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62" r:id="rId4"/>
    <p:sldId id="280" r:id="rId5"/>
    <p:sldId id="264" r:id="rId6"/>
    <p:sldId id="259" r:id="rId7"/>
    <p:sldId id="28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inzel Decorative" panose="020B0604020202020204" charset="0"/>
      <p:regular r:id="rId14"/>
      <p:bold r:id="rId15"/>
    </p:embeddedFont>
    <p:embeddedFont>
      <p:font typeface="Cinzel Medium" panose="020B0604020202020204" charset="0"/>
      <p:regular r:id="rId16"/>
      <p:bold r:id="rId17"/>
    </p:embeddedFont>
    <p:embeddedFont>
      <p:font typeface="Quicksand" panose="020B0604020202020204" charset="0"/>
      <p:regular r:id="rId18"/>
      <p:bold r:id="rId19"/>
    </p:embeddedFont>
    <p:embeddedFont>
      <p:font typeface="Quicksand Medium" panose="020B0604020202020204" charset="0"/>
      <p:regular r:id="rId20"/>
      <p:bold r:id="rId21"/>
    </p:embeddedFont>
    <p:embeddedFont>
      <p:font typeface="Quicksand SemiBold" panose="020B0604020202020204" charset="0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DB606-9AB1-46D4-9619-2456FE4BE296}">
  <a:tblStyle styleId="{796DB606-9AB1-46D4-9619-2456FE4BE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99626911_0_19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599626911_0_19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0599626911_0_20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0599626911_0_20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2450" y="1379050"/>
            <a:ext cx="56442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32450" y="3368275"/>
            <a:ext cx="5253900" cy="35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69300" y="2119425"/>
            <a:ext cx="3005400" cy="6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28350" y="1208725"/>
            <a:ext cx="1287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rgbClr val="C2224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19650" y="2979775"/>
            <a:ext cx="250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2242"/>
              </a:buClr>
              <a:buSzPts val="1200"/>
              <a:buFont typeface="Quicksand"/>
              <a:buAutoNum type="arabicPeriod"/>
              <a:defRPr sz="1200">
                <a:solidFill>
                  <a:srgbClr val="43434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777675" y="1414625"/>
            <a:ext cx="4960200" cy="198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1" r:id="rId6"/>
    <p:sldLayoutId id="2147483663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ctrTitle"/>
          </p:nvPr>
        </p:nvSpPr>
        <p:spPr>
          <a:xfrm>
            <a:off x="1772622" y="1836116"/>
            <a:ext cx="6158605" cy="1616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dirty="0"/>
              <a:t>History project with linked-list</a:t>
            </a:r>
            <a:br>
              <a:rPr lang="en-US" sz="1600" dirty="0"/>
            </a:br>
            <a:endParaRPr sz="6000" dirty="0">
              <a:solidFill>
                <a:srgbClr val="A0123B"/>
              </a:solidFill>
            </a:endParaRPr>
          </a:p>
        </p:txBody>
      </p:sp>
      <p:sp>
        <p:nvSpPr>
          <p:cNvPr id="125" name="Google Shape;125;p31"/>
          <p:cNvSpPr txBox="1">
            <a:spLocks noGrp="1"/>
          </p:cNvSpPr>
          <p:nvPr>
            <p:ph type="subTitle" idx="1"/>
          </p:nvPr>
        </p:nvSpPr>
        <p:spPr>
          <a:xfrm>
            <a:off x="2005525" y="3307384"/>
            <a:ext cx="5253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By Grey</a:t>
            </a:r>
            <a:r>
              <a:rPr lang="en" sz="1600" dirty="0"/>
              <a:t>  Warriors</a:t>
            </a:r>
            <a:endParaRPr dirty="0"/>
          </a:p>
        </p:txBody>
      </p:sp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l="89839" t="15590" r="-845"/>
          <a:stretch/>
        </p:blipFill>
        <p:spPr>
          <a:xfrm>
            <a:off x="390300" y="539500"/>
            <a:ext cx="992600" cy="434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1"/>
          <p:cNvCxnSpPr/>
          <p:nvPr/>
        </p:nvCxnSpPr>
        <p:spPr>
          <a:xfrm>
            <a:off x="2005525" y="3275600"/>
            <a:ext cx="569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" name="Google Shape;128;p31"/>
          <p:cNvPicPr preferRelativeResize="0"/>
          <p:nvPr/>
        </p:nvPicPr>
        <p:blipFill rotWithShape="1">
          <a:blip r:embed="rId3">
            <a:alphaModFix/>
          </a:blip>
          <a:srcRect t="43438" r="68500"/>
          <a:stretch/>
        </p:blipFill>
        <p:spPr>
          <a:xfrm>
            <a:off x="6616700" y="2469108"/>
            <a:ext cx="2007776" cy="205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D1A9EC-3D4D-4974-94AD-299A67F9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267" y="129467"/>
            <a:ext cx="2716265" cy="1348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720000" y="3427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" dirty="0"/>
              <a:t> team</a:t>
            </a:r>
            <a:endParaRPr dirty="0"/>
          </a:p>
        </p:txBody>
      </p:sp>
      <p:cxnSp>
        <p:nvCxnSpPr>
          <p:cNvPr id="135" name="Google Shape;135;p32"/>
          <p:cNvCxnSpPr/>
          <p:nvPr/>
        </p:nvCxnSpPr>
        <p:spPr>
          <a:xfrm>
            <a:off x="822743" y="847890"/>
            <a:ext cx="719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5D3830D6-3B8E-48A2-83E2-FE5850D0A300}"/>
              </a:ext>
            </a:extLst>
          </p:cNvPr>
          <p:cNvSpPr txBox="1"/>
          <p:nvPr/>
        </p:nvSpPr>
        <p:spPr>
          <a:xfrm>
            <a:off x="4572000" y="1709230"/>
            <a:ext cx="19395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Ivaylo Markov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79D8827F-FC36-4218-ACF5-6D825DC2D8E5}"/>
              </a:ext>
            </a:extLst>
          </p:cNvPr>
          <p:cNvSpPr txBox="1"/>
          <p:nvPr/>
        </p:nvSpPr>
        <p:spPr>
          <a:xfrm>
            <a:off x="2532862" y="1708096"/>
            <a:ext cx="22799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Veselin Stoyanov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8ADB1E6-ACE3-406A-8115-C3DEBEFCBF8E}"/>
              </a:ext>
            </a:extLst>
          </p:cNvPr>
          <p:cNvSpPr txBox="1"/>
          <p:nvPr/>
        </p:nvSpPr>
        <p:spPr>
          <a:xfrm>
            <a:off x="6561779" y="1709312"/>
            <a:ext cx="20552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Yanislav Stoyanov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FF08AB4-EF2D-4CC3-AC09-F7D0244C6C85}"/>
              </a:ext>
            </a:extLst>
          </p:cNvPr>
          <p:cNvSpPr txBox="1"/>
          <p:nvPr/>
        </p:nvSpPr>
        <p:spPr>
          <a:xfrm>
            <a:off x="725754" y="1708096"/>
            <a:ext cx="17408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Ivan Mihaylov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6F81FF0F-532E-4428-8323-1FB69508E5ED}"/>
              </a:ext>
            </a:extLst>
          </p:cNvPr>
          <p:cNvSpPr txBox="1"/>
          <p:nvPr/>
        </p:nvSpPr>
        <p:spPr>
          <a:xfrm>
            <a:off x="6828523" y="3634992"/>
            <a:ext cx="217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Scrum trainer</a:t>
            </a: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7D8D1E3E-1485-46C7-BE6C-813AC1B5A1BC}"/>
              </a:ext>
            </a:extLst>
          </p:cNvPr>
          <p:cNvSpPr txBox="1"/>
          <p:nvPr/>
        </p:nvSpPr>
        <p:spPr>
          <a:xfrm>
            <a:off x="4863528" y="3634992"/>
            <a:ext cx="240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de-DE" sz="16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engineer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5D85A59D-D188-41BD-B817-8BC1CE8BDF7F}"/>
              </a:ext>
            </a:extLst>
          </p:cNvPr>
          <p:cNvSpPr txBox="1"/>
          <p:nvPr/>
        </p:nvSpPr>
        <p:spPr>
          <a:xfrm>
            <a:off x="561914" y="3634992"/>
            <a:ext cx="240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Front end developer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D526A479-860E-4C77-B7DE-F2F594C3BF96}"/>
              </a:ext>
            </a:extLst>
          </p:cNvPr>
          <p:cNvSpPr txBox="1"/>
          <p:nvPr/>
        </p:nvSpPr>
        <p:spPr>
          <a:xfrm>
            <a:off x="2677352" y="3634992"/>
            <a:ext cx="240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Back end developer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96868A-8E47-4DBE-8F3F-307F4C6B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53" y="2365323"/>
            <a:ext cx="914400" cy="914400"/>
          </a:xfrm>
          <a:prstGeom prst="rect">
            <a:avLst/>
          </a:prstGeom>
        </p:spPr>
      </p:pic>
      <p:pic>
        <p:nvPicPr>
          <p:cNvPr id="17" name="Content Placeholder 3" descr="A picture containing person&#10;&#10;Description automatically generated">
            <a:extLst>
              <a:ext uri="{FF2B5EF4-FFF2-40B4-BE49-F238E27FC236}">
                <a16:creationId xmlns:a16="http://schemas.microsoft.com/office/drawing/2014/main" id="{9B580F44-EEFC-4A27-BCAA-D49F55A01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8" y="2366300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7481F-2122-4F41-8986-CF7D10C0A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125" y="2365323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6E7E40-192A-45A1-9D0C-A7D0C02D1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691" y="2365323"/>
            <a:ext cx="91439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>
            <a:off x="2659525" y="1208975"/>
            <a:ext cx="5250300" cy="239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2777675" y="1414625"/>
            <a:ext cx="4960200" cy="19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topic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75" y="518825"/>
            <a:ext cx="3043300" cy="44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5"/>
          <p:cNvSpPr txBox="1">
            <a:spLocks noGrp="1"/>
          </p:cNvSpPr>
          <p:nvPr>
            <p:ph type="title"/>
          </p:nvPr>
        </p:nvSpPr>
        <p:spPr>
          <a:xfrm>
            <a:off x="720000" y="3750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</a:t>
            </a:r>
            <a:endParaRPr dirty="0"/>
          </a:p>
        </p:txBody>
      </p:sp>
      <p:pic>
        <p:nvPicPr>
          <p:cNvPr id="1155" name="Google Shape;11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56" y="1533988"/>
            <a:ext cx="2796951" cy="207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806" y="1428459"/>
            <a:ext cx="2467149" cy="207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097" y="1428459"/>
            <a:ext cx="2123805" cy="216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55"/>
          <p:cNvCxnSpPr/>
          <p:nvPr/>
        </p:nvCxnSpPr>
        <p:spPr>
          <a:xfrm>
            <a:off x="720000" y="934250"/>
            <a:ext cx="745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technologies</a:t>
            </a:r>
            <a:endParaRPr dirty="0"/>
          </a:p>
        </p:txBody>
      </p:sp>
      <p:sp>
        <p:nvSpPr>
          <p:cNvPr id="255" name="Google Shape;255;p39"/>
          <p:cNvSpPr/>
          <p:nvPr/>
        </p:nvSpPr>
        <p:spPr>
          <a:xfrm>
            <a:off x="1578425" y="32393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3215517" y="3237700"/>
            <a:ext cx="777300" cy="76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4852608" y="32393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58" name="Google Shape;258;p39"/>
          <p:cNvSpPr/>
          <p:nvPr/>
        </p:nvSpPr>
        <p:spPr>
          <a:xfrm>
            <a:off x="6488500" y="32393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259" name="Google Shape;259;p39"/>
          <p:cNvCxnSpPr>
            <a:stCxn id="255" idx="3"/>
            <a:endCxn id="256" idx="1"/>
          </p:cNvCxnSpPr>
          <p:nvPr/>
        </p:nvCxnSpPr>
        <p:spPr>
          <a:xfrm>
            <a:off x="2355725" y="36182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9"/>
          <p:cNvCxnSpPr>
            <a:stCxn id="256" idx="3"/>
            <a:endCxn id="257" idx="1"/>
          </p:cNvCxnSpPr>
          <p:nvPr/>
        </p:nvCxnSpPr>
        <p:spPr>
          <a:xfrm>
            <a:off x="3992817" y="36182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9"/>
          <p:cNvCxnSpPr>
            <a:stCxn id="257" idx="3"/>
            <a:endCxn id="258" idx="1"/>
          </p:cNvCxnSpPr>
          <p:nvPr/>
        </p:nvCxnSpPr>
        <p:spPr>
          <a:xfrm>
            <a:off x="5629908" y="3618250"/>
            <a:ext cx="85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/>
          <p:nvPr/>
        </p:nvSpPr>
        <p:spPr>
          <a:xfrm>
            <a:off x="1221875" y="41680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PHOTOSHOP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2858967" y="41680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WORD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4496058" y="41680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EXCEL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6072765" y="4168000"/>
            <a:ext cx="160877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POWERPOINT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266" name="Google Shape;266;p39"/>
          <p:cNvCxnSpPr>
            <a:stCxn id="255" idx="2"/>
            <a:endCxn id="262" idx="0"/>
          </p:cNvCxnSpPr>
          <p:nvPr/>
        </p:nvCxnSpPr>
        <p:spPr>
          <a:xfrm>
            <a:off x="1967075" y="3997150"/>
            <a:ext cx="0" cy="17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>
            <a:stCxn id="263" idx="0"/>
            <a:endCxn id="256" idx="2"/>
          </p:cNvCxnSpPr>
          <p:nvPr/>
        </p:nvCxnSpPr>
        <p:spPr>
          <a:xfrm rot="10800000">
            <a:off x="3604167" y="3998800"/>
            <a:ext cx="0" cy="1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9"/>
          <p:cNvCxnSpPr>
            <a:cxnSpLocks/>
          </p:cNvCxnSpPr>
          <p:nvPr/>
        </p:nvCxnSpPr>
        <p:spPr>
          <a:xfrm>
            <a:off x="5240184" y="4026710"/>
            <a:ext cx="0" cy="17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9"/>
          <p:cNvCxnSpPr>
            <a:cxnSpLocks/>
            <a:stCxn id="265" idx="0"/>
            <a:endCxn id="258" idx="2"/>
          </p:cNvCxnSpPr>
          <p:nvPr/>
        </p:nvCxnSpPr>
        <p:spPr>
          <a:xfrm flipV="1">
            <a:off x="6877150" y="3997150"/>
            <a:ext cx="0" cy="170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9"/>
          <p:cNvSpPr/>
          <p:nvPr/>
        </p:nvSpPr>
        <p:spPr>
          <a:xfrm rot="10800000" flipH="1">
            <a:off x="1578425" y="1096900"/>
            <a:ext cx="777300" cy="76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03" name="Google Shape;303;p39"/>
          <p:cNvSpPr/>
          <p:nvPr/>
        </p:nvSpPr>
        <p:spPr>
          <a:xfrm rot="10800000" flipH="1">
            <a:off x="3215517" y="10985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04" name="Google Shape;304;p39"/>
          <p:cNvSpPr/>
          <p:nvPr/>
        </p:nvSpPr>
        <p:spPr>
          <a:xfrm rot="10800000" flipH="1">
            <a:off x="4852608" y="10985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05" name="Google Shape;305;p39"/>
          <p:cNvSpPr/>
          <p:nvPr/>
        </p:nvSpPr>
        <p:spPr>
          <a:xfrm rot="10800000" flipH="1">
            <a:off x="6488500" y="10985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306" name="Google Shape;306;p39"/>
          <p:cNvCxnSpPr>
            <a:cxnSpLocks/>
            <a:stCxn id="302" idx="3"/>
            <a:endCxn id="303" idx="1"/>
          </p:cNvCxnSpPr>
          <p:nvPr/>
        </p:nvCxnSpPr>
        <p:spPr>
          <a:xfrm>
            <a:off x="2355725" y="14774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9"/>
          <p:cNvCxnSpPr>
            <a:stCxn id="303" idx="3"/>
            <a:endCxn id="304" idx="1"/>
          </p:cNvCxnSpPr>
          <p:nvPr/>
        </p:nvCxnSpPr>
        <p:spPr>
          <a:xfrm>
            <a:off x="3992817" y="14774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9"/>
          <p:cNvCxnSpPr>
            <a:stCxn id="304" idx="3"/>
            <a:endCxn id="305" idx="1"/>
          </p:cNvCxnSpPr>
          <p:nvPr/>
        </p:nvCxnSpPr>
        <p:spPr>
          <a:xfrm>
            <a:off x="5629908" y="1477450"/>
            <a:ext cx="85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39"/>
          <p:cNvSpPr txBox="1"/>
          <p:nvPr/>
        </p:nvSpPr>
        <p:spPr>
          <a:xfrm>
            <a:off x="1221875" y="5395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Visual Studio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2858967" y="5395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</a:t>
            </a:r>
            <a:r>
              <a:rPr lang="en-US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++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4496058" y="5395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GITHUB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6133150" y="539500"/>
            <a:ext cx="1488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teams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313" name="Google Shape;313;p39"/>
          <p:cNvCxnSpPr>
            <a:cxnSpLocks/>
            <a:stCxn id="302" idx="2"/>
            <a:endCxn id="309" idx="2"/>
          </p:cNvCxnSpPr>
          <p:nvPr/>
        </p:nvCxnSpPr>
        <p:spPr>
          <a:xfrm rot="10800000">
            <a:off x="1967075" y="949600"/>
            <a:ext cx="0" cy="1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9"/>
          <p:cNvCxnSpPr>
            <a:stCxn id="310" idx="2"/>
            <a:endCxn id="303" idx="2"/>
          </p:cNvCxnSpPr>
          <p:nvPr/>
        </p:nvCxnSpPr>
        <p:spPr>
          <a:xfrm>
            <a:off x="3604167" y="949600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9"/>
          <p:cNvCxnSpPr>
            <a:stCxn id="304" idx="2"/>
            <a:endCxn id="311" idx="2"/>
          </p:cNvCxnSpPr>
          <p:nvPr/>
        </p:nvCxnSpPr>
        <p:spPr>
          <a:xfrm rot="10800000">
            <a:off x="5241258" y="949450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9"/>
          <p:cNvCxnSpPr>
            <a:stCxn id="312" idx="2"/>
            <a:endCxn id="305" idx="2"/>
          </p:cNvCxnSpPr>
          <p:nvPr/>
        </p:nvCxnSpPr>
        <p:spPr>
          <a:xfrm>
            <a:off x="6877150" y="949600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308AB8-17CD-4FC5-9926-D6FB3C8C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59" y="1185752"/>
            <a:ext cx="916320" cy="572700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00ED055B-56A6-4A08-AB45-5FBD313D4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6884" y="1173862"/>
            <a:ext cx="546724" cy="616249"/>
          </a:xfrm>
          <a:prstGeom prst="rect">
            <a:avLst/>
          </a:prstGeom>
          <a:noFill/>
        </p:spPr>
      </p:pic>
      <p:pic>
        <p:nvPicPr>
          <p:cNvPr id="99" name="Picture 98" descr="Github Logo - Free social media icons">
            <a:extLst>
              <a:ext uri="{FF2B5EF4-FFF2-40B4-BE49-F238E27FC236}">
                <a16:creationId xmlns:a16="http://schemas.microsoft.com/office/drawing/2014/main" id="{43FB0590-3E8E-40AF-B674-DC6DC6D74C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651" y="1129261"/>
            <a:ext cx="677066" cy="6770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89D1F-43D9-467A-9CE1-F1852C3DB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680" y="1195960"/>
            <a:ext cx="1018133" cy="57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DEBC4C-2E69-48BD-A81D-63FE81C1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315" y="3193841"/>
            <a:ext cx="882594" cy="882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FF45-68F4-42AD-8904-A78DE28CC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2921" y="3250753"/>
            <a:ext cx="1102490" cy="734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C0CDF9-0DEC-475E-90A9-16821FAA70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285" y="3270419"/>
            <a:ext cx="705737" cy="705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104211-6203-45AD-B48B-0662EDB2E0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8939" y="3237700"/>
            <a:ext cx="1102489" cy="7349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4063200" y="1074675"/>
            <a:ext cx="1017600" cy="87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-81280" y="2151425"/>
            <a:ext cx="930656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of the product</a:t>
            </a:r>
            <a:endParaRPr dirty="0"/>
          </a:p>
        </p:txBody>
      </p:sp>
      <p:grpSp>
        <p:nvGrpSpPr>
          <p:cNvPr id="10" name="Google Shape;933;p54">
            <a:extLst>
              <a:ext uri="{FF2B5EF4-FFF2-40B4-BE49-F238E27FC236}">
                <a16:creationId xmlns:a16="http://schemas.microsoft.com/office/drawing/2014/main" id="{E3C2525E-AC3F-47D3-BF20-98F926204299}"/>
              </a:ext>
            </a:extLst>
          </p:cNvPr>
          <p:cNvGrpSpPr/>
          <p:nvPr/>
        </p:nvGrpSpPr>
        <p:grpSpPr>
          <a:xfrm>
            <a:off x="4244456" y="1144757"/>
            <a:ext cx="655087" cy="738535"/>
            <a:chOff x="1586583" y="1273557"/>
            <a:chExt cx="313315" cy="410407"/>
          </a:xfrm>
        </p:grpSpPr>
        <p:sp>
          <p:nvSpPr>
            <p:cNvPr id="11" name="Google Shape;934;p54">
              <a:extLst>
                <a:ext uri="{FF2B5EF4-FFF2-40B4-BE49-F238E27FC236}">
                  <a16:creationId xmlns:a16="http://schemas.microsoft.com/office/drawing/2014/main" id="{4E6163CB-6FAB-4D2A-90CB-11ECB9C37DEB}"/>
                </a:ext>
              </a:extLst>
            </p:cNvPr>
            <p:cNvSpPr/>
            <p:nvPr/>
          </p:nvSpPr>
          <p:spPr>
            <a:xfrm>
              <a:off x="1586583" y="1273557"/>
              <a:ext cx="313315" cy="204006"/>
            </a:xfrm>
            <a:custGeom>
              <a:avLst/>
              <a:gdLst/>
              <a:ahLst/>
              <a:cxnLst/>
              <a:rect l="l" t="t" r="r" b="b"/>
              <a:pathLst>
                <a:path w="9956" h="6050" extrusionOk="0">
                  <a:moveTo>
                    <a:pt x="4240" y="1"/>
                  </a:moveTo>
                  <a:cubicBezTo>
                    <a:pt x="3454" y="1"/>
                    <a:pt x="2692" y="168"/>
                    <a:pt x="1977" y="477"/>
                  </a:cubicBezTo>
                  <a:cubicBezTo>
                    <a:pt x="1287" y="787"/>
                    <a:pt x="667" y="1192"/>
                    <a:pt x="144" y="1739"/>
                  </a:cubicBezTo>
                  <a:cubicBezTo>
                    <a:pt x="24" y="1882"/>
                    <a:pt x="1" y="2097"/>
                    <a:pt x="144" y="2240"/>
                  </a:cubicBezTo>
                  <a:lnTo>
                    <a:pt x="1453" y="3597"/>
                  </a:lnTo>
                  <a:cubicBezTo>
                    <a:pt x="2168" y="2501"/>
                    <a:pt x="3406" y="1787"/>
                    <a:pt x="4835" y="1787"/>
                  </a:cubicBezTo>
                  <a:cubicBezTo>
                    <a:pt x="5907" y="1787"/>
                    <a:pt x="6883" y="2216"/>
                    <a:pt x="7621" y="2954"/>
                  </a:cubicBezTo>
                  <a:cubicBezTo>
                    <a:pt x="8360" y="3692"/>
                    <a:pt x="8788" y="4692"/>
                    <a:pt x="8812" y="5764"/>
                  </a:cubicBezTo>
                  <a:lnTo>
                    <a:pt x="8812" y="6050"/>
                  </a:lnTo>
                  <a:lnTo>
                    <a:pt x="9598" y="6050"/>
                  </a:lnTo>
                  <a:cubicBezTo>
                    <a:pt x="9788" y="6050"/>
                    <a:pt x="9955" y="5907"/>
                    <a:pt x="9955" y="5693"/>
                  </a:cubicBezTo>
                  <a:cubicBezTo>
                    <a:pt x="9907" y="4121"/>
                    <a:pt x="9407" y="2692"/>
                    <a:pt x="8455" y="1668"/>
                  </a:cubicBezTo>
                  <a:cubicBezTo>
                    <a:pt x="7455" y="573"/>
                    <a:pt x="5978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" name="Google Shape;935;p54">
              <a:extLst>
                <a:ext uri="{FF2B5EF4-FFF2-40B4-BE49-F238E27FC236}">
                  <a16:creationId xmlns:a16="http://schemas.microsoft.com/office/drawing/2014/main" id="{67CB66E9-4BAD-4AAF-8ACD-F61799EB63DB}"/>
                </a:ext>
              </a:extLst>
            </p:cNvPr>
            <p:cNvSpPr/>
            <p:nvPr/>
          </p:nvSpPr>
          <p:spPr>
            <a:xfrm>
              <a:off x="1634543" y="1357082"/>
              <a:ext cx="206884" cy="326882"/>
            </a:xfrm>
            <a:custGeom>
              <a:avLst/>
              <a:gdLst/>
              <a:ahLst/>
              <a:cxnLst/>
              <a:rect l="l" t="t" r="r" b="b"/>
              <a:pathLst>
                <a:path w="6574" h="9694" extrusionOk="0">
                  <a:moveTo>
                    <a:pt x="3263" y="1"/>
                  </a:moveTo>
                  <a:cubicBezTo>
                    <a:pt x="1453" y="1"/>
                    <a:pt x="1" y="1453"/>
                    <a:pt x="1" y="3287"/>
                  </a:cubicBezTo>
                  <a:lnTo>
                    <a:pt x="1" y="3763"/>
                  </a:lnTo>
                  <a:lnTo>
                    <a:pt x="1334" y="3763"/>
                  </a:lnTo>
                  <a:cubicBezTo>
                    <a:pt x="1549" y="3763"/>
                    <a:pt x="1692" y="3906"/>
                    <a:pt x="1692" y="4097"/>
                  </a:cubicBezTo>
                  <a:cubicBezTo>
                    <a:pt x="1692" y="4311"/>
                    <a:pt x="1549" y="4454"/>
                    <a:pt x="1334" y="4454"/>
                  </a:cubicBezTo>
                  <a:lnTo>
                    <a:pt x="1" y="4454"/>
                  </a:lnTo>
                  <a:lnTo>
                    <a:pt x="1" y="9693"/>
                  </a:lnTo>
                  <a:lnTo>
                    <a:pt x="3073" y="5740"/>
                  </a:lnTo>
                  <a:lnTo>
                    <a:pt x="3073" y="5216"/>
                  </a:lnTo>
                  <a:cubicBezTo>
                    <a:pt x="3073" y="4812"/>
                    <a:pt x="3371" y="4549"/>
                    <a:pt x="3715" y="4549"/>
                  </a:cubicBezTo>
                  <a:cubicBezTo>
                    <a:pt x="3817" y="4549"/>
                    <a:pt x="3922" y="4572"/>
                    <a:pt x="4025" y="4621"/>
                  </a:cubicBezTo>
                  <a:lnTo>
                    <a:pt x="4097" y="4668"/>
                  </a:lnTo>
                  <a:cubicBezTo>
                    <a:pt x="4335" y="4787"/>
                    <a:pt x="4478" y="5026"/>
                    <a:pt x="4478" y="5287"/>
                  </a:cubicBezTo>
                  <a:lnTo>
                    <a:pt x="4478" y="6431"/>
                  </a:lnTo>
                  <a:lnTo>
                    <a:pt x="6145" y="7002"/>
                  </a:lnTo>
                  <a:cubicBezTo>
                    <a:pt x="6170" y="7008"/>
                    <a:pt x="6194" y="7010"/>
                    <a:pt x="6218" y="7010"/>
                  </a:cubicBezTo>
                  <a:cubicBezTo>
                    <a:pt x="6400" y="7010"/>
                    <a:pt x="6539" y="6858"/>
                    <a:pt x="6455" y="6669"/>
                  </a:cubicBezTo>
                  <a:lnTo>
                    <a:pt x="6097" y="5835"/>
                  </a:lnTo>
                  <a:cubicBezTo>
                    <a:pt x="5978" y="5526"/>
                    <a:pt x="5978" y="5168"/>
                    <a:pt x="6145" y="4883"/>
                  </a:cubicBezTo>
                  <a:cubicBezTo>
                    <a:pt x="6335" y="4597"/>
                    <a:pt x="6574" y="4049"/>
                    <a:pt x="6550" y="3287"/>
                  </a:cubicBezTo>
                  <a:cubicBezTo>
                    <a:pt x="6526" y="1501"/>
                    <a:pt x="5049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720000" y="922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 attention!</a:t>
            </a:r>
            <a:endParaRPr dirty="0"/>
          </a:p>
        </p:txBody>
      </p:sp>
      <p:pic>
        <p:nvPicPr>
          <p:cNvPr id="1165" name="Google Shape;11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00" y="2034226"/>
            <a:ext cx="2971701" cy="24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901" y="2034225"/>
            <a:ext cx="2437992" cy="24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cient Roman Culture Minitheme by Slidesgo">
  <a:themeElements>
    <a:clrScheme name="Simple Light">
      <a:dk1>
        <a:srgbClr val="191919"/>
      </a:dk1>
      <a:lt1>
        <a:srgbClr val="FFF4E8"/>
      </a:lt1>
      <a:dk2>
        <a:srgbClr val="FFF4E8"/>
      </a:dk2>
      <a:lt2>
        <a:srgbClr val="E4D3C1"/>
      </a:lt2>
      <a:accent1>
        <a:srgbClr val="C22242"/>
      </a:accent1>
      <a:accent2>
        <a:srgbClr val="F0B65C"/>
      </a:accent2>
      <a:accent3>
        <a:srgbClr val="D5A691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Cinzel Medium</vt:lpstr>
      <vt:lpstr>Cinzel Decorative</vt:lpstr>
      <vt:lpstr>Darker Grotesque SemiBold</vt:lpstr>
      <vt:lpstr>Calibri</vt:lpstr>
      <vt:lpstr>Quicksand</vt:lpstr>
      <vt:lpstr>Roboto Condensed Light</vt:lpstr>
      <vt:lpstr>Quicksand Medium</vt:lpstr>
      <vt:lpstr>Quicksand SemiBold</vt:lpstr>
      <vt:lpstr>Arial</vt:lpstr>
      <vt:lpstr>Ancient Roman Culture Minitheme by Slidesgo</vt:lpstr>
      <vt:lpstr>History project with linked-list </vt:lpstr>
      <vt:lpstr>Our team</vt:lpstr>
      <vt:lpstr>topic</vt:lpstr>
      <vt:lpstr>Milestones</vt:lpstr>
      <vt:lpstr>Used technologies</vt:lpstr>
      <vt:lpstr>Review of the product</vt:lpstr>
      <vt:lpstr>Thank you for you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project with linked-list</dc:title>
  <dc:creator>Kokster</dc:creator>
  <cp:lastModifiedBy>ivo332q@gmail.com</cp:lastModifiedBy>
  <cp:revision>6</cp:revision>
  <dcterms:modified xsi:type="dcterms:W3CDTF">2022-02-14T16:59:50Z</dcterms:modified>
</cp:coreProperties>
</file>