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6"/>
  </p:notesMasterIdLst>
  <p:sldIdLst>
    <p:sldId id="256" r:id="rId2"/>
    <p:sldId id="265" r:id="rId3"/>
    <p:sldId id="260" r:id="rId4"/>
    <p:sldId id="267" r:id="rId5"/>
    <p:sldId id="262" r:id="rId6"/>
    <p:sldId id="275" r:id="rId7"/>
    <p:sldId id="274" r:id="rId8"/>
    <p:sldId id="271" r:id="rId9"/>
    <p:sldId id="277" r:id="rId10"/>
    <p:sldId id="278" r:id="rId11"/>
    <p:sldId id="279" r:id="rId12"/>
    <p:sldId id="280" r:id="rId13"/>
    <p:sldId id="268" r:id="rId14"/>
    <p:sldId id="269" r:id="rId15"/>
  </p:sldIdLst>
  <p:sldSz cx="9144000" cy="5143500" type="screen16x9"/>
  <p:notesSz cx="6858000" cy="9144000"/>
  <p:embeddedFontLst>
    <p:embeddedFont>
      <p:font typeface="Albert Sans" panose="020B0604020202020204" charset="0"/>
      <p:regular r:id="rId17"/>
      <p:bold r:id="rId18"/>
      <p:italic r:id="rId19"/>
      <p:boldItalic r:id="rId20"/>
    </p:embeddedFont>
    <p:embeddedFont>
      <p:font typeface="Albert Sans SemiBold" panose="020B0604020202020204" charset="0"/>
      <p:regular r:id="rId21"/>
      <p:bold r:id="rId22"/>
      <p:italic r:id="rId23"/>
      <p:boldItalic r:id="rId24"/>
    </p:embeddedFont>
    <p:embeddedFont>
      <p:font typeface="Bebas Neue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  <p15:guide id="3" pos="449">
          <p15:clr>
            <a:srgbClr val="747775"/>
          </p15:clr>
        </p15:guide>
        <p15:guide id="4" pos="530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36D9DA-71F8-483B-9B3B-5C2833610CB2}">
  <a:tblStyle styleId="{9536D9DA-71F8-483B-9B3B-5C2833610C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6139" autoAdjust="0"/>
  </p:normalViewPr>
  <p:slideViewPr>
    <p:cSldViewPr snapToGrid="0">
      <p:cViewPr varScale="1">
        <p:scale>
          <a:sx n="142" d="100"/>
          <a:sy n="142" d="100"/>
        </p:scale>
        <p:origin x="918" y="120"/>
      </p:cViewPr>
      <p:guideLst>
        <p:guide orient="horz" pos="1620"/>
        <p:guide pos="2880"/>
        <p:guide pos="449"/>
        <p:guide pos="53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533c90e57b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533c90e57b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543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533c90e57b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533c90e57b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29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533c90e57b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533c90e57b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531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533c90e57b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533c90e57b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533c90e57b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533c90e57b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053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533c90e57b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533c90e57b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763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533c90e57b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533c90e57b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925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30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58022" y="692000"/>
            <a:ext cx="6176700" cy="3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0700" y="42044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28"/>
          <p:cNvGrpSpPr/>
          <p:nvPr/>
        </p:nvGrpSpPr>
        <p:grpSpPr>
          <a:xfrm rot="5400000">
            <a:off x="6537771" y="4976418"/>
            <a:ext cx="4357122" cy="707497"/>
            <a:chOff x="6456475" y="3575600"/>
            <a:chExt cx="3403204" cy="552603"/>
          </a:xfrm>
        </p:grpSpPr>
        <p:sp>
          <p:nvSpPr>
            <p:cNvPr id="260" name="Google Shape;260;p28"/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28"/>
          <p:cNvGrpSpPr/>
          <p:nvPr/>
        </p:nvGrpSpPr>
        <p:grpSpPr>
          <a:xfrm rot="5400000">
            <a:off x="6129289" y="5745840"/>
            <a:ext cx="3759089" cy="707494"/>
            <a:chOff x="6456475" y="3575600"/>
            <a:chExt cx="2936100" cy="552600"/>
          </a:xfrm>
        </p:grpSpPr>
        <p:sp>
          <p:nvSpPr>
            <p:cNvPr id="263" name="Google Shape;263;p28"/>
            <p:cNvSpPr/>
            <p:nvPr/>
          </p:nvSpPr>
          <p:spPr>
            <a:xfrm>
              <a:off x="6456475" y="3575600"/>
              <a:ext cx="2936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" name="Google Shape;265;p28"/>
          <p:cNvGrpSpPr/>
          <p:nvPr/>
        </p:nvGrpSpPr>
        <p:grpSpPr>
          <a:xfrm rot="-5400000">
            <a:off x="-887968" y="-1051338"/>
            <a:ext cx="4357122" cy="707497"/>
            <a:chOff x="6456475" y="3575600"/>
            <a:chExt cx="3403204" cy="552603"/>
          </a:xfrm>
        </p:grpSpPr>
        <p:sp>
          <p:nvSpPr>
            <p:cNvPr id="266" name="Google Shape;266;p28"/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28"/>
          <p:cNvGrpSpPr/>
          <p:nvPr/>
        </p:nvGrpSpPr>
        <p:grpSpPr>
          <a:xfrm rot="-5400000">
            <a:off x="-2228419" y="-668956"/>
            <a:ext cx="5455165" cy="875381"/>
            <a:chOff x="6456469" y="3575596"/>
            <a:chExt cx="3443700" cy="552604"/>
          </a:xfrm>
        </p:grpSpPr>
        <p:sp>
          <p:nvSpPr>
            <p:cNvPr id="269" name="Google Shape;269;p28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5077073" y="3042975"/>
            <a:ext cx="2619900" cy="11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2"/>
          </p:nvPr>
        </p:nvSpPr>
        <p:spPr>
          <a:xfrm>
            <a:off x="1447027" y="3042975"/>
            <a:ext cx="2619900" cy="11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3"/>
          </p:nvPr>
        </p:nvSpPr>
        <p:spPr>
          <a:xfrm>
            <a:off x="5077073" y="2734950"/>
            <a:ext cx="26199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4"/>
          </p:nvPr>
        </p:nvSpPr>
        <p:spPr>
          <a:xfrm>
            <a:off x="1447027" y="2734950"/>
            <a:ext cx="26199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6" name="Google Shape;36;p5"/>
          <p:cNvGrpSpPr/>
          <p:nvPr/>
        </p:nvGrpSpPr>
        <p:grpSpPr>
          <a:xfrm>
            <a:off x="6667638" y="3630961"/>
            <a:ext cx="2394232" cy="2358638"/>
            <a:chOff x="6667638" y="3630961"/>
            <a:chExt cx="2394232" cy="2358638"/>
          </a:xfrm>
        </p:grpSpPr>
        <p:grpSp>
          <p:nvGrpSpPr>
            <p:cNvPr id="37" name="Google Shape;37;p5"/>
            <p:cNvGrpSpPr/>
            <p:nvPr/>
          </p:nvGrpSpPr>
          <p:grpSpPr>
            <a:xfrm rot="-2700000" flipH="1">
              <a:off x="7799572" y="3973974"/>
              <a:ext cx="1045765" cy="1045615"/>
              <a:chOff x="3741950" y="353925"/>
              <a:chExt cx="1045775" cy="1045625"/>
            </a:xfrm>
          </p:grpSpPr>
          <p:sp>
            <p:nvSpPr>
              <p:cNvPr id="38" name="Google Shape;38;p5"/>
              <p:cNvSpPr/>
              <p:nvPr/>
            </p:nvSpPr>
            <p:spPr>
              <a:xfrm>
                <a:off x="3741950" y="1372675"/>
                <a:ext cx="26325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075" extrusionOk="0">
                    <a:moveTo>
                      <a:pt x="526" y="1"/>
                    </a:moveTo>
                    <a:cubicBezTo>
                      <a:pt x="491" y="1"/>
                      <a:pt x="455" y="8"/>
                      <a:pt x="427" y="22"/>
                    </a:cubicBezTo>
                    <a:cubicBezTo>
                      <a:pt x="398" y="22"/>
                      <a:pt x="370" y="22"/>
                      <a:pt x="313" y="50"/>
                    </a:cubicBezTo>
                    <a:cubicBezTo>
                      <a:pt x="284" y="50"/>
                      <a:pt x="256" y="79"/>
                      <a:pt x="228" y="107"/>
                    </a:cubicBezTo>
                    <a:cubicBezTo>
                      <a:pt x="199" y="107"/>
                      <a:pt x="171" y="136"/>
                      <a:pt x="142" y="164"/>
                    </a:cubicBezTo>
                    <a:cubicBezTo>
                      <a:pt x="57" y="249"/>
                      <a:pt x="0" y="392"/>
                      <a:pt x="0" y="534"/>
                    </a:cubicBezTo>
                    <a:cubicBezTo>
                      <a:pt x="0" y="676"/>
                      <a:pt x="57" y="818"/>
                      <a:pt x="142" y="903"/>
                    </a:cubicBezTo>
                    <a:cubicBezTo>
                      <a:pt x="171" y="932"/>
                      <a:pt x="199" y="960"/>
                      <a:pt x="228" y="989"/>
                    </a:cubicBezTo>
                    <a:cubicBezTo>
                      <a:pt x="256" y="989"/>
                      <a:pt x="284" y="1017"/>
                      <a:pt x="313" y="1046"/>
                    </a:cubicBezTo>
                    <a:cubicBezTo>
                      <a:pt x="370" y="1046"/>
                      <a:pt x="398" y="1046"/>
                      <a:pt x="427" y="1074"/>
                    </a:cubicBezTo>
                    <a:lnTo>
                      <a:pt x="626" y="1074"/>
                    </a:lnTo>
                    <a:cubicBezTo>
                      <a:pt x="654" y="1046"/>
                      <a:pt x="711" y="1046"/>
                      <a:pt x="739" y="1046"/>
                    </a:cubicBezTo>
                    <a:cubicBezTo>
                      <a:pt x="768" y="1017"/>
                      <a:pt x="796" y="989"/>
                      <a:pt x="825" y="989"/>
                    </a:cubicBezTo>
                    <a:cubicBezTo>
                      <a:pt x="853" y="960"/>
                      <a:pt x="882" y="932"/>
                      <a:pt x="910" y="903"/>
                    </a:cubicBezTo>
                    <a:cubicBezTo>
                      <a:pt x="938" y="903"/>
                      <a:pt x="938" y="875"/>
                      <a:pt x="967" y="847"/>
                    </a:cubicBezTo>
                    <a:cubicBezTo>
                      <a:pt x="995" y="818"/>
                      <a:pt x="995" y="790"/>
                      <a:pt x="1024" y="733"/>
                    </a:cubicBezTo>
                    <a:cubicBezTo>
                      <a:pt x="1024" y="704"/>
                      <a:pt x="1052" y="676"/>
                      <a:pt x="1052" y="648"/>
                    </a:cubicBezTo>
                    <a:cubicBezTo>
                      <a:pt x="1052" y="619"/>
                      <a:pt x="1052" y="562"/>
                      <a:pt x="1052" y="534"/>
                    </a:cubicBezTo>
                    <a:cubicBezTo>
                      <a:pt x="1052" y="392"/>
                      <a:pt x="995" y="249"/>
                      <a:pt x="910" y="164"/>
                    </a:cubicBezTo>
                    <a:cubicBezTo>
                      <a:pt x="882" y="136"/>
                      <a:pt x="853" y="107"/>
                      <a:pt x="825" y="107"/>
                    </a:cubicBezTo>
                    <a:cubicBezTo>
                      <a:pt x="796" y="79"/>
                      <a:pt x="768" y="50"/>
                      <a:pt x="739" y="50"/>
                    </a:cubicBezTo>
                    <a:cubicBezTo>
                      <a:pt x="711" y="22"/>
                      <a:pt x="654" y="22"/>
                      <a:pt x="626" y="22"/>
                    </a:cubicBezTo>
                    <a:cubicBezTo>
                      <a:pt x="597" y="8"/>
                      <a:pt x="562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5"/>
              <p:cNvSpPr/>
              <p:nvPr/>
            </p:nvSpPr>
            <p:spPr>
              <a:xfrm>
                <a:off x="3804500" y="417550"/>
                <a:ext cx="920650" cy="918000"/>
              </a:xfrm>
              <a:custGeom>
                <a:avLst/>
                <a:gdLst/>
                <a:ahLst/>
                <a:cxnLst/>
                <a:rect l="l" t="t" r="r" b="b"/>
                <a:pathLst>
                  <a:path w="36826" h="36720" extrusionOk="0">
                    <a:moveTo>
                      <a:pt x="36232" y="1"/>
                    </a:moveTo>
                    <a:cubicBezTo>
                      <a:pt x="36094" y="1"/>
                      <a:pt x="35959" y="51"/>
                      <a:pt x="35859" y="150"/>
                    </a:cubicBezTo>
                    <a:cubicBezTo>
                      <a:pt x="35660" y="378"/>
                      <a:pt x="35660" y="690"/>
                      <a:pt x="35859" y="918"/>
                    </a:cubicBezTo>
                    <a:cubicBezTo>
                      <a:pt x="35973" y="1003"/>
                      <a:pt x="36115" y="1060"/>
                      <a:pt x="36229" y="1060"/>
                    </a:cubicBezTo>
                    <a:cubicBezTo>
                      <a:pt x="36371" y="1060"/>
                      <a:pt x="36513" y="1003"/>
                      <a:pt x="36627" y="918"/>
                    </a:cubicBezTo>
                    <a:cubicBezTo>
                      <a:pt x="36826" y="690"/>
                      <a:pt x="36826" y="378"/>
                      <a:pt x="36627" y="150"/>
                    </a:cubicBezTo>
                    <a:cubicBezTo>
                      <a:pt x="36513" y="51"/>
                      <a:pt x="36371" y="1"/>
                      <a:pt x="36232" y="1"/>
                    </a:cubicBezTo>
                    <a:close/>
                    <a:moveTo>
                      <a:pt x="33694" y="2560"/>
                    </a:moveTo>
                    <a:cubicBezTo>
                      <a:pt x="33556" y="2560"/>
                      <a:pt x="33414" y="2610"/>
                      <a:pt x="33300" y="2709"/>
                    </a:cubicBezTo>
                    <a:cubicBezTo>
                      <a:pt x="33101" y="2909"/>
                      <a:pt x="33101" y="3250"/>
                      <a:pt x="33300" y="3449"/>
                    </a:cubicBezTo>
                    <a:cubicBezTo>
                      <a:pt x="33414" y="3563"/>
                      <a:pt x="33556" y="3619"/>
                      <a:pt x="33698" y="3619"/>
                    </a:cubicBezTo>
                    <a:cubicBezTo>
                      <a:pt x="33840" y="3619"/>
                      <a:pt x="33954" y="3563"/>
                      <a:pt x="34068" y="3449"/>
                    </a:cubicBezTo>
                    <a:cubicBezTo>
                      <a:pt x="34267" y="3250"/>
                      <a:pt x="34267" y="2909"/>
                      <a:pt x="34068" y="2709"/>
                    </a:cubicBezTo>
                    <a:cubicBezTo>
                      <a:pt x="33968" y="2610"/>
                      <a:pt x="33833" y="2560"/>
                      <a:pt x="33694" y="2560"/>
                    </a:cubicBezTo>
                    <a:close/>
                    <a:moveTo>
                      <a:pt x="31139" y="5091"/>
                    </a:moveTo>
                    <a:cubicBezTo>
                      <a:pt x="31004" y="5091"/>
                      <a:pt x="30869" y="5141"/>
                      <a:pt x="30769" y="5240"/>
                    </a:cubicBezTo>
                    <a:cubicBezTo>
                      <a:pt x="30570" y="5468"/>
                      <a:pt x="30570" y="5809"/>
                      <a:pt x="30769" y="6008"/>
                    </a:cubicBezTo>
                    <a:cubicBezTo>
                      <a:pt x="30883" y="6122"/>
                      <a:pt x="30996" y="6150"/>
                      <a:pt x="31139" y="6150"/>
                    </a:cubicBezTo>
                    <a:cubicBezTo>
                      <a:pt x="31281" y="6150"/>
                      <a:pt x="31423" y="6122"/>
                      <a:pt x="31508" y="6008"/>
                    </a:cubicBezTo>
                    <a:cubicBezTo>
                      <a:pt x="31736" y="5809"/>
                      <a:pt x="31736" y="5468"/>
                      <a:pt x="31508" y="5240"/>
                    </a:cubicBezTo>
                    <a:cubicBezTo>
                      <a:pt x="31409" y="5141"/>
                      <a:pt x="31274" y="5091"/>
                      <a:pt x="31139" y="5091"/>
                    </a:cubicBezTo>
                    <a:close/>
                    <a:moveTo>
                      <a:pt x="28594" y="7650"/>
                    </a:moveTo>
                    <a:cubicBezTo>
                      <a:pt x="28458" y="7650"/>
                      <a:pt x="28323" y="7700"/>
                      <a:pt x="28210" y="7800"/>
                    </a:cubicBezTo>
                    <a:cubicBezTo>
                      <a:pt x="28011" y="7999"/>
                      <a:pt x="28011" y="8340"/>
                      <a:pt x="28210" y="8567"/>
                    </a:cubicBezTo>
                    <a:cubicBezTo>
                      <a:pt x="28323" y="8653"/>
                      <a:pt x="28466" y="8710"/>
                      <a:pt x="28608" y="8710"/>
                    </a:cubicBezTo>
                    <a:cubicBezTo>
                      <a:pt x="28722" y="8710"/>
                      <a:pt x="28864" y="8653"/>
                      <a:pt x="28977" y="8567"/>
                    </a:cubicBezTo>
                    <a:cubicBezTo>
                      <a:pt x="29177" y="8340"/>
                      <a:pt x="29177" y="7999"/>
                      <a:pt x="28977" y="7800"/>
                    </a:cubicBezTo>
                    <a:cubicBezTo>
                      <a:pt x="28864" y="7700"/>
                      <a:pt x="28729" y="7650"/>
                      <a:pt x="28594" y="7650"/>
                    </a:cubicBezTo>
                    <a:close/>
                    <a:moveTo>
                      <a:pt x="26048" y="10188"/>
                    </a:moveTo>
                    <a:cubicBezTo>
                      <a:pt x="25913" y="10188"/>
                      <a:pt x="25778" y="10245"/>
                      <a:pt x="25679" y="10359"/>
                    </a:cubicBezTo>
                    <a:cubicBezTo>
                      <a:pt x="25451" y="10558"/>
                      <a:pt x="25451" y="10899"/>
                      <a:pt x="25679" y="11098"/>
                    </a:cubicBezTo>
                    <a:cubicBezTo>
                      <a:pt x="25764" y="11212"/>
                      <a:pt x="25906" y="11269"/>
                      <a:pt x="26048" y="11269"/>
                    </a:cubicBezTo>
                    <a:cubicBezTo>
                      <a:pt x="26191" y="11269"/>
                      <a:pt x="26333" y="11212"/>
                      <a:pt x="26418" y="11098"/>
                    </a:cubicBezTo>
                    <a:cubicBezTo>
                      <a:pt x="26646" y="10899"/>
                      <a:pt x="26646" y="10558"/>
                      <a:pt x="26418" y="10359"/>
                    </a:cubicBezTo>
                    <a:cubicBezTo>
                      <a:pt x="26319" y="10245"/>
                      <a:pt x="26184" y="10188"/>
                      <a:pt x="26048" y="10188"/>
                    </a:cubicBezTo>
                    <a:close/>
                    <a:moveTo>
                      <a:pt x="23493" y="12741"/>
                    </a:moveTo>
                    <a:cubicBezTo>
                      <a:pt x="23354" y="12741"/>
                      <a:pt x="23219" y="12790"/>
                      <a:pt x="23120" y="12890"/>
                    </a:cubicBezTo>
                    <a:cubicBezTo>
                      <a:pt x="22920" y="13089"/>
                      <a:pt x="22920" y="13430"/>
                      <a:pt x="23120" y="13658"/>
                    </a:cubicBezTo>
                    <a:cubicBezTo>
                      <a:pt x="23233" y="13743"/>
                      <a:pt x="23375" y="13800"/>
                      <a:pt x="23489" y="13800"/>
                    </a:cubicBezTo>
                    <a:cubicBezTo>
                      <a:pt x="23631" y="13800"/>
                      <a:pt x="23774" y="13743"/>
                      <a:pt x="23887" y="13658"/>
                    </a:cubicBezTo>
                    <a:cubicBezTo>
                      <a:pt x="24086" y="13430"/>
                      <a:pt x="24086" y="13089"/>
                      <a:pt x="23887" y="12890"/>
                    </a:cubicBezTo>
                    <a:cubicBezTo>
                      <a:pt x="23774" y="12790"/>
                      <a:pt x="23631" y="12741"/>
                      <a:pt x="23493" y="12741"/>
                    </a:cubicBezTo>
                    <a:close/>
                    <a:moveTo>
                      <a:pt x="20958" y="15278"/>
                    </a:moveTo>
                    <a:cubicBezTo>
                      <a:pt x="20823" y="15278"/>
                      <a:pt x="20688" y="15335"/>
                      <a:pt x="20589" y="15449"/>
                    </a:cubicBezTo>
                    <a:cubicBezTo>
                      <a:pt x="20361" y="15648"/>
                      <a:pt x="20361" y="15989"/>
                      <a:pt x="20589" y="16188"/>
                    </a:cubicBezTo>
                    <a:cubicBezTo>
                      <a:pt x="20674" y="16302"/>
                      <a:pt x="20816" y="16359"/>
                      <a:pt x="20958" y="16359"/>
                    </a:cubicBezTo>
                    <a:cubicBezTo>
                      <a:pt x="21101" y="16359"/>
                      <a:pt x="21214" y="16302"/>
                      <a:pt x="21328" y="16188"/>
                    </a:cubicBezTo>
                    <a:cubicBezTo>
                      <a:pt x="21527" y="15989"/>
                      <a:pt x="21527" y="15648"/>
                      <a:pt x="21328" y="15449"/>
                    </a:cubicBezTo>
                    <a:cubicBezTo>
                      <a:pt x="21228" y="15335"/>
                      <a:pt x="21093" y="15278"/>
                      <a:pt x="20958" y="15278"/>
                    </a:cubicBezTo>
                    <a:close/>
                    <a:moveTo>
                      <a:pt x="18399" y="17831"/>
                    </a:moveTo>
                    <a:cubicBezTo>
                      <a:pt x="18264" y="17831"/>
                      <a:pt x="18129" y="17880"/>
                      <a:pt x="18029" y="17980"/>
                    </a:cubicBezTo>
                    <a:cubicBezTo>
                      <a:pt x="17830" y="18207"/>
                      <a:pt x="17830" y="18549"/>
                      <a:pt x="18029" y="18748"/>
                    </a:cubicBezTo>
                    <a:cubicBezTo>
                      <a:pt x="18143" y="18833"/>
                      <a:pt x="18257" y="18890"/>
                      <a:pt x="18399" y="18890"/>
                    </a:cubicBezTo>
                    <a:cubicBezTo>
                      <a:pt x="18541" y="18890"/>
                      <a:pt x="18683" y="18833"/>
                      <a:pt x="18769" y="18748"/>
                    </a:cubicBezTo>
                    <a:cubicBezTo>
                      <a:pt x="18996" y="18549"/>
                      <a:pt x="18996" y="18207"/>
                      <a:pt x="18769" y="17980"/>
                    </a:cubicBezTo>
                    <a:cubicBezTo>
                      <a:pt x="18669" y="17880"/>
                      <a:pt x="18534" y="17831"/>
                      <a:pt x="18399" y="17831"/>
                    </a:cubicBezTo>
                    <a:close/>
                    <a:moveTo>
                      <a:pt x="15865" y="20390"/>
                    </a:moveTo>
                    <a:cubicBezTo>
                      <a:pt x="15726" y="20390"/>
                      <a:pt x="15584" y="20440"/>
                      <a:pt x="15470" y="20539"/>
                    </a:cubicBezTo>
                    <a:cubicBezTo>
                      <a:pt x="15271" y="20738"/>
                      <a:pt x="15271" y="21080"/>
                      <a:pt x="15470" y="21279"/>
                    </a:cubicBezTo>
                    <a:cubicBezTo>
                      <a:pt x="15584" y="21392"/>
                      <a:pt x="15726" y="21449"/>
                      <a:pt x="15868" y="21449"/>
                    </a:cubicBezTo>
                    <a:cubicBezTo>
                      <a:pt x="15982" y="21449"/>
                      <a:pt x="16124" y="21392"/>
                      <a:pt x="16238" y="21279"/>
                    </a:cubicBezTo>
                    <a:cubicBezTo>
                      <a:pt x="16437" y="21080"/>
                      <a:pt x="16437" y="20738"/>
                      <a:pt x="16238" y="20539"/>
                    </a:cubicBezTo>
                    <a:cubicBezTo>
                      <a:pt x="16138" y="20440"/>
                      <a:pt x="16003" y="20390"/>
                      <a:pt x="15865" y="20390"/>
                    </a:cubicBezTo>
                    <a:close/>
                    <a:moveTo>
                      <a:pt x="13309" y="22921"/>
                    </a:moveTo>
                    <a:cubicBezTo>
                      <a:pt x="13174" y="22921"/>
                      <a:pt x="13039" y="22971"/>
                      <a:pt x="12939" y="23070"/>
                    </a:cubicBezTo>
                    <a:cubicBezTo>
                      <a:pt x="12712" y="23298"/>
                      <a:pt x="12712" y="23639"/>
                      <a:pt x="12939" y="23838"/>
                    </a:cubicBezTo>
                    <a:cubicBezTo>
                      <a:pt x="13025" y="23952"/>
                      <a:pt x="13167" y="23980"/>
                      <a:pt x="13309" y="23980"/>
                    </a:cubicBezTo>
                    <a:cubicBezTo>
                      <a:pt x="13451" y="23980"/>
                      <a:pt x="13593" y="23952"/>
                      <a:pt x="13679" y="23838"/>
                    </a:cubicBezTo>
                    <a:cubicBezTo>
                      <a:pt x="13906" y="23639"/>
                      <a:pt x="13906" y="23298"/>
                      <a:pt x="13679" y="23070"/>
                    </a:cubicBezTo>
                    <a:cubicBezTo>
                      <a:pt x="13579" y="22971"/>
                      <a:pt x="13444" y="22921"/>
                      <a:pt x="13309" y="22921"/>
                    </a:cubicBezTo>
                    <a:close/>
                    <a:moveTo>
                      <a:pt x="10764" y="25480"/>
                    </a:moveTo>
                    <a:cubicBezTo>
                      <a:pt x="10629" y="25480"/>
                      <a:pt x="10494" y="25530"/>
                      <a:pt x="10380" y="25629"/>
                    </a:cubicBezTo>
                    <a:cubicBezTo>
                      <a:pt x="10181" y="25829"/>
                      <a:pt x="10181" y="26170"/>
                      <a:pt x="10380" y="26397"/>
                    </a:cubicBezTo>
                    <a:cubicBezTo>
                      <a:pt x="10494" y="26483"/>
                      <a:pt x="10636" y="26539"/>
                      <a:pt x="10778" y="26539"/>
                    </a:cubicBezTo>
                    <a:cubicBezTo>
                      <a:pt x="10892" y="26539"/>
                      <a:pt x="11034" y="26483"/>
                      <a:pt x="11148" y="26397"/>
                    </a:cubicBezTo>
                    <a:cubicBezTo>
                      <a:pt x="11347" y="26170"/>
                      <a:pt x="11347" y="25829"/>
                      <a:pt x="11148" y="25629"/>
                    </a:cubicBezTo>
                    <a:cubicBezTo>
                      <a:pt x="11034" y="25530"/>
                      <a:pt x="10899" y="25480"/>
                      <a:pt x="10764" y="25480"/>
                    </a:cubicBezTo>
                    <a:close/>
                    <a:moveTo>
                      <a:pt x="8219" y="28018"/>
                    </a:moveTo>
                    <a:cubicBezTo>
                      <a:pt x="8084" y="28018"/>
                      <a:pt x="7949" y="28075"/>
                      <a:pt x="7849" y="28189"/>
                    </a:cubicBezTo>
                    <a:cubicBezTo>
                      <a:pt x="7622" y="28388"/>
                      <a:pt x="7622" y="28729"/>
                      <a:pt x="7849" y="28928"/>
                    </a:cubicBezTo>
                    <a:cubicBezTo>
                      <a:pt x="7934" y="29042"/>
                      <a:pt x="8077" y="29099"/>
                      <a:pt x="8219" y="29099"/>
                    </a:cubicBezTo>
                    <a:cubicBezTo>
                      <a:pt x="8361" y="29099"/>
                      <a:pt x="8475" y="29042"/>
                      <a:pt x="8588" y="28928"/>
                    </a:cubicBezTo>
                    <a:cubicBezTo>
                      <a:pt x="8787" y="28729"/>
                      <a:pt x="8787" y="28388"/>
                      <a:pt x="8588" y="28189"/>
                    </a:cubicBezTo>
                    <a:cubicBezTo>
                      <a:pt x="8489" y="28075"/>
                      <a:pt x="8354" y="28018"/>
                      <a:pt x="8219" y="28018"/>
                    </a:cubicBezTo>
                    <a:close/>
                    <a:moveTo>
                      <a:pt x="5663" y="30570"/>
                    </a:moveTo>
                    <a:cubicBezTo>
                      <a:pt x="5524" y="30570"/>
                      <a:pt x="5389" y="30620"/>
                      <a:pt x="5290" y="30720"/>
                    </a:cubicBezTo>
                    <a:cubicBezTo>
                      <a:pt x="5091" y="30947"/>
                      <a:pt x="5091" y="31260"/>
                      <a:pt x="5290" y="31487"/>
                    </a:cubicBezTo>
                    <a:cubicBezTo>
                      <a:pt x="5403" y="31573"/>
                      <a:pt x="5546" y="31630"/>
                      <a:pt x="5659" y="31630"/>
                    </a:cubicBezTo>
                    <a:cubicBezTo>
                      <a:pt x="5802" y="31630"/>
                      <a:pt x="5944" y="31573"/>
                      <a:pt x="6058" y="31487"/>
                    </a:cubicBezTo>
                    <a:cubicBezTo>
                      <a:pt x="6257" y="31260"/>
                      <a:pt x="6257" y="30947"/>
                      <a:pt x="6058" y="30720"/>
                    </a:cubicBezTo>
                    <a:cubicBezTo>
                      <a:pt x="5944" y="30620"/>
                      <a:pt x="5802" y="30570"/>
                      <a:pt x="5663" y="30570"/>
                    </a:cubicBezTo>
                    <a:close/>
                    <a:moveTo>
                      <a:pt x="3125" y="33108"/>
                    </a:moveTo>
                    <a:cubicBezTo>
                      <a:pt x="2986" y="33108"/>
                      <a:pt x="2844" y="33165"/>
                      <a:pt x="2730" y="33279"/>
                    </a:cubicBezTo>
                    <a:cubicBezTo>
                      <a:pt x="2531" y="33478"/>
                      <a:pt x="2531" y="33819"/>
                      <a:pt x="2730" y="34018"/>
                    </a:cubicBezTo>
                    <a:cubicBezTo>
                      <a:pt x="2844" y="34132"/>
                      <a:pt x="2986" y="34189"/>
                      <a:pt x="3129" y="34189"/>
                    </a:cubicBezTo>
                    <a:cubicBezTo>
                      <a:pt x="3242" y="34189"/>
                      <a:pt x="3384" y="34132"/>
                      <a:pt x="3498" y="34018"/>
                    </a:cubicBezTo>
                    <a:cubicBezTo>
                      <a:pt x="3697" y="33819"/>
                      <a:pt x="3697" y="33478"/>
                      <a:pt x="3498" y="33279"/>
                    </a:cubicBezTo>
                    <a:cubicBezTo>
                      <a:pt x="3399" y="33165"/>
                      <a:pt x="3264" y="33108"/>
                      <a:pt x="3125" y="33108"/>
                    </a:cubicBezTo>
                    <a:close/>
                    <a:moveTo>
                      <a:pt x="569" y="35660"/>
                    </a:moveTo>
                    <a:cubicBezTo>
                      <a:pt x="434" y="35660"/>
                      <a:pt x="299" y="35710"/>
                      <a:pt x="200" y="35810"/>
                    </a:cubicBezTo>
                    <a:cubicBezTo>
                      <a:pt x="1" y="36037"/>
                      <a:pt x="1" y="36379"/>
                      <a:pt x="200" y="36578"/>
                    </a:cubicBezTo>
                    <a:cubicBezTo>
                      <a:pt x="313" y="36691"/>
                      <a:pt x="427" y="36720"/>
                      <a:pt x="569" y="36720"/>
                    </a:cubicBezTo>
                    <a:cubicBezTo>
                      <a:pt x="711" y="36720"/>
                      <a:pt x="854" y="36691"/>
                      <a:pt x="939" y="36578"/>
                    </a:cubicBezTo>
                    <a:cubicBezTo>
                      <a:pt x="1166" y="36379"/>
                      <a:pt x="1166" y="36037"/>
                      <a:pt x="939" y="35810"/>
                    </a:cubicBezTo>
                    <a:cubicBezTo>
                      <a:pt x="839" y="35710"/>
                      <a:pt x="704" y="35660"/>
                      <a:pt x="569" y="356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5"/>
              <p:cNvSpPr/>
              <p:nvPr/>
            </p:nvSpPr>
            <p:spPr>
              <a:xfrm>
                <a:off x="4760675" y="353925"/>
                <a:ext cx="2705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75" extrusionOk="0">
                    <a:moveTo>
                      <a:pt x="563" y="0"/>
                    </a:moveTo>
                    <a:cubicBezTo>
                      <a:pt x="517" y="0"/>
                      <a:pt x="471" y="7"/>
                      <a:pt x="427" y="22"/>
                    </a:cubicBezTo>
                    <a:cubicBezTo>
                      <a:pt x="399" y="22"/>
                      <a:pt x="370" y="22"/>
                      <a:pt x="342" y="51"/>
                    </a:cubicBezTo>
                    <a:cubicBezTo>
                      <a:pt x="314" y="51"/>
                      <a:pt x="285" y="79"/>
                      <a:pt x="228" y="79"/>
                    </a:cubicBezTo>
                    <a:cubicBezTo>
                      <a:pt x="200" y="107"/>
                      <a:pt x="200" y="136"/>
                      <a:pt x="171" y="164"/>
                    </a:cubicBezTo>
                    <a:cubicBezTo>
                      <a:pt x="143" y="193"/>
                      <a:pt x="115" y="193"/>
                      <a:pt x="86" y="250"/>
                    </a:cubicBezTo>
                    <a:cubicBezTo>
                      <a:pt x="86" y="278"/>
                      <a:pt x="58" y="306"/>
                      <a:pt x="58" y="335"/>
                    </a:cubicBezTo>
                    <a:cubicBezTo>
                      <a:pt x="29" y="363"/>
                      <a:pt x="29" y="392"/>
                      <a:pt x="29" y="420"/>
                    </a:cubicBezTo>
                    <a:cubicBezTo>
                      <a:pt x="1" y="449"/>
                      <a:pt x="1" y="506"/>
                      <a:pt x="1" y="534"/>
                    </a:cubicBezTo>
                    <a:cubicBezTo>
                      <a:pt x="1" y="562"/>
                      <a:pt x="1" y="591"/>
                      <a:pt x="29" y="648"/>
                    </a:cubicBezTo>
                    <a:cubicBezTo>
                      <a:pt x="29" y="676"/>
                      <a:pt x="29" y="705"/>
                      <a:pt x="58" y="733"/>
                    </a:cubicBezTo>
                    <a:cubicBezTo>
                      <a:pt x="58" y="761"/>
                      <a:pt x="86" y="790"/>
                      <a:pt x="86" y="818"/>
                    </a:cubicBezTo>
                    <a:cubicBezTo>
                      <a:pt x="115" y="847"/>
                      <a:pt x="143" y="875"/>
                      <a:pt x="171" y="904"/>
                    </a:cubicBezTo>
                    <a:cubicBezTo>
                      <a:pt x="200" y="932"/>
                      <a:pt x="200" y="961"/>
                      <a:pt x="228" y="989"/>
                    </a:cubicBezTo>
                    <a:cubicBezTo>
                      <a:pt x="285" y="989"/>
                      <a:pt x="314" y="1017"/>
                      <a:pt x="342" y="1017"/>
                    </a:cubicBezTo>
                    <a:cubicBezTo>
                      <a:pt x="370" y="1046"/>
                      <a:pt x="399" y="1046"/>
                      <a:pt x="427" y="1046"/>
                    </a:cubicBezTo>
                    <a:cubicBezTo>
                      <a:pt x="456" y="1074"/>
                      <a:pt x="513" y="1074"/>
                      <a:pt x="541" y="1074"/>
                    </a:cubicBezTo>
                    <a:cubicBezTo>
                      <a:pt x="683" y="1074"/>
                      <a:pt x="825" y="1017"/>
                      <a:pt x="911" y="904"/>
                    </a:cubicBezTo>
                    <a:cubicBezTo>
                      <a:pt x="939" y="875"/>
                      <a:pt x="968" y="847"/>
                      <a:pt x="996" y="818"/>
                    </a:cubicBezTo>
                    <a:cubicBezTo>
                      <a:pt x="996" y="790"/>
                      <a:pt x="1025" y="761"/>
                      <a:pt x="1025" y="733"/>
                    </a:cubicBezTo>
                    <a:cubicBezTo>
                      <a:pt x="1053" y="705"/>
                      <a:pt x="1053" y="676"/>
                      <a:pt x="1053" y="648"/>
                    </a:cubicBezTo>
                    <a:cubicBezTo>
                      <a:pt x="1081" y="591"/>
                      <a:pt x="1081" y="562"/>
                      <a:pt x="1081" y="534"/>
                    </a:cubicBezTo>
                    <a:cubicBezTo>
                      <a:pt x="1081" y="506"/>
                      <a:pt x="1053" y="449"/>
                      <a:pt x="1053" y="420"/>
                    </a:cubicBezTo>
                    <a:cubicBezTo>
                      <a:pt x="1053" y="392"/>
                      <a:pt x="1053" y="363"/>
                      <a:pt x="1025" y="335"/>
                    </a:cubicBezTo>
                    <a:cubicBezTo>
                      <a:pt x="1025" y="306"/>
                      <a:pt x="996" y="278"/>
                      <a:pt x="996" y="250"/>
                    </a:cubicBezTo>
                    <a:cubicBezTo>
                      <a:pt x="968" y="193"/>
                      <a:pt x="939" y="193"/>
                      <a:pt x="911" y="164"/>
                    </a:cubicBezTo>
                    <a:cubicBezTo>
                      <a:pt x="826" y="59"/>
                      <a:pt x="695" y="0"/>
                      <a:pt x="5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" name="Google Shape;41;p5"/>
            <p:cNvSpPr/>
            <p:nvPr/>
          </p:nvSpPr>
          <p:spPr>
            <a:xfrm rot="-2700000" flipH="1">
              <a:off x="7018027" y="3971401"/>
              <a:ext cx="1657859" cy="1677759"/>
            </a:xfrm>
            <a:custGeom>
              <a:avLst/>
              <a:gdLst/>
              <a:ahLst/>
              <a:cxnLst/>
              <a:rect l="l" t="t" r="r" b="b"/>
              <a:pathLst>
                <a:path w="66315" h="67111" extrusionOk="0">
                  <a:moveTo>
                    <a:pt x="8446" y="67111"/>
                  </a:moveTo>
                  <a:cubicBezTo>
                    <a:pt x="6171" y="67111"/>
                    <a:pt x="4067" y="66258"/>
                    <a:pt x="2474" y="64665"/>
                  </a:cubicBezTo>
                  <a:cubicBezTo>
                    <a:pt x="882" y="63073"/>
                    <a:pt x="0" y="60940"/>
                    <a:pt x="0" y="58694"/>
                  </a:cubicBezTo>
                  <a:cubicBezTo>
                    <a:pt x="0" y="56447"/>
                    <a:pt x="882" y="54343"/>
                    <a:pt x="2474" y="52750"/>
                  </a:cubicBezTo>
                  <a:lnTo>
                    <a:pt x="51954" y="3271"/>
                  </a:lnTo>
                  <a:cubicBezTo>
                    <a:pt x="55224" y="0"/>
                    <a:pt x="60570" y="0"/>
                    <a:pt x="63841" y="3271"/>
                  </a:cubicBezTo>
                  <a:lnTo>
                    <a:pt x="63841" y="3271"/>
                  </a:lnTo>
                  <a:cubicBezTo>
                    <a:pt x="65433" y="4863"/>
                    <a:pt x="66315" y="6996"/>
                    <a:pt x="66315" y="9242"/>
                  </a:cubicBezTo>
                  <a:cubicBezTo>
                    <a:pt x="66315" y="11489"/>
                    <a:pt x="65433" y="13593"/>
                    <a:pt x="63841" y="15186"/>
                  </a:cubicBezTo>
                  <a:lnTo>
                    <a:pt x="14389" y="64665"/>
                  </a:lnTo>
                  <a:cubicBezTo>
                    <a:pt x="12797" y="66258"/>
                    <a:pt x="10692" y="67111"/>
                    <a:pt x="8446" y="67111"/>
                  </a:cubicBezTo>
                  <a:close/>
                  <a:moveTo>
                    <a:pt x="57897" y="2588"/>
                  </a:moveTo>
                  <a:cubicBezTo>
                    <a:pt x="56191" y="2588"/>
                    <a:pt x="54485" y="3242"/>
                    <a:pt x="53205" y="4522"/>
                  </a:cubicBezTo>
                  <a:lnTo>
                    <a:pt x="3725" y="54002"/>
                  </a:lnTo>
                  <a:cubicBezTo>
                    <a:pt x="2474" y="55253"/>
                    <a:pt x="1792" y="56931"/>
                    <a:pt x="1792" y="58694"/>
                  </a:cubicBezTo>
                  <a:cubicBezTo>
                    <a:pt x="1792" y="60457"/>
                    <a:pt x="2474" y="62135"/>
                    <a:pt x="3725" y="63386"/>
                  </a:cubicBezTo>
                  <a:cubicBezTo>
                    <a:pt x="4977" y="64637"/>
                    <a:pt x="6654" y="65348"/>
                    <a:pt x="8418" y="65348"/>
                  </a:cubicBezTo>
                  <a:cubicBezTo>
                    <a:pt x="10209" y="65348"/>
                    <a:pt x="11858" y="64637"/>
                    <a:pt x="13138" y="63386"/>
                  </a:cubicBezTo>
                  <a:lnTo>
                    <a:pt x="62589" y="13934"/>
                  </a:lnTo>
                  <a:cubicBezTo>
                    <a:pt x="63841" y="12683"/>
                    <a:pt x="64523" y="11005"/>
                    <a:pt x="64523" y="9242"/>
                  </a:cubicBezTo>
                  <a:cubicBezTo>
                    <a:pt x="64523" y="7451"/>
                    <a:pt x="63841" y="5801"/>
                    <a:pt x="62589" y="4550"/>
                  </a:cubicBezTo>
                  <a:lnTo>
                    <a:pt x="62589" y="4550"/>
                  </a:lnTo>
                  <a:cubicBezTo>
                    <a:pt x="61310" y="3242"/>
                    <a:pt x="59604" y="2588"/>
                    <a:pt x="57897" y="258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1962000" y="1307100"/>
            <a:ext cx="5220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59" name="Google Shape;59;p8"/>
          <p:cNvGrpSpPr/>
          <p:nvPr/>
        </p:nvGrpSpPr>
        <p:grpSpPr>
          <a:xfrm>
            <a:off x="-808637" y="3630961"/>
            <a:ext cx="2394232" cy="2358638"/>
            <a:chOff x="-808637" y="3630961"/>
            <a:chExt cx="2394232" cy="2358638"/>
          </a:xfrm>
        </p:grpSpPr>
        <p:grpSp>
          <p:nvGrpSpPr>
            <p:cNvPr id="60" name="Google Shape;60;p8"/>
            <p:cNvGrpSpPr/>
            <p:nvPr/>
          </p:nvGrpSpPr>
          <p:grpSpPr>
            <a:xfrm rot="-2700000" flipH="1">
              <a:off x="323297" y="3973974"/>
              <a:ext cx="1045765" cy="1045615"/>
              <a:chOff x="3741950" y="353925"/>
              <a:chExt cx="1045775" cy="1045625"/>
            </a:xfrm>
          </p:grpSpPr>
          <p:sp>
            <p:nvSpPr>
              <p:cNvPr id="61" name="Google Shape;61;p8"/>
              <p:cNvSpPr/>
              <p:nvPr/>
            </p:nvSpPr>
            <p:spPr>
              <a:xfrm>
                <a:off x="3741950" y="1372675"/>
                <a:ext cx="26325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075" extrusionOk="0">
                    <a:moveTo>
                      <a:pt x="526" y="1"/>
                    </a:moveTo>
                    <a:cubicBezTo>
                      <a:pt x="491" y="1"/>
                      <a:pt x="455" y="8"/>
                      <a:pt x="427" y="22"/>
                    </a:cubicBezTo>
                    <a:cubicBezTo>
                      <a:pt x="398" y="22"/>
                      <a:pt x="370" y="22"/>
                      <a:pt x="313" y="50"/>
                    </a:cubicBezTo>
                    <a:cubicBezTo>
                      <a:pt x="284" y="50"/>
                      <a:pt x="256" y="79"/>
                      <a:pt x="228" y="107"/>
                    </a:cubicBezTo>
                    <a:cubicBezTo>
                      <a:pt x="199" y="107"/>
                      <a:pt x="171" y="136"/>
                      <a:pt x="142" y="164"/>
                    </a:cubicBezTo>
                    <a:cubicBezTo>
                      <a:pt x="57" y="249"/>
                      <a:pt x="0" y="392"/>
                      <a:pt x="0" y="534"/>
                    </a:cubicBezTo>
                    <a:cubicBezTo>
                      <a:pt x="0" y="676"/>
                      <a:pt x="57" y="818"/>
                      <a:pt x="142" y="903"/>
                    </a:cubicBezTo>
                    <a:cubicBezTo>
                      <a:pt x="171" y="932"/>
                      <a:pt x="199" y="960"/>
                      <a:pt x="228" y="989"/>
                    </a:cubicBezTo>
                    <a:cubicBezTo>
                      <a:pt x="256" y="989"/>
                      <a:pt x="284" y="1017"/>
                      <a:pt x="313" y="1046"/>
                    </a:cubicBezTo>
                    <a:cubicBezTo>
                      <a:pt x="370" y="1046"/>
                      <a:pt x="398" y="1046"/>
                      <a:pt x="427" y="1074"/>
                    </a:cubicBezTo>
                    <a:lnTo>
                      <a:pt x="626" y="1074"/>
                    </a:lnTo>
                    <a:cubicBezTo>
                      <a:pt x="654" y="1046"/>
                      <a:pt x="711" y="1046"/>
                      <a:pt x="739" y="1046"/>
                    </a:cubicBezTo>
                    <a:cubicBezTo>
                      <a:pt x="768" y="1017"/>
                      <a:pt x="796" y="989"/>
                      <a:pt x="825" y="989"/>
                    </a:cubicBezTo>
                    <a:cubicBezTo>
                      <a:pt x="853" y="960"/>
                      <a:pt x="882" y="932"/>
                      <a:pt x="910" y="903"/>
                    </a:cubicBezTo>
                    <a:cubicBezTo>
                      <a:pt x="938" y="903"/>
                      <a:pt x="938" y="875"/>
                      <a:pt x="967" y="847"/>
                    </a:cubicBezTo>
                    <a:cubicBezTo>
                      <a:pt x="995" y="818"/>
                      <a:pt x="995" y="790"/>
                      <a:pt x="1024" y="733"/>
                    </a:cubicBezTo>
                    <a:cubicBezTo>
                      <a:pt x="1024" y="704"/>
                      <a:pt x="1052" y="676"/>
                      <a:pt x="1052" y="648"/>
                    </a:cubicBezTo>
                    <a:cubicBezTo>
                      <a:pt x="1052" y="619"/>
                      <a:pt x="1052" y="562"/>
                      <a:pt x="1052" y="534"/>
                    </a:cubicBezTo>
                    <a:cubicBezTo>
                      <a:pt x="1052" y="392"/>
                      <a:pt x="995" y="249"/>
                      <a:pt x="910" y="164"/>
                    </a:cubicBezTo>
                    <a:cubicBezTo>
                      <a:pt x="882" y="136"/>
                      <a:pt x="853" y="107"/>
                      <a:pt x="825" y="107"/>
                    </a:cubicBezTo>
                    <a:cubicBezTo>
                      <a:pt x="796" y="79"/>
                      <a:pt x="768" y="50"/>
                      <a:pt x="739" y="50"/>
                    </a:cubicBezTo>
                    <a:cubicBezTo>
                      <a:pt x="711" y="22"/>
                      <a:pt x="654" y="22"/>
                      <a:pt x="626" y="22"/>
                    </a:cubicBezTo>
                    <a:cubicBezTo>
                      <a:pt x="597" y="8"/>
                      <a:pt x="562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8"/>
              <p:cNvSpPr/>
              <p:nvPr/>
            </p:nvSpPr>
            <p:spPr>
              <a:xfrm>
                <a:off x="3804500" y="417550"/>
                <a:ext cx="920650" cy="918000"/>
              </a:xfrm>
              <a:custGeom>
                <a:avLst/>
                <a:gdLst/>
                <a:ahLst/>
                <a:cxnLst/>
                <a:rect l="l" t="t" r="r" b="b"/>
                <a:pathLst>
                  <a:path w="36826" h="36720" extrusionOk="0">
                    <a:moveTo>
                      <a:pt x="36232" y="1"/>
                    </a:moveTo>
                    <a:cubicBezTo>
                      <a:pt x="36094" y="1"/>
                      <a:pt x="35959" y="51"/>
                      <a:pt x="35859" y="150"/>
                    </a:cubicBezTo>
                    <a:cubicBezTo>
                      <a:pt x="35660" y="378"/>
                      <a:pt x="35660" y="690"/>
                      <a:pt x="35859" y="918"/>
                    </a:cubicBezTo>
                    <a:cubicBezTo>
                      <a:pt x="35973" y="1003"/>
                      <a:pt x="36115" y="1060"/>
                      <a:pt x="36229" y="1060"/>
                    </a:cubicBezTo>
                    <a:cubicBezTo>
                      <a:pt x="36371" y="1060"/>
                      <a:pt x="36513" y="1003"/>
                      <a:pt x="36627" y="918"/>
                    </a:cubicBezTo>
                    <a:cubicBezTo>
                      <a:pt x="36826" y="690"/>
                      <a:pt x="36826" y="378"/>
                      <a:pt x="36627" y="150"/>
                    </a:cubicBezTo>
                    <a:cubicBezTo>
                      <a:pt x="36513" y="51"/>
                      <a:pt x="36371" y="1"/>
                      <a:pt x="36232" y="1"/>
                    </a:cubicBezTo>
                    <a:close/>
                    <a:moveTo>
                      <a:pt x="33694" y="2560"/>
                    </a:moveTo>
                    <a:cubicBezTo>
                      <a:pt x="33556" y="2560"/>
                      <a:pt x="33414" y="2610"/>
                      <a:pt x="33300" y="2709"/>
                    </a:cubicBezTo>
                    <a:cubicBezTo>
                      <a:pt x="33101" y="2909"/>
                      <a:pt x="33101" y="3250"/>
                      <a:pt x="33300" y="3449"/>
                    </a:cubicBezTo>
                    <a:cubicBezTo>
                      <a:pt x="33414" y="3563"/>
                      <a:pt x="33556" y="3619"/>
                      <a:pt x="33698" y="3619"/>
                    </a:cubicBezTo>
                    <a:cubicBezTo>
                      <a:pt x="33840" y="3619"/>
                      <a:pt x="33954" y="3563"/>
                      <a:pt x="34068" y="3449"/>
                    </a:cubicBezTo>
                    <a:cubicBezTo>
                      <a:pt x="34267" y="3250"/>
                      <a:pt x="34267" y="2909"/>
                      <a:pt x="34068" y="2709"/>
                    </a:cubicBezTo>
                    <a:cubicBezTo>
                      <a:pt x="33968" y="2610"/>
                      <a:pt x="33833" y="2560"/>
                      <a:pt x="33694" y="2560"/>
                    </a:cubicBezTo>
                    <a:close/>
                    <a:moveTo>
                      <a:pt x="31139" y="5091"/>
                    </a:moveTo>
                    <a:cubicBezTo>
                      <a:pt x="31004" y="5091"/>
                      <a:pt x="30869" y="5141"/>
                      <a:pt x="30769" y="5240"/>
                    </a:cubicBezTo>
                    <a:cubicBezTo>
                      <a:pt x="30570" y="5468"/>
                      <a:pt x="30570" y="5809"/>
                      <a:pt x="30769" y="6008"/>
                    </a:cubicBezTo>
                    <a:cubicBezTo>
                      <a:pt x="30883" y="6122"/>
                      <a:pt x="30996" y="6150"/>
                      <a:pt x="31139" y="6150"/>
                    </a:cubicBezTo>
                    <a:cubicBezTo>
                      <a:pt x="31281" y="6150"/>
                      <a:pt x="31423" y="6122"/>
                      <a:pt x="31508" y="6008"/>
                    </a:cubicBezTo>
                    <a:cubicBezTo>
                      <a:pt x="31736" y="5809"/>
                      <a:pt x="31736" y="5468"/>
                      <a:pt x="31508" y="5240"/>
                    </a:cubicBezTo>
                    <a:cubicBezTo>
                      <a:pt x="31409" y="5141"/>
                      <a:pt x="31274" y="5091"/>
                      <a:pt x="31139" y="5091"/>
                    </a:cubicBezTo>
                    <a:close/>
                    <a:moveTo>
                      <a:pt x="28594" y="7650"/>
                    </a:moveTo>
                    <a:cubicBezTo>
                      <a:pt x="28458" y="7650"/>
                      <a:pt x="28323" y="7700"/>
                      <a:pt x="28210" y="7800"/>
                    </a:cubicBezTo>
                    <a:cubicBezTo>
                      <a:pt x="28011" y="7999"/>
                      <a:pt x="28011" y="8340"/>
                      <a:pt x="28210" y="8567"/>
                    </a:cubicBezTo>
                    <a:cubicBezTo>
                      <a:pt x="28323" y="8653"/>
                      <a:pt x="28466" y="8710"/>
                      <a:pt x="28608" y="8710"/>
                    </a:cubicBezTo>
                    <a:cubicBezTo>
                      <a:pt x="28722" y="8710"/>
                      <a:pt x="28864" y="8653"/>
                      <a:pt x="28977" y="8567"/>
                    </a:cubicBezTo>
                    <a:cubicBezTo>
                      <a:pt x="29177" y="8340"/>
                      <a:pt x="29177" y="7999"/>
                      <a:pt x="28977" y="7800"/>
                    </a:cubicBezTo>
                    <a:cubicBezTo>
                      <a:pt x="28864" y="7700"/>
                      <a:pt x="28729" y="7650"/>
                      <a:pt x="28594" y="7650"/>
                    </a:cubicBezTo>
                    <a:close/>
                    <a:moveTo>
                      <a:pt x="26048" y="10188"/>
                    </a:moveTo>
                    <a:cubicBezTo>
                      <a:pt x="25913" y="10188"/>
                      <a:pt x="25778" y="10245"/>
                      <a:pt x="25679" y="10359"/>
                    </a:cubicBezTo>
                    <a:cubicBezTo>
                      <a:pt x="25451" y="10558"/>
                      <a:pt x="25451" y="10899"/>
                      <a:pt x="25679" y="11098"/>
                    </a:cubicBezTo>
                    <a:cubicBezTo>
                      <a:pt x="25764" y="11212"/>
                      <a:pt x="25906" y="11269"/>
                      <a:pt x="26048" y="11269"/>
                    </a:cubicBezTo>
                    <a:cubicBezTo>
                      <a:pt x="26191" y="11269"/>
                      <a:pt x="26333" y="11212"/>
                      <a:pt x="26418" y="11098"/>
                    </a:cubicBezTo>
                    <a:cubicBezTo>
                      <a:pt x="26646" y="10899"/>
                      <a:pt x="26646" y="10558"/>
                      <a:pt x="26418" y="10359"/>
                    </a:cubicBezTo>
                    <a:cubicBezTo>
                      <a:pt x="26319" y="10245"/>
                      <a:pt x="26184" y="10188"/>
                      <a:pt x="26048" y="10188"/>
                    </a:cubicBezTo>
                    <a:close/>
                    <a:moveTo>
                      <a:pt x="23493" y="12741"/>
                    </a:moveTo>
                    <a:cubicBezTo>
                      <a:pt x="23354" y="12741"/>
                      <a:pt x="23219" y="12790"/>
                      <a:pt x="23120" y="12890"/>
                    </a:cubicBezTo>
                    <a:cubicBezTo>
                      <a:pt x="22920" y="13089"/>
                      <a:pt x="22920" y="13430"/>
                      <a:pt x="23120" y="13658"/>
                    </a:cubicBezTo>
                    <a:cubicBezTo>
                      <a:pt x="23233" y="13743"/>
                      <a:pt x="23375" y="13800"/>
                      <a:pt x="23489" y="13800"/>
                    </a:cubicBezTo>
                    <a:cubicBezTo>
                      <a:pt x="23631" y="13800"/>
                      <a:pt x="23774" y="13743"/>
                      <a:pt x="23887" y="13658"/>
                    </a:cubicBezTo>
                    <a:cubicBezTo>
                      <a:pt x="24086" y="13430"/>
                      <a:pt x="24086" y="13089"/>
                      <a:pt x="23887" y="12890"/>
                    </a:cubicBezTo>
                    <a:cubicBezTo>
                      <a:pt x="23774" y="12790"/>
                      <a:pt x="23631" y="12741"/>
                      <a:pt x="23493" y="12741"/>
                    </a:cubicBezTo>
                    <a:close/>
                    <a:moveTo>
                      <a:pt x="20958" y="15278"/>
                    </a:moveTo>
                    <a:cubicBezTo>
                      <a:pt x="20823" y="15278"/>
                      <a:pt x="20688" y="15335"/>
                      <a:pt x="20589" y="15449"/>
                    </a:cubicBezTo>
                    <a:cubicBezTo>
                      <a:pt x="20361" y="15648"/>
                      <a:pt x="20361" y="15989"/>
                      <a:pt x="20589" y="16188"/>
                    </a:cubicBezTo>
                    <a:cubicBezTo>
                      <a:pt x="20674" y="16302"/>
                      <a:pt x="20816" y="16359"/>
                      <a:pt x="20958" y="16359"/>
                    </a:cubicBezTo>
                    <a:cubicBezTo>
                      <a:pt x="21101" y="16359"/>
                      <a:pt x="21214" y="16302"/>
                      <a:pt x="21328" y="16188"/>
                    </a:cubicBezTo>
                    <a:cubicBezTo>
                      <a:pt x="21527" y="15989"/>
                      <a:pt x="21527" y="15648"/>
                      <a:pt x="21328" y="15449"/>
                    </a:cubicBezTo>
                    <a:cubicBezTo>
                      <a:pt x="21228" y="15335"/>
                      <a:pt x="21093" y="15278"/>
                      <a:pt x="20958" y="15278"/>
                    </a:cubicBezTo>
                    <a:close/>
                    <a:moveTo>
                      <a:pt x="18399" y="17831"/>
                    </a:moveTo>
                    <a:cubicBezTo>
                      <a:pt x="18264" y="17831"/>
                      <a:pt x="18129" y="17880"/>
                      <a:pt x="18029" y="17980"/>
                    </a:cubicBezTo>
                    <a:cubicBezTo>
                      <a:pt x="17830" y="18207"/>
                      <a:pt x="17830" y="18549"/>
                      <a:pt x="18029" y="18748"/>
                    </a:cubicBezTo>
                    <a:cubicBezTo>
                      <a:pt x="18143" y="18833"/>
                      <a:pt x="18257" y="18890"/>
                      <a:pt x="18399" y="18890"/>
                    </a:cubicBezTo>
                    <a:cubicBezTo>
                      <a:pt x="18541" y="18890"/>
                      <a:pt x="18683" y="18833"/>
                      <a:pt x="18769" y="18748"/>
                    </a:cubicBezTo>
                    <a:cubicBezTo>
                      <a:pt x="18996" y="18549"/>
                      <a:pt x="18996" y="18207"/>
                      <a:pt x="18769" y="17980"/>
                    </a:cubicBezTo>
                    <a:cubicBezTo>
                      <a:pt x="18669" y="17880"/>
                      <a:pt x="18534" y="17831"/>
                      <a:pt x="18399" y="17831"/>
                    </a:cubicBezTo>
                    <a:close/>
                    <a:moveTo>
                      <a:pt x="15865" y="20390"/>
                    </a:moveTo>
                    <a:cubicBezTo>
                      <a:pt x="15726" y="20390"/>
                      <a:pt x="15584" y="20440"/>
                      <a:pt x="15470" y="20539"/>
                    </a:cubicBezTo>
                    <a:cubicBezTo>
                      <a:pt x="15271" y="20738"/>
                      <a:pt x="15271" y="21080"/>
                      <a:pt x="15470" y="21279"/>
                    </a:cubicBezTo>
                    <a:cubicBezTo>
                      <a:pt x="15584" y="21392"/>
                      <a:pt x="15726" y="21449"/>
                      <a:pt x="15868" y="21449"/>
                    </a:cubicBezTo>
                    <a:cubicBezTo>
                      <a:pt x="15982" y="21449"/>
                      <a:pt x="16124" y="21392"/>
                      <a:pt x="16238" y="21279"/>
                    </a:cubicBezTo>
                    <a:cubicBezTo>
                      <a:pt x="16437" y="21080"/>
                      <a:pt x="16437" y="20738"/>
                      <a:pt x="16238" y="20539"/>
                    </a:cubicBezTo>
                    <a:cubicBezTo>
                      <a:pt x="16138" y="20440"/>
                      <a:pt x="16003" y="20390"/>
                      <a:pt x="15865" y="20390"/>
                    </a:cubicBezTo>
                    <a:close/>
                    <a:moveTo>
                      <a:pt x="13309" y="22921"/>
                    </a:moveTo>
                    <a:cubicBezTo>
                      <a:pt x="13174" y="22921"/>
                      <a:pt x="13039" y="22971"/>
                      <a:pt x="12939" y="23070"/>
                    </a:cubicBezTo>
                    <a:cubicBezTo>
                      <a:pt x="12712" y="23298"/>
                      <a:pt x="12712" y="23639"/>
                      <a:pt x="12939" y="23838"/>
                    </a:cubicBezTo>
                    <a:cubicBezTo>
                      <a:pt x="13025" y="23952"/>
                      <a:pt x="13167" y="23980"/>
                      <a:pt x="13309" y="23980"/>
                    </a:cubicBezTo>
                    <a:cubicBezTo>
                      <a:pt x="13451" y="23980"/>
                      <a:pt x="13593" y="23952"/>
                      <a:pt x="13679" y="23838"/>
                    </a:cubicBezTo>
                    <a:cubicBezTo>
                      <a:pt x="13906" y="23639"/>
                      <a:pt x="13906" y="23298"/>
                      <a:pt x="13679" y="23070"/>
                    </a:cubicBezTo>
                    <a:cubicBezTo>
                      <a:pt x="13579" y="22971"/>
                      <a:pt x="13444" y="22921"/>
                      <a:pt x="13309" y="22921"/>
                    </a:cubicBezTo>
                    <a:close/>
                    <a:moveTo>
                      <a:pt x="10764" y="25480"/>
                    </a:moveTo>
                    <a:cubicBezTo>
                      <a:pt x="10629" y="25480"/>
                      <a:pt x="10494" y="25530"/>
                      <a:pt x="10380" y="25629"/>
                    </a:cubicBezTo>
                    <a:cubicBezTo>
                      <a:pt x="10181" y="25829"/>
                      <a:pt x="10181" y="26170"/>
                      <a:pt x="10380" y="26397"/>
                    </a:cubicBezTo>
                    <a:cubicBezTo>
                      <a:pt x="10494" y="26483"/>
                      <a:pt x="10636" y="26539"/>
                      <a:pt x="10778" y="26539"/>
                    </a:cubicBezTo>
                    <a:cubicBezTo>
                      <a:pt x="10892" y="26539"/>
                      <a:pt x="11034" y="26483"/>
                      <a:pt x="11148" y="26397"/>
                    </a:cubicBezTo>
                    <a:cubicBezTo>
                      <a:pt x="11347" y="26170"/>
                      <a:pt x="11347" y="25829"/>
                      <a:pt x="11148" y="25629"/>
                    </a:cubicBezTo>
                    <a:cubicBezTo>
                      <a:pt x="11034" y="25530"/>
                      <a:pt x="10899" y="25480"/>
                      <a:pt x="10764" y="25480"/>
                    </a:cubicBezTo>
                    <a:close/>
                    <a:moveTo>
                      <a:pt x="8219" y="28018"/>
                    </a:moveTo>
                    <a:cubicBezTo>
                      <a:pt x="8084" y="28018"/>
                      <a:pt x="7949" y="28075"/>
                      <a:pt x="7849" y="28189"/>
                    </a:cubicBezTo>
                    <a:cubicBezTo>
                      <a:pt x="7622" y="28388"/>
                      <a:pt x="7622" y="28729"/>
                      <a:pt x="7849" y="28928"/>
                    </a:cubicBezTo>
                    <a:cubicBezTo>
                      <a:pt x="7934" y="29042"/>
                      <a:pt x="8077" y="29099"/>
                      <a:pt x="8219" y="29099"/>
                    </a:cubicBezTo>
                    <a:cubicBezTo>
                      <a:pt x="8361" y="29099"/>
                      <a:pt x="8475" y="29042"/>
                      <a:pt x="8588" y="28928"/>
                    </a:cubicBezTo>
                    <a:cubicBezTo>
                      <a:pt x="8787" y="28729"/>
                      <a:pt x="8787" y="28388"/>
                      <a:pt x="8588" y="28189"/>
                    </a:cubicBezTo>
                    <a:cubicBezTo>
                      <a:pt x="8489" y="28075"/>
                      <a:pt x="8354" y="28018"/>
                      <a:pt x="8219" y="28018"/>
                    </a:cubicBezTo>
                    <a:close/>
                    <a:moveTo>
                      <a:pt x="5663" y="30570"/>
                    </a:moveTo>
                    <a:cubicBezTo>
                      <a:pt x="5524" y="30570"/>
                      <a:pt x="5389" y="30620"/>
                      <a:pt x="5290" y="30720"/>
                    </a:cubicBezTo>
                    <a:cubicBezTo>
                      <a:pt x="5091" y="30947"/>
                      <a:pt x="5091" y="31260"/>
                      <a:pt x="5290" y="31487"/>
                    </a:cubicBezTo>
                    <a:cubicBezTo>
                      <a:pt x="5403" y="31573"/>
                      <a:pt x="5546" y="31630"/>
                      <a:pt x="5659" y="31630"/>
                    </a:cubicBezTo>
                    <a:cubicBezTo>
                      <a:pt x="5802" y="31630"/>
                      <a:pt x="5944" y="31573"/>
                      <a:pt x="6058" y="31487"/>
                    </a:cubicBezTo>
                    <a:cubicBezTo>
                      <a:pt x="6257" y="31260"/>
                      <a:pt x="6257" y="30947"/>
                      <a:pt x="6058" y="30720"/>
                    </a:cubicBezTo>
                    <a:cubicBezTo>
                      <a:pt x="5944" y="30620"/>
                      <a:pt x="5802" y="30570"/>
                      <a:pt x="5663" y="30570"/>
                    </a:cubicBezTo>
                    <a:close/>
                    <a:moveTo>
                      <a:pt x="3125" y="33108"/>
                    </a:moveTo>
                    <a:cubicBezTo>
                      <a:pt x="2986" y="33108"/>
                      <a:pt x="2844" y="33165"/>
                      <a:pt x="2730" y="33279"/>
                    </a:cubicBezTo>
                    <a:cubicBezTo>
                      <a:pt x="2531" y="33478"/>
                      <a:pt x="2531" y="33819"/>
                      <a:pt x="2730" y="34018"/>
                    </a:cubicBezTo>
                    <a:cubicBezTo>
                      <a:pt x="2844" y="34132"/>
                      <a:pt x="2986" y="34189"/>
                      <a:pt x="3129" y="34189"/>
                    </a:cubicBezTo>
                    <a:cubicBezTo>
                      <a:pt x="3242" y="34189"/>
                      <a:pt x="3384" y="34132"/>
                      <a:pt x="3498" y="34018"/>
                    </a:cubicBezTo>
                    <a:cubicBezTo>
                      <a:pt x="3697" y="33819"/>
                      <a:pt x="3697" y="33478"/>
                      <a:pt x="3498" y="33279"/>
                    </a:cubicBezTo>
                    <a:cubicBezTo>
                      <a:pt x="3399" y="33165"/>
                      <a:pt x="3264" y="33108"/>
                      <a:pt x="3125" y="33108"/>
                    </a:cubicBezTo>
                    <a:close/>
                    <a:moveTo>
                      <a:pt x="569" y="35660"/>
                    </a:moveTo>
                    <a:cubicBezTo>
                      <a:pt x="434" y="35660"/>
                      <a:pt x="299" y="35710"/>
                      <a:pt x="200" y="35810"/>
                    </a:cubicBezTo>
                    <a:cubicBezTo>
                      <a:pt x="1" y="36037"/>
                      <a:pt x="1" y="36379"/>
                      <a:pt x="200" y="36578"/>
                    </a:cubicBezTo>
                    <a:cubicBezTo>
                      <a:pt x="313" y="36691"/>
                      <a:pt x="427" y="36720"/>
                      <a:pt x="569" y="36720"/>
                    </a:cubicBezTo>
                    <a:cubicBezTo>
                      <a:pt x="711" y="36720"/>
                      <a:pt x="854" y="36691"/>
                      <a:pt x="939" y="36578"/>
                    </a:cubicBezTo>
                    <a:cubicBezTo>
                      <a:pt x="1166" y="36379"/>
                      <a:pt x="1166" y="36037"/>
                      <a:pt x="939" y="35810"/>
                    </a:cubicBezTo>
                    <a:cubicBezTo>
                      <a:pt x="839" y="35710"/>
                      <a:pt x="704" y="35660"/>
                      <a:pt x="569" y="356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8"/>
              <p:cNvSpPr/>
              <p:nvPr/>
            </p:nvSpPr>
            <p:spPr>
              <a:xfrm>
                <a:off x="4760675" y="353925"/>
                <a:ext cx="2705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75" extrusionOk="0">
                    <a:moveTo>
                      <a:pt x="563" y="0"/>
                    </a:moveTo>
                    <a:cubicBezTo>
                      <a:pt x="517" y="0"/>
                      <a:pt x="471" y="7"/>
                      <a:pt x="427" y="22"/>
                    </a:cubicBezTo>
                    <a:cubicBezTo>
                      <a:pt x="399" y="22"/>
                      <a:pt x="370" y="22"/>
                      <a:pt x="342" y="51"/>
                    </a:cubicBezTo>
                    <a:cubicBezTo>
                      <a:pt x="314" y="51"/>
                      <a:pt x="285" y="79"/>
                      <a:pt x="228" y="79"/>
                    </a:cubicBezTo>
                    <a:cubicBezTo>
                      <a:pt x="200" y="107"/>
                      <a:pt x="200" y="136"/>
                      <a:pt x="171" y="164"/>
                    </a:cubicBezTo>
                    <a:cubicBezTo>
                      <a:pt x="143" y="193"/>
                      <a:pt x="115" y="193"/>
                      <a:pt x="86" y="250"/>
                    </a:cubicBezTo>
                    <a:cubicBezTo>
                      <a:pt x="86" y="278"/>
                      <a:pt x="58" y="306"/>
                      <a:pt x="58" y="335"/>
                    </a:cubicBezTo>
                    <a:cubicBezTo>
                      <a:pt x="29" y="363"/>
                      <a:pt x="29" y="392"/>
                      <a:pt x="29" y="420"/>
                    </a:cubicBezTo>
                    <a:cubicBezTo>
                      <a:pt x="1" y="449"/>
                      <a:pt x="1" y="506"/>
                      <a:pt x="1" y="534"/>
                    </a:cubicBezTo>
                    <a:cubicBezTo>
                      <a:pt x="1" y="562"/>
                      <a:pt x="1" y="591"/>
                      <a:pt x="29" y="648"/>
                    </a:cubicBezTo>
                    <a:cubicBezTo>
                      <a:pt x="29" y="676"/>
                      <a:pt x="29" y="705"/>
                      <a:pt x="58" y="733"/>
                    </a:cubicBezTo>
                    <a:cubicBezTo>
                      <a:pt x="58" y="761"/>
                      <a:pt x="86" y="790"/>
                      <a:pt x="86" y="818"/>
                    </a:cubicBezTo>
                    <a:cubicBezTo>
                      <a:pt x="115" y="847"/>
                      <a:pt x="143" y="875"/>
                      <a:pt x="171" y="904"/>
                    </a:cubicBezTo>
                    <a:cubicBezTo>
                      <a:pt x="200" y="932"/>
                      <a:pt x="200" y="961"/>
                      <a:pt x="228" y="989"/>
                    </a:cubicBezTo>
                    <a:cubicBezTo>
                      <a:pt x="285" y="989"/>
                      <a:pt x="314" y="1017"/>
                      <a:pt x="342" y="1017"/>
                    </a:cubicBezTo>
                    <a:cubicBezTo>
                      <a:pt x="370" y="1046"/>
                      <a:pt x="399" y="1046"/>
                      <a:pt x="427" y="1046"/>
                    </a:cubicBezTo>
                    <a:cubicBezTo>
                      <a:pt x="456" y="1074"/>
                      <a:pt x="513" y="1074"/>
                      <a:pt x="541" y="1074"/>
                    </a:cubicBezTo>
                    <a:cubicBezTo>
                      <a:pt x="683" y="1074"/>
                      <a:pt x="825" y="1017"/>
                      <a:pt x="911" y="904"/>
                    </a:cubicBezTo>
                    <a:cubicBezTo>
                      <a:pt x="939" y="875"/>
                      <a:pt x="968" y="847"/>
                      <a:pt x="996" y="818"/>
                    </a:cubicBezTo>
                    <a:cubicBezTo>
                      <a:pt x="996" y="790"/>
                      <a:pt x="1025" y="761"/>
                      <a:pt x="1025" y="733"/>
                    </a:cubicBezTo>
                    <a:cubicBezTo>
                      <a:pt x="1053" y="705"/>
                      <a:pt x="1053" y="676"/>
                      <a:pt x="1053" y="648"/>
                    </a:cubicBezTo>
                    <a:cubicBezTo>
                      <a:pt x="1081" y="591"/>
                      <a:pt x="1081" y="562"/>
                      <a:pt x="1081" y="534"/>
                    </a:cubicBezTo>
                    <a:cubicBezTo>
                      <a:pt x="1081" y="506"/>
                      <a:pt x="1053" y="449"/>
                      <a:pt x="1053" y="420"/>
                    </a:cubicBezTo>
                    <a:cubicBezTo>
                      <a:pt x="1053" y="392"/>
                      <a:pt x="1053" y="363"/>
                      <a:pt x="1025" y="335"/>
                    </a:cubicBezTo>
                    <a:cubicBezTo>
                      <a:pt x="1025" y="306"/>
                      <a:pt x="996" y="278"/>
                      <a:pt x="996" y="250"/>
                    </a:cubicBezTo>
                    <a:cubicBezTo>
                      <a:pt x="968" y="193"/>
                      <a:pt x="939" y="193"/>
                      <a:pt x="911" y="164"/>
                    </a:cubicBezTo>
                    <a:cubicBezTo>
                      <a:pt x="826" y="59"/>
                      <a:pt x="695" y="0"/>
                      <a:pt x="5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" name="Google Shape;64;p8"/>
            <p:cNvSpPr/>
            <p:nvPr/>
          </p:nvSpPr>
          <p:spPr>
            <a:xfrm rot="-2700000" flipH="1">
              <a:off x="-458248" y="3971401"/>
              <a:ext cx="1657859" cy="1677759"/>
            </a:xfrm>
            <a:custGeom>
              <a:avLst/>
              <a:gdLst/>
              <a:ahLst/>
              <a:cxnLst/>
              <a:rect l="l" t="t" r="r" b="b"/>
              <a:pathLst>
                <a:path w="66315" h="67111" extrusionOk="0">
                  <a:moveTo>
                    <a:pt x="8446" y="67111"/>
                  </a:moveTo>
                  <a:cubicBezTo>
                    <a:pt x="6171" y="67111"/>
                    <a:pt x="4067" y="66258"/>
                    <a:pt x="2474" y="64665"/>
                  </a:cubicBezTo>
                  <a:cubicBezTo>
                    <a:pt x="882" y="63073"/>
                    <a:pt x="0" y="60940"/>
                    <a:pt x="0" y="58694"/>
                  </a:cubicBezTo>
                  <a:cubicBezTo>
                    <a:pt x="0" y="56447"/>
                    <a:pt x="882" y="54343"/>
                    <a:pt x="2474" y="52750"/>
                  </a:cubicBezTo>
                  <a:lnTo>
                    <a:pt x="51954" y="3271"/>
                  </a:lnTo>
                  <a:cubicBezTo>
                    <a:pt x="55224" y="0"/>
                    <a:pt x="60570" y="0"/>
                    <a:pt x="63841" y="3271"/>
                  </a:cubicBezTo>
                  <a:lnTo>
                    <a:pt x="63841" y="3271"/>
                  </a:lnTo>
                  <a:cubicBezTo>
                    <a:pt x="65433" y="4863"/>
                    <a:pt x="66315" y="6996"/>
                    <a:pt x="66315" y="9242"/>
                  </a:cubicBezTo>
                  <a:cubicBezTo>
                    <a:pt x="66315" y="11489"/>
                    <a:pt x="65433" y="13593"/>
                    <a:pt x="63841" y="15186"/>
                  </a:cubicBezTo>
                  <a:lnTo>
                    <a:pt x="14389" y="64665"/>
                  </a:lnTo>
                  <a:cubicBezTo>
                    <a:pt x="12797" y="66258"/>
                    <a:pt x="10692" y="67111"/>
                    <a:pt x="8446" y="67111"/>
                  </a:cubicBezTo>
                  <a:close/>
                  <a:moveTo>
                    <a:pt x="57897" y="2588"/>
                  </a:moveTo>
                  <a:cubicBezTo>
                    <a:pt x="56191" y="2588"/>
                    <a:pt x="54485" y="3242"/>
                    <a:pt x="53205" y="4522"/>
                  </a:cubicBezTo>
                  <a:lnTo>
                    <a:pt x="3725" y="54002"/>
                  </a:lnTo>
                  <a:cubicBezTo>
                    <a:pt x="2474" y="55253"/>
                    <a:pt x="1792" y="56931"/>
                    <a:pt x="1792" y="58694"/>
                  </a:cubicBezTo>
                  <a:cubicBezTo>
                    <a:pt x="1792" y="60457"/>
                    <a:pt x="2474" y="62135"/>
                    <a:pt x="3725" y="63386"/>
                  </a:cubicBezTo>
                  <a:cubicBezTo>
                    <a:pt x="4977" y="64637"/>
                    <a:pt x="6654" y="65348"/>
                    <a:pt x="8418" y="65348"/>
                  </a:cubicBezTo>
                  <a:cubicBezTo>
                    <a:pt x="10209" y="65348"/>
                    <a:pt x="11858" y="64637"/>
                    <a:pt x="13138" y="63386"/>
                  </a:cubicBezTo>
                  <a:lnTo>
                    <a:pt x="62589" y="13934"/>
                  </a:lnTo>
                  <a:cubicBezTo>
                    <a:pt x="63841" y="12683"/>
                    <a:pt x="64523" y="11005"/>
                    <a:pt x="64523" y="9242"/>
                  </a:cubicBezTo>
                  <a:cubicBezTo>
                    <a:pt x="64523" y="7451"/>
                    <a:pt x="63841" y="5801"/>
                    <a:pt x="62589" y="4550"/>
                  </a:cubicBezTo>
                  <a:lnTo>
                    <a:pt x="62589" y="4550"/>
                  </a:lnTo>
                  <a:cubicBezTo>
                    <a:pt x="61310" y="3242"/>
                    <a:pt x="59604" y="2588"/>
                    <a:pt x="57897" y="258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774411" y="3926850"/>
            <a:ext cx="2301300" cy="6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2"/>
          </p:nvPr>
        </p:nvSpPr>
        <p:spPr>
          <a:xfrm>
            <a:off x="3419568" y="3926850"/>
            <a:ext cx="2301300" cy="6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3"/>
          </p:nvPr>
        </p:nvSpPr>
        <p:spPr>
          <a:xfrm>
            <a:off x="6068289" y="3926850"/>
            <a:ext cx="2301300" cy="6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4"/>
          </p:nvPr>
        </p:nvSpPr>
        <p:spPr>
          <a:xfrm>
            <a:off x="774411" y="3472275"/>
            <a:ext cx="2301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ubTitle" idx="5"/>
          </p:nvPr>
        </p:nvSpPr>
        <p:spPr>
          <a:xfrm>
            <a:off x="3419568" y="3472275"/>
            <a:ext cx="2301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6"/>
          </p:nvPr>
        </p:nvSpPr>
        <p:spPr>
          <a:xfrm>
            <a:off x="6068289" y="3472275"/>
            <a:ext cx="2301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06" name="Google Shape;106;p15"/>
          <p:cNvGrpSpPr/>
          <p:nvPr/>
        </p:nvGrpSpPr>
        <p:grpSpPr>
          <a:xfrm>
            <a:off x="7382638" y="3658850"/>
            <a:ext cx="2358638" cy="2358638"/>
            <a:chOff x="7330063" y="1376500"/>
            <a:chExt cx="2358638" cy="2358638"/>
          </a:xfrm>
        </p:grpSpPr>
        <p:grpSp>
          <p:nvGrpSpPr>
            <p:cNvPr id="107" name="Google Shape;107;p15"/>
            <p:cNvGrpSpPr/>
            <p:nvPr/>
          </p:nvGrpSpPr>
          <p:grpSpPr>
            <a:xfrm rot="-2700000" flipH="1">
              <a:off x="7604535" y="1766438"/>
              <a:ext cx="1045765" cy="1045615"/>
              <a:chOff x="3741950" y="353925"/>
              <a:chExt cx="1045775" cy="1045625"/>
            </a:xfrm>
          </p:grpSpPr>
          <p:sp>
            <p:nvSpPr>
              <p:cNvPr id="108" name="Google Shape;108;p15"/>
              <p:cNvSpPr/>
              <p:nvPr/>
            </p:nvSpPr>
            <p:spPr>
              <a:xfrm>
                <a:off x="3741950" y="1372675"/>
                <a:ext cx="26325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075" extrusionOk="0">
                    <a:moveTo>
                      <a:pt x="526" y="1"/>
                    </a:moveTo>
                    <a:cubicBezTo>
                      <a:pt x="491" y="1"/>
                      <a:pt x="455" y="8"/>
                      <a:pt x="427" y="22"/>
                    </a:cubicBezTo>
                    <a:cubicBezTo>
                      <a:pt x="398" y="22"/>
                      <a:pt x="370" y="22"/>
                      <a:pt x="313" y="50"/>
                    </a:cubicBezTo>
                    <a:cubicBezTo>
                      <a:pt x="284" y="50"/>
                      <a:pt x="256" y="79"/>
                      <a:pt x="228" y="107"/>
                    </a:cubicBezTo>
                    <a:cubicBezTo>
                      <a:pt x="199" y="107"/>
                      <a:pt x="171" y="136"/>
                      <a:pt x="142" y="164"/>
                    </a:cubicBezTo>
                    <a:cubicBezTo>
                      <a:pt x="57" y="249"/>
                      <a:pt x="0" y="392"/>
                      <a:pt x="0" y="534"/>
                    </a:cubicBezTo>
                    <a:cubicBezTo>
                      <a:pt x="0" y="676"/>
                      <a:pt x="57" y="818"/>
                      <a:pt x="142" y="903"/>
                    </a:cubicBezTo>
                    <a:cubicBezTo>
                      <a:pt x="171" y="932"/>
                      <a:pt x="199" y="960"/>
                      <a:pt x="228" y="989"/>
                    </a:cubicBezTo>
                    <a:cubicBezTo>
                      <a:pt x="256" y="989"/>
                      <a:pt x="284" y="1017"/>
                      <a:pt x="313" y="1046"/>
                    </a:cubicBezTo>
                    <a:cubicBezTo>
                      <a:pt x="370" y="1046"/>
                      <a:pt x="398" y="1046"/>
                      <a:pt x="427" y="1074"/>
                    </a:cubicBezTo>
                    <a:lnTo>
                      <a:pt x="626" y="1074"/>
                    </a:lnTo>
                    <a:cubicBezTo>
                      <a:pt x="654" y="1046"/>
                      <a:pt x="711" y="1046"/>
                      <a:pt x="739" y="1046"/>
                    </a:cubicBezTo>
                    <a:cubicBezTo>
                      <a:pt x="768" y="1017"/>
                      <a:pt x="796" y="989"/>
                      <a:pt x="825" y="989"/>
                    </a:cubicBezTo>
                    <a:cubicBezTo>
                      <a:pt x="853" y="960"/>
                      <a:pt x="882" y="932"/>
                      <a:pt x="910" y="903"/>
                    </a:cubicBezTo>
                    <a:cubicBezTo>
                      <a:pt x="938" y="903"/>
                      <a:pt x="938" y="875"/>
                      <a:pt x="967" y="847"/>
                    </a:cubicBezTo>
                    <a:cubicBezTo>
                      <a:pt x="995" y="818"/>
                      <a:pt x="995" y="790"/>
                      <a:pt x="1024" y="733"/>
                    </a:cubicBezTo>
                    <a:cubicBezTo>
                      <a:pt x="1024" y="704"/>
                      <a:pt x="1052" y="676"/>
                      <a:pt x="1052" y="648"/>
                    </a:cubicBezTo>
                    <a:cubicBezTo>
                      <a:pt x="1052" y="619"/>
                      <a:pt x="1052" y="562"/>
                      <a:pt x="1052" y="534"/>
                    </a:cubicBezTo>
                    <a:cubicBezTo>
                      <a:pt x="1052" y="392"/>
                      <a:pt x="995" y="249"/>
                      <a:pt x="910" y="164"/>
                    </a:cubicBezTo>
                    <a:cubicBezTo>
                      <a:pt x="882" y="136"/>
                      <a:pt x="853" y="107"/>
                      <a:pt x="825" y="107"/>
                    </a:cubicBezTo>
                    <a:cubicBezTo>
                      <a:pt x="796" y="79"/>
                      <a:pt x="768" y="50"/>
                      <a:pt x="739" y="50"/>
                    </a:cubicBezTo>
                    <a:cubicBezTo>
                      <a:pt x="711" y="22"/>
                      <a:pt x="654" y="22"/>
                      <a:pt x="626" y="22"/>
                    </a:cubicBezTo>
                    <a:cubicBezTo>
                      <a:pt x="597" y="8"/>
                      <a:pt x="562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3804500" y="417550"/>
                <a:ext cx="920650" cy="918000"/>
              </a:xfrm>
              <a:custGeom>
                <a:avLst/>
                <a:gdLst/>
                <a:ahLst/>
                <a:cxnLst/>
                <a:rect l="l" t="t" r="r" b="b"/>
                <a:pathLst>
                  <a:path w="36826" h="36720" extrusionOk="0">
                    <a:moveTo>
                      <a:pt x="36232" y="1"/>
                    </a:moveTo>
                    <a:cubicBezTo>
                      <a:pt x="36094" y="1"/>
                      <a:pt x="35959" y="51"/>
                      <a:pt x="35859" y="150"/>
                    </a:cubicBezTo>
                    <a:cubicBezTo>
                      <a:pt x="35660" y="378"/>
                      <a:pt x="35660" y="690"/>
                      <a:pt x="35859" y="918"/>
                    </a:cubicBezTo>
                    <a:cubicBezTo>
                      <a:pt x="35973" y="1003"/>
                      <a:pt x="36115" y="1060"/>
                      <a:pt x="36229" y="1060"/>
                    </a:cubicBezTo>
                    <a:cubicBezTo>
                      <a:pt x="36371" y="1060"/>
                      <a:pt x="36513" y="1003"/>
                      <a:pt x="36627" y="918"/>
                    </a:cubicBezTo>
                    <a:cubicBezTo>
                      <a:pt x="36826" y="690"/>
                      <a:pt x="36826" y="378"/>
                      <a:pt x="36627" y="150"/>
                    </a:cubicBezTo>
                    <a:cubicBezTo>
                      <a:pt x="36513" y="51"/>
                      <a:pt x="36371" y="1"/>
                      <a:pt x="36232" y="1"/>
                    </a:cubicBezTo>
                    <a:close/>
                    <a:moveTo>
                      <a:pt x="33694" y="2560"/>
                    </a:moveTo>
                    <a:cubicBezTo>
                      <a:pt x="33556" y="2560"/>
                      <a:pt x="33414" y="2610"/>
                      <a:pt x="33300" y="2709"/>
                    </a:cubicBezTo>
                    <a:cubicBezTo>
                      <a:pt x="33101" y="2909"/>
                      <a:pt x="33101" y="3250"/>
                      <a:pt x="33300" y="3449"/>
                    </a:cubicBezTo>
                    <a:cubicBezTo>
                      <a:pt x="33414" y="3563"/>
                      <a:pt x="33556" y="3619"/>
                      <a:pt x="33698" y="3619"/>
                    </a:cubicBezTo>
                    <a:cubicBezTo>
                      <a:pt x="33840" y="3619"/>
                      <a:pt x="33954" y="3563"/>
                      <a:pt x="34068" y="3449"/>
                    </a:cubicBezTo>
                    <a:cubicBezTo>
                      <a:pt x="34267" y="3250"/>
                      <a:pt x="34267" y="2909"/>
                      <a:pt x="34068" y="2709"/>
                    </a:cubicBezTo>
                    <a:cubicBezTo>
                      <a:pt x="33968" y="2610"/>
                      <a:pt x="33833" y="2560"/>
                      <a:pt x="33694" y="2560"/>
                    </a:cubicBezTo>
                    <a:close/>
                    <a:moveTo>
                      <a:pt x="31139" y="5091"/>
                    </a:moveTo>
                    <a:cubicBezTo>
                      <a:pt x="31004" y="5091"/>
                      <a:pt x="30869" y="5141"/>
                      <a:pt x="30769" y="5240"/>
                    </a:cubicBezTo>
                    <a:cubicBezTo>
                      <a:pt x="30570" y="5468"/>
                      <a:pt x="30570" y="5809"/>
                      <a:pt x="30769" y="6008"/>
                    </a:cubicBezTo>
                    <a:cubicBezTo>
                      <a:pt x="30883" y="6122"/>
                      <a:pt x="30996" y="6150"/>
                      <a:pt x="31139" y="6150"/>
                    </a:cubicBezTo>
                    <a:cubicBezTo>
                      <a:pt x="31281" y="6150"/>
                      <a:pt x="31423" y="6122"/>
                      <a:pt x="31508" y="6008"/>
                    </a:cubicBezTo>
                    <a:cubicBezTo>
                      <a:pt x="31736" y="5809"/>
                      <a:pt x="31736" y="5468"/>
                      <a:pt x="31508" y="5240"/>
                    </a:cubicBezTo>
                    <a:cubicBezTo>
                      <a:pt x="31409" y="5141"/>
                      <a:pt x="31274" y="5091"/>
                      <a:pt x="31139" y="5091"/>
                    </a:cubicBezTo>
                    <a:close/>
                    <a:moveTo>
                      <a:pt x="28594" y="7650"/>
                    </a:moveTo>
                    <a:cubicBezTo>
                      <a:pt x="28458" y="7650"/>
                      <a:pt x="28323" y="7700"/>
                      <a:pt x="28210" y="7800"/>
                    </a:cubicBezTo>
                    <a:cubicBezTo>
                      <a:pt x="28011" y="7999"/>
                      <a:pt x="28011" y="8340"/>
                      <a:pt x="28210" y="8567"/>
                    </a:cubicBezTo>
                    <a:cubicBezTo>
                      <a:pt x="28323" y="8653"/>
                      <a:pt x="28466" y="8710"/>
                      <a:pt x="28608" y="8710"/>
                    </a:cubicBezTo>
                    <a:cubicBezTo>
                      <a:pt x="28722" y="8710"/>
                      <a:pt x="28864" y="8653"/>
                      <a:pt x="28977" y="8567"/>
                    </a:cubicBezTo>
                    <a:cubicBezTo>
                      <a:pt x="29177" y="8340"/>
                      <a:pt x="29177" y="7999"/>
                      <a:pt x="28977" y="7800"/>
                    </a:cubicBezTo>
                    <a:cubicBezTo>
                      <a:pt x="28864" y="7700"/>
                      <a:pt x="28729" y="7650"/>
                      <a:pt x="28594" y="7650"/>
                    </a:cubicBezTo>
                    <a:close/>
                    <a:moveTo>
                      <a:pt x="26048" y="10188"/>
                    </a:moveTo>
                    <a:cubicBezTo>
                      <a:pt x="25913" y="10188"/>
                      <a:pt x="25778" y="10245"/>
                      <a:pt x="25679" y="10359"/>
                    </a:cubicBezTo>
                    <a:cubicBezTo>
                      <a:pt x="25451" y="10558"/>
                      <a:pt x="25451" y="10899"/>
                      <a:pt x="25679" y="11098"/>
                    </a:cubicBezTo>
                    <a:cubicBezTo>
                      <a:pt x="25764" y="11212"/>
                      <a:pt x="25906" y="11269"/>
                      <a:pt x="26048" y="11269"/>
                    </a:cubicBezTo>
                    <a:cubicBezTo>
                      <a:pt x="26191" y="11269"/>
                      <a:pt x="26333" y="11212"/>
                      <a:pt x="26418" y="11098"/>
                    </a:cubicBezTo>
                    <a:cubicBezTo>
                      <a:pt x="26646" y="10899"/>
                      <a:pt x="26646" y="10558"/>
                      <a:pt x="26418" y="10359"/>
                    </a:cubicBezTo>
                    <a:cubicBezTo>
                      <a:pt x="26319" y="10245"/>
                      <a:pt x="26184" y="10188"/>
                      <a:pt x="26048" y="10188"/>
                    </a:cubicBezTo>
                    <a:close/>
                    <a:moveTo>
                      <a:pt x="23493" y="12741"/>
                    </a:moveTo>
                    <a:cubicBezTo>
                      <a:pt x="23354" y="12741"/>
                      <a:pt x="23219" y="12790"/>
                      <a:pt x="23120" y="12890"/>
                    </a:cubicBezTo>
                    <a:cubicBezTo>
                      <a:pt x="22920" y="13089"/>
                      <a:pt x="22920" y="13430"/>
                      <a:pt x="23120" y="13658"/>
                    </a:cubicBezTo>
                    <a:cubicBezTo>
                      <a:pt x="23233" y="13743"/>
                      <a:pt x="23375" y="13800"/>
                      <a:pt x="23489" y="13800"/>
                    </a:cubicBezTo>
                    <a:cubicBezTo>
                      <a:pt x="23631" y="13800"/>
                      <a:pt x="23774" y="13743"/>
                      <a:pt x="23887" y="13658"/>
                    </a:cubicBezTo>
                    <a:cubicBezTo>
                      <a:pt x="24086" y="13430"/>
                      <a:pt x="24086" y="13089"/>
                      <a:pt x="23887" y="12890"/>
                    </a:cubicBezTo>
                    <a:cubicBezTo>
                      <a:pt x="23774" y="12790"/>
                      <a:pt x="23631" y="12741"/>
                      <a:pt x="23493" y="12741"/>
                    </a:cubicBezTo>
                    <a:close/>
                    <a:moveTo>
                      <a:pt x="20958" y="15278"/>
                    </a:moveTo>
                    <a:cubicBezTo>
                      <a:pt x="20823" y="15278"/>
                      <a:pt x="20688" y="15335"/>
                      <a:pt x="20589" y="15449"/>
                    </a:cubicBezTo>
                    <a:cubicBezTo>
                      <a:pt x="20361" y="15648"/>
                      <a:pt x="20361" y="15989"/>
                      <a:pt x="20589" y="16188"/>
                    </a:cubicBezTo>
                    <a:cubicBezTo>
                      <a:pt x="20674" y="16302"/>
                      <a:pt x="20816" y="16359"/>
                      <a:pt x="20958" y="16359"/>
                    </a:cubicBezTo>
                    <a:cubicBezTo>
                      <a:pt x="21101" y="16359"/>
                      <a:pt x="21214" y="16302"/>
                      <a:pt x="21328" y="16188"/>
                    </a:cubicBezTo>
                    <a:cubicBezTo>
                      <a:pt x="21527" y="15989"/>
                      <a:pt x="21527" y="15648"/>
                      <a:pt x="21328" y="15449"/>
                    </a:cubicBezTo>
                    <a:cubicBezTo>
                      <a:pt x="21228" y="15335"/>
                      <a:pt x="21093" y="15278"/>
                      <a:pt x="20958" y="15278"/>
                    </a:cubicBezTo>
                    <a:close/>
                    <a:moveTo>
                      <a:pt x="18399" y="17831"/>
                    </a:moveTo>
                    <a:cubicBezTo>
                      <a:pt x="18264" y="17831"/>
                      <a:pt x="18129" y="17880"/>
                      <a:pt x="18029" y="17980"/>
                    </a:cubicBezTo>
                    <a:cubicBezTo>
                      <a:pt x="17830" y="18207"/>
                      <a:pt x="17830" y="18549"/>
                      <a:pt x="18029" y="18748"/>
                    </a:cubicBezTo>
                    <a:cubicBezTo>
                      <a:pt x="18143" y="18833"/>
                      <a:pt x="18257" y="18890"/>
                      <a:pt x="18399" y="18890"/>
                    </a:cubicBezTo>
                    <a:cubicBezTo>
                      <a:pt x="18541" y="18890"/>
                      <a:pt x="18683" y="18833"/>
                      <a:pt x="18769" y="18748"/>
                    </a:cubicBezTo>
                    <a:cubicBezTo>
                      <a:pt x="18996" y="18549"/>
                      <a:pt x="18996" y="18207"/>
                      <a:pt x="18769" y="17980"/>
                    </a:cubicBezTo>
                    <a:cubicBezTo>
                      <a:pt x="18669" y="17880"/>
                      <a:pt x="18534" y="17831"/>
                      <a:pt x="18399" y="17831"/>
                    </a:cubicBezTo>
                    <a:close/>
                    <a:moveTo>
                      <a:pt x="15865" y="20390"/>
                    </a:moveTo>
                    <a:cubicBezTo>
                      <a:pt x="15726" y="20390"/>
                      <a:pt x="15584" y="20440"/>
                      <a:pt x="15470" y="20539"/>
                    </a:cubicBezTo>
                    <a:cubicBezTo>
                      <a:pt x="15271" y="20738"/>
                      <a:pt x="15271" y="21080"/>
                      <a:pt x="15470" y="21279"/>
                    </a:cubicBezTo>
                    <a:cubicBezTo>
                      <a:pt x="15584" y="21392"/>
                      <a:pt x="15726" y="21449"/>
                      <a:pt x="15868" y="21449"/>
                    </a:cubicBezTo>
                    <a:cubicBezTo>
                      <a:pt x="15982" y="21449"/>
                      <a:pt x="16124" y="21392"/>
                      <a:pt x="16238" y="21279"/>
                    </a:cubicBezTo>
                    <a:cubicBezTo>
                      <a:pt x="16437" y="21080"/>
                      <a:pt x="16437" y="20738"/>
                      <a:pt x="16238" y="20539"/>
                    </a:cubicBezTo>
                    <a:cubicBezTo>
                      <a:pt x="16138" y="20440"/>
                      <a:pt x="16003" y="20390"/>
                      <a:pt x="15865" y="20390"/>
                    </a:cubicBezTo>
                    <a:close/>
                    <a:moveTo>
                      <a:pt x="13309" y="22921"/>
                    </a:moveTo>
                    <a:cubicBezTo>
                      <a:pt x="13174" y="22921"/>
                      <a:pt x="13039" y="22971"/>
                      <a:pt x="12939" y="23070"/>
                    </a:cubicBezTo>
                    <a:cubicBezTo>
                      <a:pt x="12712" y="23298"/>
                      <a:pt x="12712" y="23639"/>
                      <a:pt x="12939" y="23838"/>
                    </a:cubicBezTo>
                    <a:cubicBezTo>
                      <a:pt x="13025" y="23952"/>
                      <a:pt x="13167" y="23980"/>
                      <a:pt x="13309" y="23980"/>
                    </a:cubicBezTo>
                    <a:cubicBezTo>
                      <a:pt x="13451" y="23980"/>
                      <a:pt x="13593" y="23952"/>
                      <a:pt x="13679" y="23838"/>
                    </a:cubicBezTo>
                    <a:cubicBezTo>
                      <a:pt x="13906" y="23639"/>
                      <a:pt x="13906" y="23298"/>
                      <a:pt x="13679" y="23070"/>
                    </a:cubicBezTo>
                    <a:cubicBezTo>
                      <a:pt x="13579" y="22971"/>
                      <a:pt x="13444" y="22921"/>
                      <a:pt x="13309" y="22921"/>
                    </a:cubicBezTo>
                    <a:close/>
                    <a:moveTo>
                      <a:pt x="10764" y="25480"/>
                    </a:moveTo>
                    <a:cubicBezTo>
                      <a:pt x="10629" y="25480"/>
                      <a:pt x="10494" y="25530"/>
                      <a:pt x="10380" y="25629"/>
                    </a:cubicBezTo>
                    <a:cubicBezTo>
                      <a:pt x="10181" y="25829"/>
                      <a:pt x="10181" y="26170"/>
                      <a:pt x="10380" y="26397"/>
                    </a:cubicBezTo>
                    <a:cubicBezTo>
                      <a:pt x="10494" y="26483"/>
                      <a:pt x="10636" y="26539"/>
                      <a:pt x="10778" y="26539"/>
                    </a:cubicBezTo>
                    <a:cubicBezTo>
                      <a:pt x="10892" y="26539"/>
                      <a:pt x="11034" y="26483"/>
                      <a:pt x="11148" y="26397"/>
                    </a:cubicBezTo>
                    <a:cubicBezTo>
                      <a:pt x="11347" y="26170"/>
                      <a:pt x="11347" y="25829"/>
                      <a:pt x="11148" y="25629"/>
                    </a:cubicBezTo>
                    <a:cubicBezTo>
                      <a:pt x="11034" y="25530"/>
                      <a:pt x="10899" y="25480"/>
                      <a:pt x="10764" y="25480"/>
                    </a:cubicBezTo>
                    <a:close/>
                    <a:moveTo>
                      <a:pt x="8219" y="28018"/>
                    </a:moveTo>
                    <a:cubicBezTo>
                      <a:pt x="8084" y="28018"/>
                      <a:pt x="7949" y="28075"/>
                      <a:pt x="7849" y="28189"/>
                    </a:cubicBezTo>
                    <a:cubicBezTo>
                      <a:pt x="7622" y="28388"/>
                      <a:pt x="7622" y="28729"/>
                      <a:pt x="7849" y="28928"/>
                    </a:cubicBezTo>
                    <a:cubicBezTo>
                      <a:pt x="7934" y="29042"/>
                      <a:pt x="8077" y="29099"/>
                      <a:pt x="8219" y="29099"/>
                    </a:cubicBezTo>
                    <a:cubicBezTo>
                      <a:pt x="8361" y="29099"/>
                      <a:pt x="8475" y="29042"/>
                      <a:pt x="8588" y="28928"/>
                    </a:cubicBezTo>
                    <a:cubicBezTo>
                      <a:pt x="8787" y="28729"/>
                      <a:pt x="8787" y="28388"/>
                      <a:pt x="8588" y="28189"/>
                    </a:cubicBezTo>
                    <a:cubicBezTo>
                      <a:pt x="8489" y="28075"/>
                      <a:pt x="8354" y="28018"/>
                      <a:pt x="8219" y="28018"/>
                    </a:cubicBezTo>
                    <a:close/>
                    <a:moveTo>
                      <a:pt x="5663" y="30570"/>
                    </a:moveTo>
                    <a:cubicBezTo>
                      <a:pt x="5524" y="30570"/>
                      <a:pt x="5389" y="30620"/>
                      <a:pt x="5290" y="30720"/>
                    </a:cubicBezTo>
                    <a:cubicBezTo>
                      <a:pt x="5091" y="30947"/>
                      <a:pt x="5091" y="31260"/>
                      <a:pt x="5290" y="31487"/>
                    </a:cubicBezTo>
                    <a:cubicBezTo>
                      <a:pt x="5403" y="31573"/>
                      <a:pt x="5546" y="31630"/>
                      <a:pt x="5659" y="31630"/>
                    </a:cubicBezTo>
                    <a:cubicBezTo>
                      <a:pt x="5802" y="31630"/>
                      <a:pt x="5944" y="31573"/>
                      <a:pt x="6058" y="31487"/>
                    </a:cubicBezTo>
                    <a:cubicBezTo>
                      <a:pt x="6257" y="31260"/>
                      <a:pt x="6257" y="30947"/>
                      <a:pt x="6058" y="30720"/>
                    </a:cubicBezTo>
                    <a:cubicBezTo>
                      <a:pt x="5944" y="30620"/>
                      <a:pt x="5802" y="30570"/>
                      <a:pt x="5663" y="30570"/>
                    </a:cubicBezTo>
                    <a:close/>
                    <a:moveTo>
                      <a:pt x="3125" y="33108"/>
                    </a:moveTo>
                    <a:cubicBezTo>
                      <a:pt x="2986" y="33108"/>
                      <a:pt x="2844" y="33165"/>
                      <a:pt x="2730" y="33279"/>
                    </a:cubicBezTo>
                    <a:cubicBezTo>
                      <a:pt x="2531" y="33478"/>
                      <a:pt x="2531" y="33819"/>
                      <a:pt x="2730" y="34018"/>
                    </a:cubicBezTo>
                    <a:cubicBezTo>
                      <a:pt x="2844" y="34132"/>
                      <a:pt x="2986" y="34189"/>
                      <a:pt x="3129" y="34189"/>
                    </a:cubicBezTo>
                    <a:cubicBezTo>
                      <a:pt x="3242" y="34189"/>
                      <a:pt x="3384" y="34132"/>
                      <a:pt x="3498" y="34018"/>
                    </a:cubicBezTo>
                    <a:cubicBezTo>
                      <a:pt x="3697" y="33819"/>
                      <a:pt x="3697" y="33478"/>
                      <a:pt x="3498" y="33279"/>
                    </a:cubicBezTo>
                    <a:cubicBezTo>
                      <a:pt x="3399" y="33165"/>
                      <a:pt x="3264" y="33108"/>
                      <a:pt x="3125" y="33108"/>
                    </a:cubicBezTo>
                    <a:close/>
                    <a:moveTo>
                      <a:pt x="569" y="35660"/>
                    </a:moveTo>
                    <a:cubicBezTo>
                      <a:pt x="434" y="35660"/>
                      <a:pt x="299" y="35710"/>
                      <a:pt x="200" y="35810"/>
                    </a:cubicBezTo>
                    <a:cubicBezTo>
                      <a:pt x="1" y="36037"/>
                      <a:pt x="1" y="36379"/>
                      <a:pt x="200" y="36578"/>
                    </a:cubicBezTo>
                    <a:cubicBezTo>
                      <a:pt x="313" y="36691"/>
                      <a:pt x="427" y="36720"/>
                      <a:pt x="569" y="36720"/>
                    </a:cubicBezTo>
                    <a:cubicBezTo>
                      <a:pt x="711" y="36720"/>
                      <a:pt x="854" y="36691"/>
                      <a:pt x="939" y="36578"/>
                    </a:cubicBezTo>
                    <a:cubicBezTo>
                      <a:pt x="1166" y="36379"/>
                      <a:pt x="1166" y="36037"/>
                      <a:pt x="939" y="35810"/>
                    </a:cubicBezTo>
                    <a:cubicBezTo>
                      <a:pt x="839" y="35710"/>
                      <a:pt x="704" y="35660"/>
                      <a:pt x="569" y="356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4760675" y="353925"/>
                <a:ext cx="2705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75" extrusionOk="0">
                    <a:moveTo>
                      <a:pt x="563" y="0"/>
                    </a:moveTo>
                    <a:cubicBezTo>
                      <a:pt x="517" y="0"/>
                      <a:pt x="471" y="7"/>
                      <a:pt x="427" y="22"/>
                    </a:cubicBezTo>
                    <a:cubicBezTo>
                      <a:pt x="399" y="22"/>
                      <a:pt x="370" y="22"/>
                      <a:pt x="342" y="51"/>
                    </a:cubicBezTo>
                    <a:cubicBezTo>
                      <a:pt x="314" y="51"/>
                      <a:pt x="285" y="79"/>
                      <a:pt x="228" y="79"/>
                    </a:cubicBezTo>
                    <a:cubicBezTo>
                      <a:pt x="200" y="107"/>
                      <a:pt x="200" y="136"/>
                      <a:pt x="171" y="164"/>
                    </a:cubicBezTo>
                    <a:cubicBezTo>
                      <a:pt x="143" y="193"/>
                      <a:pt x="115" y="193"/>
                      <a:pt x="86" y="250"/>
                    </a:cubicBezTo>
                    <a:cubicBezTo>
                      <a:pt x="86" y="278"/>
                      <a:pt x="58" y="306"/>
                      <a:pt x="58" y="335"/>
                    </a:cubicBezTo>
                    <a:cubicBezTo>
                      <a:pt x="29" y="363"/>
                      <a:pt x="29" y="392"/>
                      <a:pt x="29" y="420"/>
                    </a:cubicBezTo>
                    <a:cubicBezTo>
                      <a:pt x="1" y="449"/>
                      <a:pt x="1" y="506"/>
                      <a:pt x="1" y="534"/>
                    </a:cubicBezTo>
                    <a:cubicBezTo>
                      <a:pt x="1" y="562"/>
                      <a:pt x="1" y="591"/>
                      <a:pt x="29" y="648"/>
                    </a:cubicBezTo>
                    <a:cubicBezTo>
                      <a:pt x="29" y="676"/>
                      <a:pt x="29" y="705"/>
                      <a:pt x="58" y="733"/>
                    </a:cubicBezTo>
                    <a:cubicBezTo>
                      <a:pt x="58" y="761"/>
                      <a:pt x="86" y="790"/>
                      <a:pt x="86" y="818"/>
                    </a:cubicBezTo>
                    <a:cubicBezTo>
                      <a:pt x="115" y="847"/>
                      <a:pt x="143" y="875"/>
                      <a:pt x="171" y="904"/>
                    </a:cubicBezTo>
                    <a:cubicBezTo>
                      <a:pt x="200" y="932"/>
                      <a:pt x="200" y="961"/>
                      <a:pt x="228" y="989"/>
                    </a:cubicBezTo>
                    <a:cubicBezTo>
                      <a:pt x="285" y="989"/>
                      <a:pt x="314" y="1017"/>
                      <a:pt x="342" y="1017"/>
                    </a:cubicBezTo>
                    <a:cubicBezTo>
                      <a:pt x="370" y="1046"/>
                      <a:pt x="399" y="1046"/>
                      <a:pt x="427" y="1046"/>
                    </a:cubicBezTo>
                    <a:cubicBezTo>
                      <a:pt x="456" y="1074"/>
                      <a:pt x="513" y="1074"/>
                      <a:pt x="541" y="1074"/>
                    </a:cubicBezTo>
                    <a:cubicBezTo>
                      <a:pt x="683" y="1074"/>
                      <a:pt x="825" y="1017"/>
                      <a:pt x="911" y="904"/>
                    </a:cubicBezTo>
                    <a:cubicBezTo>
                      <a:pt x="939" y="875"/>
                      <a:pt x="968" y="847"/>
                      <a:pt x="996" y="818"/>
                    </a:cubicBezTo>
                    <a:cubicBezTo>
                      <a:pt x="996" y="790"/>
                      <a:pt x="1025" y="761"/>
                      <a:pt x="1025" y="733"/>
                    </a:cubicBezTo>
                    <a:cubicBezTo>
                      <a:pt x="1053" y="705"/>
                      <a:pt x="1053" y="676"/>
                      <a:pt x="1053" y="648"/>
                    </a:cubicBezTo>
                    <a:cubicBezTo>
                      <a:pt x="1081" y="591"/>
                      <a:pt x="1081" y="562"/>
                      <a:pt x="1081" y="534"/>
                    </a:cubicBezTo>
                    <a:cubicBezTo>
                      <a:pt x="1081" y="506"/>
                      <a:pt x="1053" y="449"/>
                      <a:pt x="1053" y="420"/>
                    </a:cubicBezTo>
                    <a:cubicBezTo>
                      <a:pt x="1053" y="392"/>
                      <a:pt x="1053" y="363"/>
                      <a:pt x="1025" y="335"/>
                    </a:cubicBezTo>
                    <a:cubicBezTo>
                      <a:pt x="1025" y="306"/>
                      <a:pt x="996" y="278"/>
                      <a:pt x="996" y="250"/>
                    </a:cubicBezTo>
                    <a:cubicBezTo>
                      <a:pt x="968" y="193"/>
                      <a:pt x="939" y="193"/>
                      <a:pt x="911" y="164"/>
                    </a:cubicBezTo>
                    <a:cubicBezTo>
                      <a:pt x="826" y="59"/>
                      <a:pt x="695" y="0"/>
                      <a:pt x="5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" name="Google Shape;111;p15"/>
            <p:cNvSpPr/>
            <p:nvPr/>
          </p:nvSpPr>
          <p:spPr>
            <a:xfrm rot="-2700000" flipH="1">
              <a:off x="7680452" y="1716940"/>
              <a:ext cx="1657859" cy="1677759"/>
            </a:xfrm>
            <a:custGeom>
              <a:avLst/>
              <a:gdLst/>
              <a:ahLst/>
              <a:cxnLst/>
              <a:rect l="l" t="t" r="r" b="b"/>
              <a:pathLst>
                <a:path w="66315" h="67111" extrusionOk="0">
                  <a:moveTo>
                    <a:pt x="8446" y="67111"/>
                  </a:moveTo>
                  <a:cubicBezTo>
                    <a:pt x="6171" y="67111"/>
                    <a:pt x="4067" y="66258"/>
                    <a:pt x="2474" y="64665"/>
                  </a:cubicBezTo>
                  <a:cubicBezTo>
                    <a:pt x="882" y="63073"/>
                    <a:pt x="0" y="60940"/>
                    <a:pt x="0" y="58694"/>
                  </a:cubicBezTo>
                  <a:cubicBezTo>
                    <a:pt x="0" y="56447"/>
                    <a:pt x="882" y="54343"/>
                    <a:pt x="2474" y="52750"/>
                  </a:cubicBezTo>
                  <a:lnTo>
                    <a:pt x="51954" y="3271"/>
                  </a:lnTo>
                  <a:cubicBezTo>
                    <a:pt x="55224" y="0"/>
                    <a:pt x="60570" y="0"/>
                    <a:pt x="63841" y="3271"/>
                  </a:cubicBezTo>
                  <a:lnTo>
                    <a:pt x="63841" y="3271"/>
                  </a:lnTo>
                  <a:cubicBezTo>
                    <a:pt x="65433" y="4863"/>
                    <a:pt x="66315" y="6996"/>
                    <a:pt x="66315" y="9242"/>
                  </a:cubicBezTo>
                  <a:cubicBezTo>
                    <a:pt x="66315" y="11489"/>
                    <a:pt x="65433" y="13593"/>
                    <a:pt x="63841" y="15186"/>
                  </a:cubicBezTo>
                  <a:lnTo>
                    <a:pt x="14389" y="64665"/>
                  </a:lnTo>
                  <a:cubicBezTo>
                    <a:pt x="12797" y="66258"/>
                    <a:pt x="10692" y="67111"/>
                    <a:pt x="8446" y="67111"/>
                  </a:cubicBezTo>
                  <a:close/>
                  <a:moveTo>
                    <a:pt x="57897" y="2588"/>
                  </a:moveTo>
                  <a:cubicBezTo>
                    <a:pt x="56191" y="2588"/>
                    <a:pt x="54485" y="3242"/>
                    <a:pt x="53205" y="4522"/>
                  </a:cubicBezTo>
                  <a:lnTo>
                    <a:pt x="3725" y="54002"/>
                  </a:lnTo>
                  <a:cubicBezTo>
                    <a:pt x="2474" y="55253"/>
                    <a:pt x="1792" y="56931"/>
                    <a:pt x="1792" y="58694"/>
                  </a:cubicBezTo>
                  <a:cubicBezTo>
                    <a:pt x="1792" y="60457"/>
                    <a:pt x="2474" y="62135"/>
                    <a:pt x="3725" y="63386"/>
                  </a:cubicBezTo>
                  <a:cubicBezTo>
                    <a:pt x="4977" y="64637"/>
                    <a:pt x="6654" y="65348"/>
                    <a:pt x="8418" y="65348"/>
                  </a:cubicBezTo>
                  <a:cubicBezTo>
                    <a:pt x="10209" y="65348"/>
                    <a:pt x="11858" y="64637"/>
                    <a:pt x="13138" y="63386"/>
                  </a:cubicBezTo>
                  <a:lnTo>
                    <a:pt x="62589" y="13934"/>
                  </a:lnTo>
                  <a:cubicBezTo>
                    <a:pt x="63841" y="12683"/>
                    <a:pt x="64523" y="11005"/>
                    <a:pt x="64523" y="9242"/>
                  </a:cubicBezTo>
                  <a:cubicBezTo>
                    <a:pt x="64523" y="7451"/>
                    <a:pt x="63841" y="5801"/>
                    <a:pt x="62589" y="4550"/>
                  </a:cubicBezTo>
                  <a:lnTo>
                    <a:pt x="62589" y="4550"/>
                  </a:lnTo>
                  <a:cubicBezTo>
                    <a:pt x="61310" y="3242"/>
                    <a:pt x="59604" y="2588"/>
                    <a:pt x="57897" y="258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720000" y="1745250"/>
            <a:ext cx="358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subTitle" idx="1"/>
          </p:nvPr>
        </p:nvSpPr>
        <p:spPr>
          <a:xfrm>
            <a:off x="720000" y="2317950"/>
            <a:ext cx="3588600" cy="8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4" name="Google Shape;164;p20"/>
          <p:cNvGrpSpPr/>
          <p:nvPr/>
        </p:nvGrpSpPr>
        <p:grpSpPr>
          <a:xfrm flipH="1">
            <a:off x="-797087" y="3665882"/>
            <a:ext cx="2394232" cy="2358638"/>
            <a:chOff x="7233663" y="3665882"/>
            <a:chExt cx="2394232" cy="2358638"/>
          </a:xfrm>
        </p:grpSpPr>
        <p:grpSp>
          <p:nvGrpSpPr>
            <p:cNvPr id="165" name="Google Shape;165;p20"/>
            <p:cNvGrpSpPr/>
            <p:nvPr/>
          </p:nvGrpSpPr>
          <p:grpSpPr>
            <a:xfrm rot="2700000">
              <a:off x="7450195" y="4008895"/>
              <a:ext cx="1045765" cy="1045615"/>
              <a:chOff x="3741950" y="353925"/>
              <a:chExt cx="1045775" cy="1045625"/>
            </a:xfrm>
          </p:grpSpPr>
          <p:sp>
            <p:nvSpPr>
              <p:cNvPr id="166" name="Google Shape;166;p20"/>
              <p:cNvSpPr/>
              <p:nvPr/>
            </p:nvSpPr>
            <p:spPr>
              <a:xfrm>
                <a:off x="3741950" y="1372675"/>
                <a:ext cx="26325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075" extrusionOk="0">
                    <a:moveTo>
                      <a:pt x="526" y="1"/>
                    </a:moveTo>
                    <a:cubicBezTo>
                      <a:pt x="491" y="1"/>
                      <a:pt x="455" y="8"/>
                      <a:pt x="427" y="22"/>
                    </a:cubicBezTo>
                    <a:cubicBezTo>
                      <a:pt x="398" y="22"/>
                      <a:pt x="370" y="22"/>
                      <a:pt x="313" y="50"/>
                    </a:cubicBezTo>
                    <a:cubicBezTo>
                      <a:pt x="284" y="50"/>
                      <a:pt x="256" y="79"/>
                      <a:pt x="228" y="107"/>
                    </a:cubicBezTo>
                    <a:cubicBezTo>
                      <a:pt x="199" y="107"/>
                      <a:pt x="171" y="136"/>
                      <a:pt x="142" y="164"/>
                    </a:cubicBezTo>
                    <a:cubicBezTo>
                      <a:pt x="57" y="249"/>
                      <a:pt x="0" y="392"/>
                      <a:pt x="0" y="534"/>
                    </a:cubicBezTo>
                    <a:cubicBezTo>
                      <a:pt x="0" y="676"/>
                      <a:pt x="57" y="818"/>
                      <a:pt x="142" y="903"/>
                    </a:cubicBezTo>
                    <a:cubicBezTo>
                      <a:pt x="171" y="932"/>
                      <a:pt x="199" y="960"/>
                      <a:pt x="228" y="989"/>
                    </a:cubicBezTo>
                    <a:cubicBezTo>
                      <a:pt x="256" y="989"/>
                      <a:pt x="284" y="1017"/>
                      <a:pt x="313" y="1046"/>
                    </a:cubicBezTo>
                    <a:cubicBezTo>
                      <a:pt x="370" y="1046"/>
                      <a:pt x="398" y="1046"/>
                      <a:pt x="427" y="1074"/>
                    </a:cubicBezTo>
                    <a:lnTo>
                      <a:pt x="626" y="1074"/>
                    </a:lnTo>
                    <a:cubicBezTo>
                      <a:pt x="654" y="1046"/>
                      <a:pt x="711" y="1046"/>
                      <a:pt x="739" y="1046"/>
                    </a:cubicBezTo>
                    <a:cubicBezTo>
                      <a:pt x="768" y="1017"/>
                      <a:pt x="796" y="989"/>
                      <a:pt x="825" y="989"/>
                    </a:cubicBezTo>
                    <a:cubicBezTo>
                      <a:pt x="853" y="960"/>
                      <a:pt x="882" y="932"/>
                      <a:pt x="910" y="903"/>
                    </a:cubicBezTo>
                    <a:cubicBezTo>
                      <a:pt x="938" y="903"/>
                      <a:pt x="938" y="875"/>
                      <a:pt x="967" y="847"/>
                    </a:cubicBezTo>
                    <a:cubicBezTo>
                      <a:pt x="995" y="818"/>
                      <a:pt x="995" y="790"/>
                      <a:pt x="1024" y="733"/>
                    </a:cubicBezTo>
                    <a:cubicBezTo>
                      <a:pt x="1024" y="704"/>
                      <a:pt x="1052" y="676"/>
                      <a:pt x="1052" y="648"/>
                    </a:cubicBezTo>
                    <a:cubicBezTo>
                      <a:pt x="1052" y="619"/>
                      <a:pt x="1052" y="562"/>
                      <a:pt x="1052" y="534"/>
                    </a:cubicBezTo>
                    <a:cubicBezTo>
                      <a:pt x="1052" y="392"/>
                      <a:pt x="995" y="249"/>
                      <a:pt x="910" y="164"/>
                    </a:cubicBezTo>
                    <a:cubicBezTo>
                      <a:pt x="882" y="136"/>
                      <a:pt x="853" y="107"/>
                      <a:pt x="825" y="107"/>
                    </a:cubicBezTo>
                    <a:cubicBezTo>
                      <a:pt x="796" y="79"/>
                      <a:pt x="768" y="50"/>
                      <a:pt x="739" y="50"/>
                    </a:cubicBezTo>
                    <a:cubicBezTo>
                      <a:pt x="711" y="22"/>
                      <a:pt x="654" y="22"/>
                      <a:pt x="626" y="22"/>
                    </a:cubicBezTo>
                    <a:cubicBezTo>
                      <a:pt x="597" y="8"/>
                      <a:pt x="562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0"/>
              <p:cNvSpPr/>
              <p:nvPr/>
            </p:nvSpPr>
            <p:spPr>
              <a:xfrm>
                <a:off x="3804500" y="417550"/>
                <a:ext cx="920650" cy="918000"/>
              </a:xfrm>
              <a:custGeom>
                <a:avLst/>
                <a:gdLst/>
                <a:ahLst/>
                <a:cxnLst/>
                <a:rect l="l" t="t" r="r" b="b"/>
                <a:pathLst>
                  <a:path w="36826" h="36720" extrusionOk="0">
                    <a:moveTo>
                      <a:pt x="36232" y="1"/>
                    </a:moveTo>
                    <a:cubicBezTo>
                      <a:pt x="36094" y="1"/>
                      <a:pt x="35959" y="51"/>
                      <a:pt x="35859" y="150"/>
                    </a:cubicBezTo>
                    <a:cubicBezTo>
                      <a:pt x="35660" y="378"/>
                      <a:pt x="35660" y="690"/>
                      <a:pt x="35859" y="918"/>
                    </a:cubicBezTo>
                    <a:cubicBezTo>
                      <a:pt x="35973" y="1003"/>
                      <a:pt x="36115" y="1060"/>
                      <a:pt x="36229" y="1060"/>
                    </a:cubicBezTo>
                    <a:cubicBezTo>
                      <a:pt x="36371" y="1060"/>
                      <a:pt x="36513" y="1003"/>
                      <a:pt x="36627" y="918"/>
                    </a:cubicBezTo>
                    <a:cubicBezTo>
                      <a:pt x="36826" y="690"/>
                      <a:pt x="36826" y="378"/>
                      <a:pt x="36627" y="150"/>
                    </a:cubicBezTo>
                    <a:cubicBezTo>
                      <a:pt x="36513" y="51"/>
                      <a:pt x="36371" y="1"/>
                      <a:pt x="36232" y="1"/>
                    </a:cubicBezTo>
                    <a:close/>
                    <a:moveTo>
                      <a:pt x="33694" y="2560"/>
                    </a:moveTo>
                    <a:cubicBezTo>
                      <a:pt x="33556" y="2560"/>
                      <a:pt x="33414" y="2610"/>
                      <a:pt x="33300" y="2709"/>
                    </a:cubicBezTo>
                    <a:cubicBezTo>
                      <a:pt x="33101" y="2909"/>
                      <a:pt x="33101" y="3250"/>
                      <a:pt x="33300" y="3449"/>
                    </a:cubicBezTo>
                    <a:cubicBezTo>
                      <a:pt x="33414" y="3563"/>
                      <a:pt x="33556" y="3619"/>
                      <a:pt x="33698" y="3619"/>
                    </a:cubicBezTo>
                    <a:cubicBezTo>
                      <a:pt x="33840" y="3619"/>
                      <a:pt x="33954" y="3563"/>
                      <a:pt x="34068" y="3449"/>
                    </a:cubicBezTo>
                    <a:cubicBezTo>
                      <a:pt x="34267" y="3250"/>
                      <a:pt x="34267" y="2909"/>
                      <a:pt x="34068" y="2709"/>
                    </a:cubicBezTo>
                    <a:cubicBezTo>
                      <a:pt x="33968" y="2610"/>
                      <a:pt x="33833" y="2560"/>
                      <a:pt x="33694" y="2560"/>
                    </a:cubicBezTo>
                    <a:close/>
                    <a:moveTo>
                      <a:pt x="31139" y="5091"/>
                    </a:moveTo>
                    <a:cubicBezTo>
                      <a:pt x="31004" y="5091"/>
                      <a:pt x="30869" y="5141"/>
                      <a:pt x="30769" y="5240"/>
                    </a:cubicBezTo>
                    <a:cubicBezTo>
                      <a:pt x="30570" y="5468"/>
                      <a:pt x="30570" y="5809"/>
                      <a:pt x="30769" y="6008"/>
                    </a:cubicBezTo>
                    <a:cubicBezTo>
                      <a:pt x="30883" y="6122"/>
                      <a:pt x="30996" y="6150"/>
                      <a:pt x="31139" y="6150"/>
                    </a:cubicBezTo>
                    <a:cubicBezTo>
                      <a:pt x="31281" y="6150"/>
                      <a:pt x="31423" y="6122"/>
                      <a:pt x="31508" y="6008"/>
                    </a:cubicBezTo>
                    <a:cubicBezTo>
                      <a:pt x="31736" y="5809"/>
                      <a:pt x="31736" y="5468"/>
                      <a:pt x="31508" y="5240"/>
                    </a:cubicBezTo>
                    <a:cubicBezTo>
                      <a:pt x="31409" y="5141"/>
                      <a:pt x="31274" y="5091"/>
                      <a:pt x="31139" y="5091"/>
                    </a:cubicBezTo>
                    <a:close/>
                    <a:moveTo>
                      <a:pt x="28594" y="7650"/>
                    </a:moveTo>
                    <a:cubicBezTo>
                      <a:pt x="28458" y="7650"/>
                      <a:pt x="28323" y="7700"/>
                      <a:pt x="28210" y="7800"/>
                    </a:cubicBezTo>
                    <a:cubicBezTo>
                      <a:pt x="28011" y="7999"/>
                      <a:pt x="28011" y="8340"/>
                      <a:pt x="28210" y="8567"/>
                    </a:cubicBezTo>
                    <a:cubicBezTo>
                      <a:pt x="28323" y="8653"/>
                      <a:pt x="28466" y="8710"/>
                      <a:pt x="28608" y="8710"/>
                    </a:cubicBezTo>
                    <a:cubicBezTo>
                      <a:pt x="28722" y="8710"/>
                      <a:pt x="28864" y="8653"/>
                      <a:pt x="28977" y="8567"/>
                    </a:cubicBezTo>
                    <a:cubicBezTo>
                      <a:pt x="29177" y="8340"/>
                      <a:pt x="29177" y="7999"/>
                      <a:pt x="28977" y="7800"/>
                    </a:cubicBezTo>
                    <a:cubicBezTo>
                      <a:pt x="28864" y="7700"/>
                      <a:pt x="28729" y="7650"/>
                      <a:pt x="28594" y="7650"/>
                    </a:cubicBezTo>
                    <a:close/>
                    <a:moveTo>
                      <a:pt x="26048" y="10188"/>
                    </a:moveTo>
                    <a:cubicBezTo>
                      <a:pt x="25913" y="10188"/>
                      <a:pt x="25778" y="10245"/>
                      <a:pt x="25679" y="10359"/>
                    </a:cubicBezTo>
                    <a:cubicBezTo>
                      <a:pt x="25451" y="10558"/>
                      <a:pt x="25451" y="10899"/>
                      <a:pt x="25679" y="11098"/>
                    </a:cubicBezTo>
                    <a:cubicBezTo>
                      <a:pt x="25764" y="11212"/>
                      <a:pt x="25906" y="11269"/>
                      <a:pt x="26048" y="11269"/>
                    </a:cubicBezTo>
                    <a:cubicBezTo>
                      <a:pt x="26191" y="11269"/>
                      <a:pt x="26333" y="11212"/>
                      <a:pt x="26418" y="11098"/>
                    </a:cubicBezTo>
                    <a:cubicBezTo>
                      <a:pt x="26646" y="10899"/>
                      <a:pt x="26646" y="10558"/>
                      <a:pt x="26418" y="10359"/>
                    </a:cubicBezTo>
                    <a:cubicBezTo>
                      <a:pt x="26319" y="10245"/>
                      <a:pt x="26184" y="10188"/>
                      <a:pt x="26048" y="10188"/>
                    </a:cubicBezTo>
                    <a:close/>
                    <a:moveTo>
                      <a:pt x="23493" y="12741"/>
                    </a:moveTo>
                    <a:cubicBezTo>
                      <a:pt x="23354" y="12741"/>
                      <a:pt x="23219" y="12790"/>
                      <a:pt x="23120" y="12890"/>
                    </a:cubicBezTo>
                    <a:cubicBezTo>
                      <a:pt x="22920" y="13089"/>
                      <a:pt x="22920" y="13430"/>
                      <a:pt x="23120" y="13658"/>
                    </a:cubicBezTo>
                    <a:cubicBezTo>
                      <a:pt x="23233" y="13743"/>
                      <a:pt x="23375" y="13800"/>
                      <a:pt x="23489" y="13800"/>
                    </a:cubicBezTo>
                    <a:cubicBezTo>
                      <a:pt x="23631" y="13800"/>
                      <a:pt x="23774" y="13743"/>
                      <a:pt x="23887" y="13658"/>
                    </a:cubicBezTo>
                    <a:cubicBezTo>
                      <a:pt x="24086" y="13430"/>
                      <a:pt x="24086" y="13089"/>
                      <a:pt x="23887" y="12890"/>
                    </a:cubicBezTo>
                    <a:cubicBezTo>
                      <a:pt x="23774" y="12790"/>
                      <a:pt x="23631" y="12741"/>
                      <a:pt x="23493" y="12741"/>
                    </a:cubicBezTo>
                    <a:close/>
                    <a:moveTo>
                      <a:pt x="20958" y="15278"/>
                    </a:moveTo>
                    <a:cubicBezTo>
                      <a:pt x="20823" y="15278"/>
                      <a:pt x="20688" y="15335"/>
                      <a:pt x="20589" y="15449"/>
                    </a:cubicBezTo>
                    <a:cubicBezTo>
                      <a:pt x="20361" y="15648"/>
                      <a:pt x="20361" y="15989"/>
                      <a:pt x="20589" y="16188"/>
                    </a:cubicBezTo>
                    <a:cubicBezTo>
                      <a:pt x="20674" y="16302"/>
                      <a:pt x="20816" y="16359"/>
                      <a:pt x="20958" y="16359"/>
                    </a:cubicBezTo>
                    <a:cubicBezTo>
                      <a:pt x="21101" y="16359"/>
                      <a:pt x="21214" y="16302"/>
                      <a:pt x="21328" y="16188"/>
                    </a:cubicBezTo>
                    <a:cubicBezTo>
                      <a:pt x="21527" y="15989"/>
                      <a:pt x="21527" y="15648"/>
                      <a:pt x="21328" y="15449"/>
                    </a:cubicBezTo>
                    <a:cubicBezTo>
                      <a:pt x="21228" y="15335"/>
                      <a:pt x="21093" y="15278"/>
                      <a:pt x="20958" y="15278"/>
                    </a:cubicBezTo>
                    <a:close/>
                    <a:moveTo>
                      <a:pt x="18399" y="17831"/>
                    </a:moveTo>
                    <a:cubicBezTo>
                      <a:pt x="18264" y="17831"/>
                      <a:pt x="18129" y="17880"/>
                      <a:pt x="18029" y="17980"/>
                    </a:cubicBezTo>
                    <a:cubicBezTo>
                      <a:pt x="17830" y="18207"/>
                      <a:pt x="17830" y="18549"/>
                      <a:pt x="18029" y="18748"/>
                    </a:cubicBezTo>
                    <a:cubicBezTo>
                      <a:pt x="18143" y="18833"/>
                      <a:pt x="18257" y="18890"/>
                      <a:pt x="18399" y="18890"/>
                    </a:cubicBezTo>
                    <a:cubicBezTo>
                      <a:pt x="18541" y="18890"/>
                      <a:pt x="18683" y="18833"/>
                      <a:pt x="18769" y="18748"/>
                    </a:cubicBezTo>
                    <a:cubicBezTo>
                      <a:pt x="18996" y="18549"/>
                      <a:pt x="18996" y="18207"/>
                      <a:pt x="18769" y="17980"/>
                    </a:cubicBezTo>
                    <a:cubicBezTo>
                      <a:pt x="18669" y="17880"/>
                      <a:pt x="18534" y="17831"/>
                      <a:pt x="18399" y="17831"/>
                    </a:cubicBezTo>
                    <a:close/>
                    <a:moveTo>
                      <a:pt x="15865" y="20390"/>
                    </a:moveTo>
                    <a:cubicBezTo>
                      <a:pt x="15726" y="20390"/>
                      <a:pt x="15584" y="20440"/>
                      <a:pt x="15470" y="20539"/>
                    </a:cubicBezTo>
                    <a:cubicBezTo>
                      <a:pt x="15271" y="20738"/>
                      <a:pt x="15271" y="21080"/>
                      <a:pt x="15470" y="21279"/>
                    </a:cubicBezTo>
                    <a:cubicBezTo>
                      <a:pt x="15584" y="21392"/>
                      <a:pt x="15726" y="21449"/>
                      <a:pt x="15868" y="21449"/>
                    </a:cubicBezTo>
                    <a:cubicBezTo>
                      <a:pt x="15982" y="21449"/>
                      <a:pt x="16124" y="21392"/>
                      <a:pt x="16238" y="21279"/>
                    </a:cubicBezTo>
                    <a:cubicBezTo>
                      <a:pt x="16437" y="21080"/>
                      <a:pt x="16437" y="20738"/>
                      <a:pt x="16238" y="20539"/>
                    </a:cubicBezTo>
                    <a:cubicBezTo>
                      <a:pt x="16138" y="20440"/>
                      <a:pt x="16003" y="20390"/>
                      <a:pt x="15865" y="20390"/>
                    </a:cubicBezTo>
                    <a:close/>
                    <a:moveTo>
                      <a:pt x="13309" y="22921"/>
                    </a:moveTo>
                    <a:cubicBezTo>
                      <a:pt x="13174" y="22921"/>
                      <a:pt x="13039" y="22971"/>
                      <a:pt x="12939" y="23070"/>
                    </a:cubicBezTo>
                    <a:cubicBezTo>
                      <a:pt x="12712" y="23298"/>
                      <a:pt x="12712" y="23639"/>
                      <a:pt x="12939" y="23838"/>
                    </a:cubicBezTo>
                    <a:cubicBezTo>
                      <a:pt x="13025" y="23952"/>
                      <a:pt x="13167" y="23980"/>
                      <a:pt x="13309" y="23980"/>
                    </a:cubicBezTo>
                    <a:cubicBezTo>
                      <a:pt x="13451" y="23980"/>
                      <a:pt x="13593" y="23952"/>
                      <a:pt x="13679" y="23838"/>
                    </a:cubicBezTo>
                    <a:cubicBezTo>
                      <a:pt x="13906" y="23639"/>
                      <a:pt x="13906" y="23298"/>
                      <a:pt x="13679" y="23070"/>
                    </a:cubicBezTo>
                    <a:cubicBezTo>
                      <a:pt x="13579" y="22971"/>
                      <a:pt x="13444" y="22921"/>
                      <a:pt x="13309" y="22921"/>
                    </a:cubicBezTo>
                    <a:close/>
                    <a:moveTo>
                      <a:pt x="10764" y="25480"/>
                    </a:moveTo>
                    <a:cubicBezTo>
                      <a:pt x="10629" y="25480"/>
                      <a:pt x="10494" y="25530"/>
                      <a:pt x="10380" y="25629"/>
                    </a:cubicBezTo>
                    <a:cubicBezTo>
                      <a:pt x="10181" y="25829"/>
                      <a:pt x="10181" y="26170"/>
                      <a:pt x="10380" y="26397"/>
                    </a:cubicBezTo>
                    <a:cubicBezTo>
                      <a:pt x="10494" y="26483"/>
                      <a:pt x="10636" y="26539"/>
                      <a:pt x="10778" y="26539"/>
                    </a:cubicBezTo>
                    <a:cubicBezTo>
                      <a:pt x="10892" y="26539"/>
                      <a:pt x="11034" y="26483"/>
                      <a:pt x="11148" y="26397"/>
                    </a:cubicBezTo>
                    <a:cubicBezTo>
                      <a:pt x="11347" y="26170"/>
                      <a:pt x="11347" y="25829"/>
                      <a:pt x="11148" y="25629"/>
                    </a:cubicBezTo>
                    <a:cubicBezTo>
                      <a:pt x="11034" y="25530"/>
                      <a:pt x="10899" y="25480"/>
                      <a:pt x="10764" y="25480"/>
                    </a:cubicBezTo>
                    <a:close/>
                    <a:moveTo>
                      <a:pt x="8219" y="28018"/>
                    </a:moveTo>
                    <a:cubicBezTo>
                      <a:pt x="8084" y="28018"/>
                      <a:pt x="7949" y="28075"/>
                      <a:pt x="7849" y="28189"/>
                    </a:cubicBezTo>
                    <a:cubicBezTo>
                      <a:pt x="7622" y="28388"/>
                      <a:pt x="7622" y="28729"/>
                      <a:pt x="7849" y="28928"/>
                    </a:cubicBezTo>
                    <a:cubicBezTo>
                      <a:pt x="7934" y="29042"/>
                      <a:pt x="8077" y="29099"/>
                      <a:pt x="8219" y="29099"/>
                    </a:cubicBezTo>
                    <a:cubicBezTo>
                      <a:pt x="8361" y="29099"/>
                      <a:pt x="8475" y="29042"/>
                      <a:pt x="8588" y="28928"/>
                    </a:cubicBezTo>
                    <a:cubicBezTo>
                      <a:pt x="8787" y="28729"/>
                      <a:pt x="8787" y="28388"/>
                      <a:pt x="8588" y="28189"/>
                    </a:cubicBezTo>
                    <a:cubicBezTo>
                      <a:pt x="8489" y="28075"/>
                      <a:pt x="8354" y="28018"/>
                      <a:pt x="8219" y="28018"/>
                    </a:cubicBezTo>
                    <a:close/>
                    <a:moveTo>
                      <a:pt x="5663" y="30570"/>
                    </a:moveTo>
                    <a:cubicBezTo>
                      <a:pt x="5524" y="30570"/>
                      <a:pt x="5389" y="30620"/>
                      <a:pt x="5290" y="30720"/>
                    </a:cubicBezTo>
                    <a:cubicBezTo>
                      <a:pt x="5091" y="30947"/>
                      <a:pt x="5091" y="31260"/>
                      <a:pt x="5290" y="31487"/>
                    </a:cubicBezTo>
                    <a:cubicBezTo>
                      <a:pt x="5403" y="31573"/>
                      <a:pt x="5546" y="31630"/>
                      <a:pt x="5659" y="31630"/>
                    </a:cubicBezTo>
                    <a:cubicBezTo>
                      <a:pt x="5802" y="31630"/>
                      <a:pt x="5944" y="31573"/>
                      <a:pt x="6058" y="31487"/>
                    </a:cubicBezTo>
                    <a:cubicBezTo>
                      <a:pt x="6257" y="31260"/>
                      <a:pt x="6257" y="30947"/>
                      <a:pt x="6058" y="30720"/>
                    </a:cubicBezTo>
                    <a:cubicBezTo>
                      <a:pt x="5944" y="30620"/>
                      <a:pt x="5802" y="30570"/>
                      <a:pt x="5663" y="30570"/>
                    </a:cubicBezTo>
                    <a:close/>
                    <a:moveTo>
                      <a:pt x="3125" y="33108"/>
                    </a:moveTo>
                    <a:cubicBezTo>
                      <a:pt x="2986" y="33108"/>
                      <a:pt x="2844" y="33165"/>
                      <a:pt x="2730" y="33279"/>
                    </a:cubicBezTo>
                    <a:cubicBezTo>
                      <a:pt x="2531" y="33478"/>
                      <a:pt x="2531" y="33819"/>
                      <a:pt x="2730" y="34018"/>
                    </a:cubicBezTo>
                    <a:cubicBezTo>
                      <a:pt x="2844" y="34132"/>
                      <a:pt x="2986" y="34189"/>
                      <a:pt x="3129" y="34189"/>
                    </a:cubicBezTo>
                    <a:cubicBezTo>
                      <a:pt x="3242" y="34189"/>
                      <a:pt x="3384" y="34132"/>
                      <a:pt x="3498" y="34018"/>
                    </a:cubicBezTo>
                    <a:cubicBezTo>
                      <a:pt x="3697" y="33819"/>
                      <a:pt x="3697" y="33478"/>
                      <a:pt x="3498" y="33279"/>
                    </a:cubicBezTo>
                    <a:cubicBezTo>
                      <a:pt x="3399" y="33165"/>
                      <a:pt x="3264" y="33108"/>
                      <a:pt x="3125" y="33108"/>
                    </a:cubicBezTo>
                    <a:close/>
                    <a:moveTo>
                      <a:pt x="569" y="35660"/>
                    </a:moveTo>
                    <a:cubicBezTo>
                      <a:pt x="434" y="35660"/>
                      <a:pt x="299" y="35710"/>
                      <a:pt x="200" y="35810"/>
                    </a:cubicBezTo>
                    <a:cubicBezTo>
                      <a:pt x="1" y="36037"/>
                      <a:pt x="1" y="36379"/>
                      <a:pt x="200" y="36578"/>
                    </a:cubicBezTo>
                    <a:cubicBezTo>
                      <a:pt x="313" y="36691"/>
                      <a:pt x="427" y="36720"/>
                      <a:pt x="569" y="36720"/>
                    </a:cubicBezTo>
                    <a:cubicBezTo>
                      <a:pt x="711" y="36720"/>
                      <a:pt x="854" y="36691"/>
                      <a:pt x="939" y="36578"/>
                    </a:cubicBezTo>
                    <a:cubicBezTo>
                      <a:pt x="1166" y="36379"/>
                      <a:pt x="1166" y="36037"/>
                      <a:pt x="939" y="35810"/>
                    </a:cubicBezTo>
                    <a:cubicBezTo>
                      <a:pt x="839" y="35710"/>
                      <a:pt x="704" y="35660"/>
                      <a:pt x="569" y="356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0"/>
              <p:cNvSpPr/>
              <p:nvPr/>
            </p:nvSpPr>
            <p:spPr>
              <a:xfrm>
                <a:off x="4760675" y="353925"/>
                <a:ext cx="2705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75" extrusionOk="0">
                    <a:moveTo>
                      <a:pt x="563" y="0"/>
                    </a:moveTo>
                    <a:cubicBezTo>
                      <a:pt x="517" y="0"/>
                      <a:pt x="471" y="7"/>
                      <a:pt x="427" y="22"/>
                    </a:cubicBezTo>
                    <a:cubicBezTo>
                      <a:pt x="399" y="22"/>
                      <a:pt x="370" y="22"/>
                      <a:pt x="342" y="51"/>
                    </a:cubicBezTo>
                    <a:cubicBezTo>
                      <a:pt x="314" y="51"/>
                      <a:pt x="285" y="79"/>
                      <a:pt x="228" y="79"/>
                    </a:cubicBezTo>
                    <a:cubicBezTo>
                      <a:pt x="200" y="107"/>
                      <a:pt x="200" y="136"/>
                      <a:pt x="171" y="164"/>
                    </a:cubicBezTo>
                    <a:cubicBezTo>
                      <a:pt x="143" y="193"/>
                      <a:pt x="115" y="193"/>
                      <a:pt x="86" y="250"/>
                    </a:cubicBezTo>
                    <a:cubicBezTo>
                      <a:pt x="86" y="278"/>
                      <a:pt x="58" y="306"/>
                      <a:pt x="58" y="335"/>
                    </a:cubicBezTo>
                    <a:cubicBezTo>
                      <a:pt x="29" y="363"/>
                      <a:pt x="29" y="392"/>
                      <a:pt x="29" y="420"/>
                    </a:cubicBezTo>
                    <a:cubicBezTo>
                      <a:pt x="1" y="449"/>
                      <a:pt x="1" y="506"/>
                      <a:pt x="1" y="534"/>
                    </a:cubicBezTo>
                    <a:cubicBezTo>
                      <a:pt x="1" y="562"/>
                      <a:pt x="1" y="591"/>
                      <a:pt x="29" y="648"/>
                    </a:cubicBezTo>
                    <a:cubicBezTo>
                      <a:pt x="29" y="676"/>
                      <a:pt x="29" y="705"/>
                      <a:pt x="58" y="733"/>
                    </a:cubicBezTo>
                    <a:cubicBezTo>
                      <a:pt x="58" y="761"/>
                      <a:pt x="86" y="790"/>
                      <a:pt x="86" y="818"/>
                    </a:cubicBezTo>
                    <a:cubicBezTo>
                      <a:pt x="115" y="847"/>
                      <a:pt x="143" y="875"/>
                      <a:pt x="171" y="904"/>
                    </a:cubicBezTo>
                    <a:cubicBezTo>
                      <a:pt x="200" y="932"/>
                      <a:pt x="200" y="961"/>
                      <a:pt x="228" y="989"/>
                    </a:cubicBezTo>
                    <a:cubicBezTo>
                      <a:pt x="285" y="989"/>
                      <a:pt x="314" y="1017"/>
                      <a:pt x="342" y="1017"/>
                    </a:cubicBezTo>
                    <a:cubicBezTo>
                      <a:pt x="370" y="1046"/>
                      <a:pt x="399" y="1046"/>
                      <a:pt x="427" y="1046"/>
                    </a:cubicBezTo>
                    <a:cubicBezTo>
                      <a:pt x="456" y="1074"/>
                      <a:pt x="513" y="1074"/>
                      <a:pt x="541" y="1074"/>
                    </a:cubicBezTo>
                    <a:cubicBezTo>
                      <a:pt x="683" y="1074"/>
                      <a:pt x="825" y="1017"/>
                      <a:pt x="911" y="904"/>
                    </a:cubicBezTo>
                    <a:cubicBezTo>
                      <a:pt x="939" y="875"/>
                      <a:pt x="968" y="847"/>
                      <a:pt x="996" y="818"/>
                    </a:cubicBezTo>
                    <a:cubicBezTo>
                      <a:pt x="996" y="790"/>
                      <a:pt x="1025" y="761"/>
                      <a:pt x="1025" y="733"/>
                    </a:cubicBezTo>
                    <a:cubicBezTo>
                      <a:pt x="1053" y="705"/>
                      <a:pt x="1053" y="676"/>
                      <a:pt x="1053" y="648"/>
                    </a:cubicBezTo>
                    <a:cubicBezTo>
                      <a:pt x="1081" y="591"/>
                      <a:pt x="1081" y="562"/>
                      <a:pt x="1081" y="534"/>
                    </a:cubicBezTo>
                    <a:cubicBezTo>
                      <a:pt x="1081" y="506"/>
                      <a:pt x="1053" y="449"/>
                      <a:pt x="1053" y="420"/>
                    </a:cubicBezTo>
                    <a:cubicBezTo>
                      <a:pt x="1053" y="392"/>
                      <a:pt x="1053" y="363"/>
                      <a:pt x="1025" y="335"/>
                    </a:cubicBezTo>
                    <a:cubicBezTo>
                      <a:pt x="1025" y="306"/>
                      <a:pt x="996" y="278"/>
                      <a:pt x="996" y="250"/>
                    </a:cubicBezTo>
                    <a:cubicBezTo>
                      <a:pt x="968" y="193"/>
                      <a:pt x="939" y="193"/>
                      <a:pt x="911" y="164"/>
                    </a:cubicBezTo>
                    <a:cubicBezTo>
                      <a:pt x="826" y="59"/>
                      <a:pt x="695" y="0"/>
                      <a:pt x="5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9" name="Google Shape;169;p20"/>
            <p:cNvSpPr/>
            <p:nvPr/>
          </p:nvSpPr>
          <p:spPr>
            <a:xfrm rot="2700000">
              <a:off x="7619646" y="4006322"/>
              <a:ext cx="1657859" cy="1677759"/>
            </a:xfrm>
            <a:custGeom>
              <a:avLst/>
              <a:gdLst/>
              <a:ahLst/>
              <a:cxnLst/>
              <a:rect l="l" t="t" r="r" b="b"/>
              <a:pathLst>
                <a:path w="66315" h="67111" extrusionOk="0">
                  <a:moveTo>
                    <a:pt x="8446" y="67111"/>
                  </a:moveTo>
                  <a:cubicBezTo>
                    <a:pt x="6171" y="67111"/>
                    <a:pt x="4067" y="66258"/>
                    <a:pt x="2474" y="64665"/>
                  </a:cubicBezTo>
                  <a:cubicBezTo>
                    <a:pt x="882" y="63073"/>
                    <a:pt x="0" y="60940"/>
                    <a:pt x="0" y="58694"/>
                  </a:cubicBezTo>
                  <a:cubicBezTo>
                    <a:pt x="0" y="56447"/>
                    <a:pt x="882" y="54343"/>
                    <a:pt x="2474" y="52750"/>
                  </a:cubicBezTo>
                  <a:lnTo>
                    <a:pt x="51954" y="3271"/>
                  </a:lnTo>
                  <a:cubicBezTo>
                    <a:pt x="55224" y="0"/>
                    <a:pt x="60570" y="0"/>
                    <a:pt x="63841" y="3271"/>
                  </a:cubicBezTo>
                  <a:lnTo>
                    <a:pt x="63841" y="3271"/>
                  </a:lnTo>
                  <a:cubicBezTo>
                    <a:pt x="65433" y="4863"/>
                    <a:pt x="66315" y="6996"/>
                    <a:pt x="66315" y="9242"/>
                  </a:cubicBezTo>
                  <a:cubicBezTo>
                    <a:pt x="66315" y="11489"/>
                    <a:pt x="65433" y="13593"/>
                    <a:pt x="63841" y="15186"/>
                  </a:cubicBezTo>
                  <a:lnTo>
                    <a:pt x="14389" y="64665"/>
                  </a:lnTo>
                  <a:cubicBezTo>
                    <a:pt x="12797" y="66258"/>
                    <a:pt x="10692" y="67111"/>
                    <a:pt x="8446" y="67111"/>
                  </a:cubicBezTo>
                  <a:close/>
                  <a:moveTo>
                    <a:pt x="57897" y="2588"/>
                  </a:moveTo>
                  <a:cubicBezTo>
                    <a:pt x="56191" y="2588"/>
                    <a:pt x="54485" y="3242"/>
                    <a:pt x="53205" y="4522"/>
                  </a:cubicBezTo>
                  <a:lnTo>
                    <a:pt x="3725" y="54002"/>
                  </a:lnTo>
                  <a:cubicBezTo>
                    <a:pt x="2474" y="55253"/>
                    <a:pt x="1792" y="56931"/>
                    <a:pt x="1792" y="58694"/>
                  </a:cubicBezTo>
                  <a:cubicBezTo>
                    <a:pt x="1792" y="60457"/>
                    <a:pt x="2474" y="62135"/>
                    <a:pt x="3725" y="63386"/>
                  </a:cubicBezTo>
                  <a:cubicBezTo>
                    <a:pt x="4977" y="64637"/>
                    <a:pt x="6654" y="65348"/>
                    <a:pt x="8418" y="65348"/>
                  </a:cubicBezTo>
                  <a:cubicBezTo>
                    <a:pt x="10209" y="65348"/>
                    <a:pt x="11858" y="64637"/>
                    <a:pt x="13138" y="63386"/>
                  </a:cubicBezTo>
                  <a:lnTo>
                    <a:pt x="62589" y="13934"/>
                  </a:lnTo>
                  <a:cubicBezTo>
                    <a:pt x="63841" y="12683"/>
                    <a:pt x="64523" y="11005"/>
                    <a:pt x="64523" y="9242"/>
                  </a:cubicBezTo>
                  <a:cubicBezTo>
                    <a:pt x="64523" y="7451"/>
                    <a:pt x="63841" y="5801"/>
                    <a:pt x="62589" y="4550"/>
                  </a:cubicBezTo>
                  <a:lnTo>
                    <a:pt x="62589" y="4550"/>
                  </a:lnTo>
                  <a:cubicBezTo>
                    <a:pt x="61310" y="3242"/>
                    <a:pt x="59604" y="2588"/>
                    <a:pt x="57897" y="258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subTitle" idx="1"/>
          </p:nvPr>
        </p:nvSpPr>
        <p:spPr>
          <a:xfrm>
            <a:off x="900101" y="2021050"/>
            <a:ext cx="2161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subTitle" idx="2"/>
          </p:nvPr>
        </p:nvSpPr>
        <p:spPr>
          <a:xfrm>
            <a:off x="6082360" y="2021625"/>
            <a:ext cx="21579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subTitle" idx="3"/>
          </p:nvPr>
        </p:nvSpPr>
        <p:spPr>
          <a:xfrm>
            <a:off x="900101" y="3606850"/>
            <a:ext cx="2161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subTitle" idx="4"/>
          </p:nvPr>
        </p:nvSpPr>
        <p:spPr>
          <a:xfrm>
            <a:off x="6082360" y="3607425"/>
            <a:ext cx="21579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subTitle" idx="5"/>
          </p:nvPr>
        </p:nvSpPr>
        <p:spPr>
          <a:xfrm>
            <a:off x="900101" y="1737450"/>
            <a:ext cx="2161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subTitle" idx="6"/>
          </p:nvPr>
        </p:nvSpPr>
        <p:spPr>
          <a:xfrm>
            <a:off x="900101" y="3323325"/>
            <a:ext cx="2161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subTitle" idx="7"/>
          </p:nvPr>
        </p:nvSpPr>
        <p:spPr>
          <a:xfrm>
            <a:off x="6082356" y="1738025"/>
            <a:ext cx="2157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subTitle" idx="8"/>
          </p:nvPr>
        </p:nvSpPr>
        <p:spPr>
          <a:xfrm>
            <a:off x="6082356" y="3323900"/>
            <a:ext cx="2157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98" name="Google Shape;198;p23"/>
          <p:cNvGrpSpPr/>
          <p:nvPr/>
        </p:nvGrpSpPr>
        <p:grpSpPr>
          <a:xfrm rot="10800000" flipH="1">
            <a:off x="7191231" y="4676382"/>
            <a:ext cx="2249640" cy="423402"/>
            <a:chOff x="6456475" y="3575600"/>
            <a:chExt cx="2936100" cy="552600"/>
          </a:xfrm>
        </p:grpSpPr>
        <p:sp>
          <p:nvSpPr>
            <p:cNvPr id="199" name="Google Shape;199;p23"/>
            <p:cNvSpPr/>
            <p:nvPr/>
          </p:nvSpPr>
          <p:spPr>
            <a:xfrm>
              <a:off x="6456475" y="3575600"/>
              <a:ext cx="2936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subTitle" idx="1"/>
          </p:nvPr>
        </p:nvSpPr>
        <p:spPr>
          <a:xfrm>
            <a:off x="1109155" y="24217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subTitle" idx="2"/>
          </p:nvPr>
        </p:nvSpPr>
        <p:spPr>
          <a:xfrm>
            <a:off x="3579000" y="24217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subTitle" idx="3"/>
          </p:nvPr>
        </p:nvSpPr>
        <p:spPr>
          <a:xfrm>
            <a:off x="1109155" y="40837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subTitle" idx="4"/>
          </p:nvPr>
        </p:nvSpPr>
        <p:spPr>
          <a:xfrm>
            <a:off x="3579000" y="40837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subTitle" idx="5"/>
          </p:nvPr>
        </p:nvSpPr>
        <p:spPr>
          <a:xfrm>
            <a:off x="6048845" y="24217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subTitle" idx="6"/>
          </p:nvPr>
        </p:nvSpPr>
        <p:spPr>
          <a:xfrm>
            <a:off x="6048845" y="40837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subTitle" idx="7"/>
          </p:nvPr>
        </p:nvSpPr>
        <p:spPr>
          <a:xfrm>
            <a:off x="1113055" y="221438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ubTitle" idx="8"/>
          </p:nvPr>
        </p:nvSpPr>
        <p:spPr>
          <a:xfrm>
            <a:off x="3582900" y="221438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subTitle" idx="9"/>
          </p:nvPr>
        </p:nvSpPr>
        <p:spPr>
          <a:xfrm>
            <a:off x="6052745" y="221438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subTitle" idx="13"/>
          </p:nvPr>
        </p:nvSpPr>
        <p:spPr>
          <a:xfrm>
            <a:off x="1113055" y="38752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3" name="Google Shape;213;p24"/>
          <p:cNvSpPr txBox="1">
            <a:spLocks noGrp="1"/>
          </p:cNvSpPr>
          <p:nvPr>
            <p:ph type="subTitle" idx="14"/>
          </p:nvPr>
        </p:nvSpPr>
        <p:spPr>
          <a:xfrm>
            <a:off x="3582900" y="38752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subTitle" idx="15"/>
          </p:nvPr>
        </p:nvSpPr>
        <p:spPr>
          <a:xfrm>
            <a:off x="6052745" y="38752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15" name="Google Shape;215;p24"/>
          <p:cNvGrpSpPr/>
          <p:nvPr/>
        </p:nvGrpSpPr>
        <p:grpSpPr>
          <a:xfrm rot="10800000">
            <a:off x="-310519" y="4676382"/>
            <a:ext cx="2249640" cy="423402"/>
            <a:chOff x="6456475" y="3575600"/>
            <a:chExt cx="2936100" cy="552600"/>
          </a:xfrm>
        </p:grpSpPr>
        <p:sp>
          <p:nvSpPr>
            <p:cNvPr id="216" name="Google Shape;216;p24"/>
            <p:cNvSpPr/>
            <p:nvPr/>
          </p:nvSpPr>
          <p:spPr>
            <a:xfrm>
              <a:off x="6456475" y="3575600"/>
              <a:ext cx="2936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27"/>
          <p:cNvGrpSpPr/>
          <p:nvPr/>
        </p:nvGrpSpPr>
        <p:grpSpPr>
          <a:xfrm rot="10800000" flipH="1">
            <a:off x="8331027" y="3471397"/>
            <a:ext cx="4357122" cy="707497"/>
            <a:chOff x="6456475" y="3575600"/>
            <a:chExt cx="3403204" cy="552603"/>
          </a:xfrm>
        </p:grpSpPr>
        <p:sp>
          <p:nvSpPr>
            <p:cNvPr id="247" name="Google Shape;247;p27"/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" name="Google Shape;249;p27"/>
          <p:cNvGrpSpPr/>
          <p:nvPr/>
        </p:nvGrpSpPr>
        <p:grpSpPr>
          <a:xfrm rot="10800000" flipH="1">
            <a:off x="7315681" y="4178885"/>
            <a:ext cx="5455165" cy="875381"/>
            <a:chOff x="6456469" y="3575596"/>
            <a:chExt cx="3443700" cy="552604"/>
          </a:xfrm>
        </p:grpSpPr>
        <p:sp>
          <p:nvSpPr>
            <p:cNvPr id="250" name="Google Shape;250;p27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27"/>
          <p:cNvGrpSpPr/>
          <p:nvPr/>
        </p:nvGrpSpPr>
        <p:grpSpPr>
          <a:xfrm flipH="1">
            <a:off x="-3486996" y="942843"/>
            <a:ext cx="4357122" cy="707497"/>
            <a:chOff x="6456475" y="3575600"/>
            <a:chExt cx="3403204" cy="552603"/>
          </a:xfrm>
        </p:grpSpPr>
        <p:sp>
          <p:nvSpPr>
            <p:cNvPr id="253" name="Google Shape;253;p27"/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" name="Google Shape;255;p27"/>
          <p:cNvGrpSpPr/>
          <p:nvPr/>
        </p:nvGrpSpPr>
        <p:grpSpPr>
          <a:xfrm flipH="1">
            <a:off x="-3569694" y="67472"/>
            <a:ext cx="5455165" cy="875381"/>
            <a:chOff x="6456469" y="3575596"/>
            <a:chExt cx="3443700" cy="552604"/>
          </a:xfrm>
        </p:grpSpPr>
        <p:sp>
          <p:nvSpPr>
            <p:cNvPr id="256" name="Google Shape;256;p27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8" r:id="rId4"/>
    <p:sldLayoutId id="2147483661" r:id="rId5"/>
    <p:sldLayoutId id="2147483666" r:id="rId6"/>
    <p:sldLayoutId id="2147483669" r:id="rId7"/>
    <p:sldLayoutId id="2147483670" r:id="rId8"/>
    <p:sldLayoutId id="2147483673" r:id="rId9"/>
    <p:sldLayoutId id="2147483674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 txBox="1">
            <a:spLocks noGrp="1"/>
          </p:cNvSpPr>
          <p:nvPr>
            <p:ph type="ctrTitle"/>
          </p:nvPr>
        </p:nvSpPr>
        <p:spPr>
          <a:xfrm>
            <a:off x="558022" y="692000"/>
            <a:ext cx="6176700" cy="3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TMS-Task Management System</a:t>
            </a:r>
            <a:endParaRPr dirty="0"/>
          </a:p>
        </p:txBody>
      </p:sp>
      <p:sp>
        <p:nvSpPr>
          <p:cNvPr id="282" name="Google Shape;282;p32"/>
          <p:cNvSpPr txBox="1">
            <a:spLocks noGrp="1"/>
          </p:cNvSpPr>
          <p:nvPr>
            <p:ph type="subTitle" idx="1"/>
          </p:nvPr>
        </p:nvSpPr>
        <p:spPr>
          <a:xfrm>
            <a:off x="260700" y="42044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Дипломен проект на Иван Михайлов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XII</a:t>
            </a:r>
            <a:r>
              <a:rPr lang="bg-BG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3" name="Google Shape;283;p32"/>
          <p:cNvGrpSpPr/>
          <p:nvPr/>
        </p:nvGrpSpPr>
        <p:grpSpPr>
          <a:xfrm>
            <a:off x="5482795" y="1103972"/>
            <a:ext cx="4357122" cy="707497"/>
            <a:chOff x="6456475" y="3575600"/>
            <a:chExt cx="3403204" cy="552603"/>
          </a:xfrm>
        </p:grpSpPr>
        <p:sp>
          <p:nvSpPr>
            <p:cNvPr id="284" name="Google Shape;284;p32"/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2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32"/>
          <p:cNvGrpSpPr/>
          <p:nvPr/>
        </p:nvGrpSpPr>
        <p:grpSpPr>
          <a:xfrm>
            <a:off x="4467450" y="208865"/>
            <a:ext cx="5455165" cy="875381"/>
            <a:chOff x="6456469" y="3575596"/>
            <a:chExt cx="3443700" cy="552604"/>
          </a:xfrm>
        </p:grpSpPr>
        <p:sp>
          <p:nvSpPr>
            <p:cNvPr id="287" name="Google Shape;287;p32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2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" name="Google Shape;289;p32"/>
          <p:cNvGrpSpPr/>
          <p:nvPr/>
        </p:nvGrpSpPr>
        <p:grpSpPr>
          <a:xfrm>
            <a:off x="7518600" y="1769557"/>
            <a:ext cx="2394232" cy="2358638"/>
            <a:chOff x="7518600" y="1769557"/>
            <a:chExt cx="2394232" cy="2358638"/>
          </a:xfrm>
        </p:grpSpPr>
        <p:grpSp>
          <p:nvGrpSpPr>
            <p:cNvPr id="290" name="Google Shape;290;p32"/>
            <p:cNvGrpSpPr/>
            <p:nvPr/>
          </p:nvGrpSpPr>
          <p:grpSpPr>
            <a:xfrm rot="2700000">
              <a:off x="7735132" y="2112570"/>
              <a:ext cx="1045765" cy="1045615"/>
              <a:chOff x="3741950" y="353925"/>
              <a:chExt cx="1045775" cy="1045625"/>
            </a:xfrm>
          </p:grpSpPr>
          <p:sp>
            <p:nvSpPr>
              <p:cNvPr id="291" name="Google Shape;291;p32"/>
              <p:cNvSpPr/>
              <p:nvPr/>
            </p:nvSpPr>
            <p:spPr>
              <a:xfrm>
                <a:off x="3741950" y="1372675"/>
                <a:ext cx="26325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075" extrusionOk="0">
                    <a:moveTo>
                      <a:pt x="526" y="1"/>
                    </a:moveTo>
                    <a:cubicBezTo>
                      <a:pt x="491" y="1"/>
                      <a:pt x="455" y="8"/>
                      <a:pt x="427" y="22"/>
                    </a:cubicBezTo>
                    <a:cubicBezTo>
                      <a:pt x="398" y="22"/>
                      <a:pt x="370" y="22"/>
                      <a:pt x="313" y="50"/>
                    </a:cubicBezTo>
                    <a:cubicBezTo>
                      <a:pt x="284" y="50"/>
                      <a:pt x="256" y="79"/>
                      <a:pt x="228" y="107"/>
                    </a:cubicBezTo>
                    <a:cubicBezTo>
                      <a:pt x="199" y="107"/>
                      <a:pt x="171" y="136"/>
                      <a:pt x="142" y="164"/>
                    </a:cubicBezTo>
                    <a:cubicBezTo>
                      <a:pt x="57" y="249"/>
                      <a:pt x="0" y="392"/>
                      <a:pt x="0" y="534"/>
                    </a:cubicBezTo>
                    <a:cubicBezTo>
                      <a:pt x="0" y="676"/>
                      <a:pt x="57" y="818"/>
                      <a:pt x="142" y="903"/>
                    </a:cubicBezTo>
                    <a:cubicBezTo>
                      <a:pt x="171" y="932"/>
                      <a:pt x="199" y="960"/>
                      <a:pt x="228" y="989"/>
                    </a:cubicBezTo>
                    <a:cubicBezTo>
                      <a:pt x="256" y="989"/>
                      <a:pt x="284" y="1017"/>
                      <a:pt x="313" y="1046"/>
                    </a:cubicBezTo>
                    <a:cubicBezTo>
                      <a:pt x="370" y="1046"/>
                      <a:pt x="398" y="1046"/>
                      <a:pt x="427" y="1074"/>
                    </a:cubicBezTo>
                    <a:lnTo>
                      <a:pt x="626" y="1074"/>
                    </a:lnTo>
                    <a:cubicBezTo>
                      <a:pt x="654" y="1046"/>
                      <a:pt x="711" y="1046"/>
                      <a:pt x="739" y="1046"/>
                    </a:cubicBezTo>
                    <a:cubicBezTo>
                      <a:pt x="768" y="1017"/>
                      <a:pt x="796" y="989"/>
                      <a:pt x="825" y="989"/>
                    </a:cubicBezTo>
                    <a:cubicBezTo>
                      <a:pt x="853" y="960"/>
                      <a:pt x="882" y="932"/>
                      <a:pt x="910" y="903"/>
                    </a:cubicBezTo>
                    <a:cubicBezTo>
                      <a:pt x="938" y="903"/>
                      <a:pt x="938" y="875"/>
                      <a:pt x="967" y="847"/>
                    </a:cubicBezTo>
                    <a:cubicBezTo>
                      <a:pt x="995" y="818"/>
                      <a:pt x="995" y="790"/>
                      <a:pt x="1024" y="733"/>
                    </a:cubicBezTo>
                    <a:cubicBezTo>
                      <a:pt x="1024" y="704"/>
                      <a:pt x="1052" y="676"/>
                      <a:pt x="1052" y="648"/>
                    </a:cubicBezTo>
                    <a:cubicBezTo>
                      <a:pt x="1052" y="619"/>
                      <a:pt x="1052" y="562"/>
                      <a:pt x="1052" y="534"/>
                    </a:cubicBezTo>
                    <a:cubicBezTo>
                      <a:pt x="1052" y="392"/>
                      <a:pt x="995" y="249"/>
                      <a:pt x="910" y="164"/>
                    </a:cubicBezTo>
                    <a:cubicBezTo>
                      <a:pt x="882" y="136"/>
                      <a:pt x="853" y="107"/>
                      <a:pt x="825" y="107"/>
                    </a:cubicBezTo>
                    <a:cubicBezTo>
                      <a:pt x="796" y="79"/>
                      <a:pt x="768" y="50"/>
                      <a:pt x="739" y="50"/>
                    </a:cubicBezTo>
                    <a:cubicBezTo>
                      <a:pt x="711" y="22"/>
                      <a:pt x="654" y="22"/>
                      <a:pt x="626" y="22"/>
                    </a:cubicBezTo>
                    <a:cubicBezTo>
                      <a:pt x="597" y="8"/>
                      <a:pt x="562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2"/>
              <p:cNvSpPr/>
              <p:nvPr/>
            </p:nvSpPr>
            <p:spPr>
              <a:xfrm>
                <a:off x="3804500" y="417550"/>
                <a:ext cx="920650" cy="918000"/>
              </a:xfrm>
              <a:custGeom>
                <a:avLst/>
                <a:gdLst/>
                <a:ahLst/>
                <a:cxnLst/>
                <a:rect l="l" t="t" r="r" b="b"/>
                <a:pathLst>
                  <a:path w="36826" h="36720" extrusionOk="0">
                    <a:moveTo>
                      <a:pt x="36232" y="1"/>
                    </a:moveTo>
                    <a:cubicBezTo>
                      <a:pt x="36094" y="1"/>
                      <a:pt x="35959" y="51"/>
                      <a:pt x="35859" y="150"/>
                    </a:cubicBezTo>
                    <a:cubicBezTo>
                      <a:pt x="35660" y="378"/>
                      <a:pt x="35660" y="690"/>
                      <a:pt x="35859" y="918"/>
                    </a:cubicBezTo>
                    <a:cubicBezTo>
                      <a:pt x="35973" y="1003"/>
                      <a:pt x="36115" y="1060"/>
                      <a:pt x="36229" y="1060"/>
                    </a:cubicBezTo>
                    <a:cubicBezTo>
                      <a:pt x="36371" y="1060"/>
                      <a:pt x="36513" y="1003"/>
                      <a:pt x="36627" y="918"/>
                    </a:cubicBezTo>
                    <a:cubicBezTo>
                      <a:pt x="36826" y="690"/>
                      <a:pt x="36826" y="378"/>
                      <a:pt x="36627" y="150"/>
                    </a:cubicBezTo>
                    <a:cubicBezTo>
                      <a:pt x="36513" y="51"/>
                      <a:pt x="36371" y="1"/>
                      <a:pt x="36232" y="1"/>
                    </a:cubicBezTo>
                    <a:close/>
                    <a:moveTo>
                      <a:pt x="33694" y="2560"/>
                    </a:moveTo>
                    <a:cubicBezTo>
                      <a:pt x="33556" y="2560"/>
                      <a:pt x="33414" y="2610"/>
                      <a:pt x="33300" y="2709"/>
                    </a:cubicBezTo>
                    <a:cubicBezTo>
                      <a:pt x="33101" y="2909"/>
                      <a:pt x="33101" y="3250"/>
                      <a:pt x="33300" y="3449"/>
                    </a:cubicBezTo>
                    <a:cubicBezTo>
                      <a:pt x="33414" y="3563"/>
                      <a:pt x="33556" y="3619"/>
                      <a:pt x="33698" y="3619"/>
                    </a:cubicBezTo>
                    <a:cubicBezTo>
                      <a:pt x="33840" y="3619"/>
                      <a:pt x="33954" y="3563"/>
                      <a:pt x="34068" y="3449"/>
                    </a:cubicBezTo>
                    <a:cubicBezTo>
                      <a:pt x="34267" y="3250"/>
                      <a:pt x="34267" y="2909"/>
                      <a:pt x="34068" y="2709"/>
                    </a:cubicBezTo>
                    <a:cubicBezTo>
                      <a:pt x="33968" y="2610"/>
                      <a:pt x="33833" y="2560"/>
                      <a:pt x="33694" y="2560"/>
                    </a:cubicBezTo>
                    <a:close/>
                    <a:moveTo>
                      <a:pt x="31139" y="5091"/>
                    </a:moveTo>
                    <a:cubicBezTo>
                      <a:pt x="31004" y="5091"/>
                      <a:pt x="30869" y="5141"/>
                      <a:pt x="30769" y="5240"/>
                    </a:cubicBezTo>
                    <a:cubicBezTo>
                      <a:pt x="30570" y="5468"/>
                      <a:pt x="30570" y="5809"/>
                      <a:pt x="30769" y="6008"/>
                    </a:cubicBezTo>
                    <a:cubicBezTo>
                      <a:pt x="30883" y="6122"/>
                      <a:pt x="30996" y="6150"/>
                      <a:pt x="31139" y="6150"/>
                    </a:cubicBezTo>
                    <a:cubicBezTo>
                      <a:pt x="31281" y="6150"/>
                      <a:pt x="31423" y="6122"/>
                      <a:pt x="31508" y="6008"/>
                    </a:cubicBezTo>
                    <a:cubicBezTo>
                      <a:pt x="31736" y="5809"/>
                      <a:pt x="31736" y="5468"/>
                      <a:pt x="31508" y="5240"/>
                    </a:cubicBezTo>
                    <a:cubicBezTo>
                      <a:pt x="31409" y="5141"/>
                      <a:pt x="31274" y="5091"/>
                      <a:pt x="31139" y="5091"/>
                    </a:cubicBezTo>
                    <a:close/>
                    <a:moveTo>
                      <a:pt x="28594" y="7650"/>
                    </a:moveTo>
                    <a:cubicBezTo>
                      <a:pt x="28458" y="7650"/>
                      <a:pt x="28323" y="7700"/>
                      <a:pt x="28210" y="7800"/>
                    </a:cubicBezTo>
                    <a:cubicBezTo>
                      <a:pt x="28011" y="7999"/>
                      <a:pt x="28011" y="8340"/>
                      <a:pt x="28210" y="8567"/>
                    </a:cubicBezTo>
                    <a:cubicBezTo>
                      <a:pt x="28323" y="8653"/>
                      <a:pt x="28466" y="8710"/>
                      <a:pt x="28608" y="8710"/>
                    </a:cubicBezTo>
                    <a:cubicBezTo>
                      <a:pt x="28722" y="8710"/>
                      <a:pt x="28864" y="8653"/>
                      <a:pt x="28977" y="8567"/>
                    </a:cubicBezTo>
                    <a:cubicBezTo>
                      <a:pt x="29177" y="8340"/>
                      <a:pt x="29177" y="7999"/>
                      <a:pt x="28977" y="7800"/>
                    </a:cubicBezTo>
                    <a:cubicBezTo>
                      <a:pt x="28864" y="7700"/>
                      <a:pt x="28729" y="7650"/>
                      <a:pt x="28594" y="7650"/>
                    </a:cubicBezTo>
                    <a:close/>
                    <a:moveTo>
                      <a:pt x="26048" y="10188"/>
                    </a:moveTo>
                    <a:cubicBezTo>
                      <a:pt x="25913" y="10188"/>
                      <a:pt x="25778" y="10245"/>
                      <a:pt x="25679" y="10359"/>
                    </a:cubicBezTo>
                    <a:cubicBezTo>
                      <a:pt x="25451" y="10558"/>
                      <a:pt x="25451" y="10899"/>
                      <a:pt x="25679" y="11098"/>
                    </a:cubicBezTo>
                    <a:cubicBezTo>
                      <a:pt x="25764" y="11212"/>
                      <a:pt x="25906" y="11269"/>
                      <a:pt x="26048" y="11269"/>
                    </a:cubicBezTo>
                    <a:cubicBezTo>
                      <a:pt x="26191" y="11269"/>
                      <a:pt x="26333" y="11212"/>
                      <a:pt x="26418" y="11098"/>
                    </a:cubicBezTo>
                    <a:cubicBezTo>
                      <a:pt x="26646" y="10899"/>
                      <a:pt x="26646" y="10558"/>
                      <a:pt x="26418" y="10359"/>
                    </a:cubicBezTo>
                    <a:cubicBezTo>
                      <a:pt x="26319" y="10245"/>
                      <a:pt x="26184" y="10188"/>
                      <a:pt x="26048" y="10188"/>
                    </a:cubicBezTo>
                    <a:close/>
                    <a:moveTo>
                      <a:pt x="23493" y="12741"/>
                    </a:moveTo>
                    <a:cubicBezTo>
                      <a:pt x="23354" y="12741"/>
                      <a:pt x="23219" y="12790"/>
                      <a:pt x="23120" y="12890"/>
                    </a:cubicBezTo>
                    <a:cubicBezTo>
                      <a:pt x="22920" y="13089"/>
                      <a:pt x="22920" y="13430"/>
                      <a:pt x="23120" y="13658"/>
                    </a:cubicBezTo>
                    <a:cubicBezTo>
                      <a:pt x="23233" y="13743"/>
                      <a:pt x="23375" y="13800"/>
                      <a:pt x="23489" y="13800"/>
                    </a:cubicBezTo>
                    <a:cubicBezTo>
                      <a:pt x="23631" y="13800"/>
                      <a:pt x="23774" y="13743"/>
                      <a:pt x="23887" y="13658"/>
                    </a:cubicBezTo>
                    <a:cubicBezTo>
                      <a:pt x="24086" y="13430"/>
                      <a:pt x="24086" y="13089"/>
                      <a:pt x="23887" y="12890"/>
                    </a:cubicBezTo>
                    <a:cubicBezTo>
                      <a:pt x="23774" y="12790"/>
                      <a:pt x="23631" y="12741"/>
                      <a:pt x="23493" y="12741"/>
                    </a:cubicBezTo>
                    <a:close/>
                    <a:moveTo>
                      <a:pt x="20958" y="15278"/>
                    </a:moveTo>
                    <a:cubicBezTo>
                      <a:pt x="20823" y="15278"/>
                      <a:pt x="20688" y="15335"/>
                      <a:pt x="20589" y="15449"/>
                    </a:cubicBezTo>
                    <a:cubicBezTo>
                      <a:pt x="20361" y="15648"/>
                      <a:pt x="20361" y="15989"/>
                      <a:pt x="20589" y="16188"/>
                    </a:cubicBezTo>
                    <a:cubicBezTo>
                      <a:pt x="20674" y="16302"/>
                      <a:pt x="20816" y="16359"/>
                      <a:pt x="20958" y="16359"/>
                    </a:cubicBezTo>
                    <a:cubicBezTo>
                      <a:pt x="21101" y="16359"/>
                      <a:pt x="21214" y="16302"/>
                      <a:pt x="21328" y="16188"/>
                    </a:cubicBezTo>
                    <a:cubicBezTo>
                      <a:pt x="21527" y="15989"/>
                      <a:pt x="21527" y="15648"/>
                      <a:pt x="21328" y="15449"/>
                    </a:cubicBezTo>
                    <a:cubicBezTo>
                      <a:pt x="21228" y="15335"/>
                      <a:pt x="21093" y="15278"/>
                      <a:pt x="20958" y="15278"/>
                    </a:cubicBezTo>
                    <a:close/>
                    <a:moveTo>
                      <a:pt x="18399" y="17831"/>
                    </a:moveTo>
                    <a:cubicBezTo>
                      <a:pt x="18264" y="17831"/>
                      <a:pt x="18129" y="17880"/>
                      <a:pt x="18029" y="17980"/>
                    </a:cubicBezTo>
                    <a:cubicBezTo>
                      <a:pt x="17830" y="18207"/>
                      <a:pt x="17830" y="18549"/>
                      <a:pt x="18029" y="18748"/>
                    </a:cubicBezTo>
                    <a:cubicBezTo>
                      <a:pt x="18143" y="18833"/>
                      <a:pt x="18257" y="18890"/>
                      <a:pt x="18399" y="18890"/>
                    </a:cubicBezTo>
                    <a:cubicBezTo>
                      <a:pt x="18541" y="18890"/>
                      <a:pt x="18683" y="18833"/>
                      <a:pt x="18769" y="18748"/>
                    </a:cubicBezTo>
                    <a:cubicBezTo>
                      <a:pt x="18996" y="18549"/>
                      <a:pt x="18996" y="18207"/>
                      <a:pt x="18769" y="17980"/>
                    </a:cubicBezTo>
                    <a:cubicBezTo>
                      <a:pt x="18669" y="17880"/>
                      <a:pt x="18534" y="17831"/>
                      <a:pt x="18399" y="17831"/>
                    </a:cubicBezTo>
                    <a:close/>
                    <a:moveTo>
                      <a:pt x="15865" y="20390"/>
                    </a:moveTo>
                    <a:cubicBezTo>
                      <a:pt x="15726" y="20390"/>
                      <a:pt x="15584" y="20440"/>
                      <a:pt x="15470" y="20539"/>
                    </a:cubicBezTo>
                    <a:cubicBezTo>
                      <a:pt x="15271" y="20738"/>
                      <a:pt x="15271" y="21080"/>
                      <a:pt x="15470" y="21279"/>
                    </a:cubicBezTo>
                    <a:cubicBezTo>
                      <a:pt x="15584" y="21392"/>
                      <a:pt x="15726" y="21449"/>
                      <a:pt x="15868" y="21449"/>
                    </a:cubicBezTo>
                    <a:cubicBezTo>
                      <a:pt x="15982" y="21449"/>
                      <a:pt x="16124" y="21392"/>
                      <a:pt x="16238" y="21279"/>
                    </a:cubicBezTo>
                    <a:cubicBezTo>
                      <a:pt x="16437" y="21080"/>
                      <a:pt x="16437" y="20738"/>
                      <a:pt x="16238" y="20539"/>
                    </a:cubicBezTo>
                    <a:cubicBezTo>
                      <a:pt x="16138" y="20440"/>
                      <a:pt x="16003" y="20390"/>
                      <a:pt x="15865" y="20390"/>
                    </a:cubicBezTo>
                    <a:close/>
                    <a:moveTo>
                      <a:pt x="13309" y="22921"/>
                    </a:moveTo>
                    <a:cubicBezTo>
                      <a:pt x="13174" y="22921"/>
                      <a:pt x="13039" y="22971"/>
                      <a:pt x="12939" y="23070"/>
                    </a:cubicBezTo>
                    <a:cubicBezTo>
                      <a:pt x="12712" y="23298"/>
                      <a:pt x="12712" y="23639"/>
                      <a:pt x="12939" y="23838"/>
                    </a:cubicBezTo>
                    <a:cubicBezTo>
                      <a:pt x="13025" y="23952"/>
                      <a:pt x="13167" y="23980"/>
                      <a:pt x="13309" y="23980"/>
                    </a:cubicBezTo>
                    <a:cubicBezTo>
                      <a:pt x="13451" y="23980"/>
                      <a:pt x="13593" y="23952"/>
                      <a:pt x="13679" y="23838"/>
                    </a:cubicBezTo>
                    <a:cubicBezTo>
                      <a:pt x="13906" y="23639"/>
                      <a:pt x="13906" y="23298"/>
                      <a:pt x="13679" y="23070"/>
                    </a:cubicBezTo>
                    <a:cubicBezTo>
                      <a:pt x="13579" y="22971"/>
                      <a:pt x="13444" y="22921"/>
                      <a:pt x="13309" y="22921"/>
                    </a:cubicBezTo>
                    <a:close/>
                    <a:moveTo>
                      <a:pt x="10764" y="25480"/>
                    </a:moveTo>
                    <a:cubicBezTo>
                      <a:pt x="10629" y="25480"/>
                      <a:pt x="10494" y="25530"/>
                      <a:pt x="10380" y="25629"/>
                    </a:cubicBezTo>
                    <a:cubicBezTo>
                      <a:pt x="10181" y="25829"/>
                      <a:pt x="10181" y="26170"/>
                      <a:pt x="10380" y="26397"/>
                    </a:cubicBezTo>
                    <a:cubicBezTo>
                      <a:pt x="10494" y="26483"/>
                      <a:pt x="10636" y="26539"/>
                      <a:pt x="10778" y="26539"/>
                    </a:cubicBezTo>
                    <a:cubicBezTo>
                      <a:pt x="10892" y="26539"/>
                      <a:pt x="11034" y="26483"/>
                      <a:pt x="11148" y="26397"/>
                    </a:cubicBezTo>
                    <a:cubicBezTo>
                      <a:pt x="11347" y="26170"/>
                      <a:pt x="11347" y="25829"/>
                      <a:pt x="11148" y="25629"/>
                    </a:cubicBezTo>
                    <a:cubicBezTo>
                      <a:pt x="11034" y="25530"/>
                      <a:pt x="10899" y="25480"/>
                      <a:pt x="10764" y="25480"/>
                    </a:cubicBezTo>
                    <a:close/>
                    <a:moveTo>
                      <a:pt x="8219" y="28018"/>
                    </a:moveTo>
                    <a:cubicBezTo>
                      <a:pt x="8084" y="28018"/>
                      <a:pt x="7949" y="28075"/>
                      <a:pt x="7849" y="28189"/>
                    </a:cubicBezTo>
                    <a:cubicBezTo>
                      <a:pt x="7622" y="28388"/>
                      <a:pt x="7622" y="28729"/>
                      <a:pt x="7849" y="28928"/>
                    </a:cubicBezTo>
                    <a:cubicBezTo>
                      <a:pt x="7934" y="29042"/>
                      <a:pt x="8077" y="29099"/>
                      <a:pt x="8219" y="29099"/>
                    </a:cubicBezTo>
                    <a:cubicBezTo>
                      <a:pt x="8361" y="29099"/>
                      <a:pt x="8475" y="29042"/>
                      <a:pt x="8588" y="28928"/>
                    </a:cubicBezTo>
                    <a:cubicBezTo>
                      <a:pt x="8787" y="28729"/>
                      <a:pt x="8787" y="28388"/>
                      <a:pt x="8588" y="28189"/>
                    </a:cubicBezTo>
                    <a:cubicBezTo>
                      <a:pt x="8489" y="28075"/>
                      <a:pt x="8354" y="28018"/>
                      <a:pt x="8219" y="28018"/>
                    </a:cubicBezTo>
                    <a:close/>
                    <a:moveTo>
                      <a:pt x="5663" y="30570"/>
                    </a:moveTo>
                    <a:cubicBezTo>
                      <a:pt x="5524" y="30570"/>
                      <a:pt x="5389" y="30620"/>
                      <a:pt x="5290" y="30720"/>
                    </a:cubicBezTo>
                    <a:cubicBezTo>
                      <a:pt x="5091" y="30947"/>
                      <a:pt x="5091" y="31260"/>
                      <a:pt x="5290" y="31487"/>
                    </a:cubicBezTo>
                    <a:cubicBezTo>
                      <a:pt x="5403" y="31573"/>
                      <a:pt x="5546" y="31630"/>
                      <a:pt x="5659" y="31630"/>
                    </a:cubicBezTo>
                    <a:cubicBezTo>
                      <a:pt x="5802" y="31630"/>
                      <a:pt x="5944" y="31573"/>
                      <a:pt x="6058" y="31487"/>
                    </a:cubicBezTo>
                    <a:cubicBezTo>
                      <a:pt x="6257" y="31260"/>
                      <a:pt x="6257" y="30947"/>
                      <a:pt x="6058" y="30720"/>
                    </a:cubicBezTo>
                    <a:cubicBezTo>
                      <a:pt x="5944" y="30620"/>
                      <a:pt x="5802" y="30570"/>
                      <a:pt x="5663" y="30570"/>
                    </a:cubicBezTo>
                    <a:close/>
                    <a:moveTo>
                      <a:pt x="3125" y="33108"/>
                    </a:moveTo>
                    <a:cubicBezTo>
                      <a:pt x="2986" y="33108"/>
                      <a:pt x="2844" y="33165"/>
                      <a:pt x="2730" y="33279"/>
                    </a:cubicBezTo>
                    <a:cubicBezTo>
                      <a:pt x="2531" y="33478"/>
                      <a:pt x="2531" y="33819"/>
                      <a:pt x="2730" y="34018"/>
                    </a:cubicBezTo>
                    <a:cubicBezTo>
                      <a:pt x="2844" y="34132"/>
                      <a:pt x="2986" y="34189"/>
                      <a:pt x="3129" y="34189"/>
                    </a:cubicBezTo>
                    <a:cubicBezTo>
                      <a:pt x="3242" y="34189"/>
                      <a:pt x="3384" y="34132"/>
                      <a:pt x="3498" y="34018"/>
                    </a:cubicBezTo>
                    <a:cubicBezTo>
                      <a:pt x="3697" y="33819"/>
                      <a:pt x="3697" y="33478"/>
                      <a:pt x="3498" y="33279"/>
                    </a:cubicBezTo>
                    <a:cubicBezTo>
                      <a:pt x="3399" y="33165"/>
                      <a:pt x="3264" y="33108"/>
                      <a:pt x="3125" y="33108"/>
                    </a:cubicBezTo>
                    <a:close/>
                    <a:moveTo>
                      <a:pt x="569" y="35660"/>
                    </a:moveTo>
                    <a:cubicBezTo>
                      <a:pt x="434" y="35660"/>
                      <a:pt x="299" y="35710"/>
                      <a:pt x="200" y="35810"/>
                    </a:cubicBezTo>
                    <a:cubicBezTo>
                      <a:pt x="1" y="36037"/>
                      <a:pt x="1" y="36379"/>
                      <a:pt x="200" y="36578"/>
                    </a:cubicBezTo>
                    <a:cubicBezTo>
                      <a:pt x="313" y="36691"/>
                      <a:pt x="427" y="36720"/>
                      <a:pt x="569" y="36720"/>
                    </a:cubicBezTo>
                    <a:cubicBezTo>
                      <a:pt x="711" y="36720"/>
                      <a:pt x="854" y="36691"/>
                      <a:pt x="939" y="36578"/>
                    </a:cubicBezTo>
                    <a:cubicBezTo>
                      <a:pt x="1166" y="36379"/>
                      <a:pt x="1166" y="36037"/>
                      <a:pt x="939" y="35810"/>
                    </a:cubicBezTo>
                    <a:cubicBezTo>
                      <a:pt x="839" y="35710"/>
                      <a:pt x="704" y="35660"/>
                      <a:pt x="569" y="356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2"/>
              <p:cNvSpPr/>
              <p:nvPr/>
            </p:nvSpPr>
            <p:spPr>
              <a:xfrm>
                <a:off x="4760675" y="353925"/>
                <a:ext cx="2705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75" extrusionOk="0">
                    <a:moveTo>
                      <a:pt x="563" y="0"/>
                    </a:moveTo>
                    <a:cubicBezTo>
                      <a:pt x="517" y="0"/>
                      <a:pt x="471" y="7"/>
                      <a:pt x="427" y="22"/>
                    </a:cubicBezTo>
                    <a:cubicBezTo>
                      <a:pt x="399" y="22"/>
                      <a:pt x="370" y="22"/>
                      <a:pt x="342" y="51"/>
                    </a:cubicBezTo>
                    <a:cubicBezTo>
                      <a:pt x="314" y="51"/>
                      <a:pt x="285" y="79"/>
                      <a:pt x="228" y="79"/>
                    </a:cubicBezTo>
                    <a:cubicBezTo>
                      <a:pt x="200" y="107"/>
                      <a:pt x="200" y="136"/>
                      <a:pt x="171" y="164"/>
                    </a:cubicBezTo>
                    <a:cubicBezTo>
                      <a:pt x="143" y="193"/>
                      <a:pt x="115" y="193"/>
                      <a:pt x="86" y="250"/>
                    </a:cubicBezTo>
                    <a:cubicBezTo>
                      <a:pt x="86" y="278"/>
                      <a:pt x="58" y="306"/>
                      <a:pt x="58" y="335"/>
                    </a:cubicBezTo>
                    <a:cubicBezTo>
                      <a:pt x="29" y="363"/>
                      <a:pt x="29" y="392"/>
                      <a:pt x="29" y="420"/>
                    </a:cubicBezTo>
                    <a:cubicBezTo>
                      <a:pt x="1" y="449"/>
                      <a:pt x="1" y="506"/>
                      <a:pt x="1" y="534"/>
                    </a:cubicBezTo>
                    <a:cubicBezTo>
                      <a:pt x="1" y="562"/>
                      <a:pt x="1" y="591"/>
                      <a:pt x="29" y="648"/>
                    </a:cubicBezTo>
                    <a:cubicBezTo>
                      <a:pt x="29" y="676"/>
                      <a:pt x="29" y="705"/>
                      <a:pt x="58" y="733"/>
                    </a:cubicBezTo>
                    <a:cubicBezTo>
                      <a:pt x="58" y="761"/>
                      <a:pt x="86" y="790"/>
                      <a:pt x="86" y="818"/>
                    </a:cubicBezTo>
                    <a:cubicBezTo>
                      <a:pt x="115" y="847"/>
                      <a:pt x="143" y="875"/>
                      <a:pt x="171" y="904"/>
                    </a:cubicBezTo>
                    <a:cubicBezTo>
                      <a:pt x="200" y="932"/>
                      <a:pt x="200" y="961"/>
                      <a:pt x="228" y="989"/>
                    </a:cubicBezTo>
                    <a:cubicBezTo>
                      <a:pt x="285" y="989"/>
                      <a:pt x="314" y="1017"/>
                      <a:pt x="342" y="1017"/>
                    </a:cubicBezTo>
                    <a:cubicBezTo>
                      <a:pt x="370" y="1046"/>
                      <a:pt x="399" y="1046"/>
                      <a:pt x="427" y="1046"/>
                    </a:cubicBezTo>
                    <a:cubicBezTo>
                      <a:pt x="456" y="1074"/>
                      <a:pt x="513" y="1074"/>
                      <a:pt x="541" y="1074"/>
                    </a:cubicBezTo>
                    <a:cubicBezTo>
                      <a:pt x="683" y="1074"/>
                      <a:pt x="825" y="1017"/>
                      <a:pt x="911" y="904"/>
                    </a:cubicBezTo>
                    <a:cubicBezTo>
                      <a:pt x="939" y="875"/>
                      <a:pt x="968" y="847"/>
                      <a:pt x="996" y="818"/>
                    </a:cubicBezTo>
                    <a:cubicBezTo>
                      <a:pt x="996" y="790"/>
                      <a:pt x="1025" y="761"/>
                      <a:pt x="1025" y="733"/>
                    </a:cubicBezTo>
                    <a:cubicBezTo>
                      <a:pt x="1053" y="705"/>
                      <a:pt x="1053" y="676"/>
                      <a:pt x="1053" y="648"/>
                    </a:cubicBezTo>
                    <a:cubicBezTo>
                      <a:pt x="1081" y="591"/>
                      <a:pt x="1081" y="562"/>
                      <a:pt x="1081" y="534"/>
                    </a:cubicBezTo>
                    <a:cubicBezTo>
                      <a:pt x="1081" y="506"/>
                      <a:pt x="1053" y="449"/>
                      <a:pt x="1053" y="420"/>
                    </a:cubicBezTo>
                    <a:cubicBezTo>
                      <a:pt x="1053" y="392"/>
                      <a:pt x="1053" y="363"/>
                      <a:pt x="1025" y="335"/>
                    </a:cubicBezTo>
                    <a:cubicBezTo>
                      <a:pt x="1025" y="306"/>
                      <a:pt x="996" y="278"/>
                      <a:pt x="996" y="250"/>
                    </a:cubicBezTo>
                    <a:cubicBezTo>
                      <a:pt x="968" y="193"/>
                      <a:pt x="939" y="193"/>
                      <a:pt x="911" y="164"/>
                    </a:cubicBezTo>
                    <a:cubicBezTo>
                      <a:pt x="826" y="59"/>
                      <a:pt x="695" y="0"/>
                      <a:pt x="5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32"/>
            <p:cNvSpPr/>
            <p:nvPr/>
          </p:nvSpPr>
          <p:spPr>
            <a:xfrm rot="2700000">
              <a:off x="7904583" y="2109997"/>
              <a:ext cx="1657859" cy="1677759"/>
            </a:xfrm>
            <a:custGeom>
              <a:avLst/>
              <a:gdLst/>
              <a:ahLst/>
              <a:cxnLst/>
              <a:rect l="l" t="t" r="r" b="b"/>
              <a:pathLst>
                <a:path w="66315" h="67111" extrusionOk="0">
                  <a:moveTo>
                    <a:pt x="8446" y="67111"/>
                  </a:moveTo>
                  <a:cubicBezTo>
                    <a:pt x="6171" y="67111"/>
                    <a:pt x="4067" y="66258"/>
                    <a:pt x="2474" y="64665"/>
                  </a:cubicBezTo>
                  <a:cubicBezTo>
                    <a:pt x="882" y="63073"/>
                    <a:pt x="0" y="60940"/>
                    <a:pt x="0" y="58694"/>
                  </a:cubicBezTo>
                  <a:cubicBezTo>
                    <a:pt x="0" y="56447"/>
                    <a:pt x="882" y="54343"/>
                    <a:pt x="2474" y="52750"/>
                  </a:cubicBezTo>
                  <a:lnTo>
                    <a:pt x="51954" y="3271"/>
                  </a:lnTo>
                  <a:cubicBezTo>
                    <a:pt x="55224" y="0"/>
                    <a:pt x="60570" y="0"/>
                    <a:pt x="63841" y="3271"/>
                  </a:cubicBezTo>
                  <a:lnTo>
                    <a:pt x="63841" y="3271"/>
                  </a:lnTo>
                  <a:cubicBezTo>
                    <a:pt x="65433" y="4863"/>
                    <a:pt x="66315" y="6996"/>
                    <a:pt x="66315" y="9242"/>
                  </a:cubicBezTo>
                  <a:cubicBezTo>
                    <a:pt x="66315" y="11489"/>
                    <a:pt x="65433" y="13593"/>
                    <a:pt x="63841" y="15186"/>
                  </a:cubicBezTo>
                  <a:lnTo>
                    <a:pt x="14389" y="64665"/>
                  </a:lnTo>
                  <a:cubicBezTo>
                    <a:pt x="12797" y="66258"/>
                    <a:pt x="10692" y="67111"/>
                    <a:pt x="8446" y="67111"/>
                  </a:cubicBezTo>
                  <a:close/>
                  <a:moveTo>
                    <a:pt x="57897" y="2588"/>
                  </a:moveTo>
                  <a:cubicBezTo>
                    <a:pt x="56191" y="2588"/>
                    <a:pt x="54485" y="3242"/>
                    <a:pt x="53205" y="4522"/>
                  </a:cubicBezTo>
                  <a:lnTo>
                    <a:pt x="3725" y="54002"/>
                  </a:lnTo>
                  <a:cubicBezTo>
                    <a:pt x="2474" y="55253"/>
                    <a:pt x="1792" y="56931"/>
                    <a:pt x="1792" y="58694"/>
                  </a:cubicBezTo>
                  <a:cubicBezTo>
                    <a:pt x="1792" y="60457"/>
                    <a:pt x="2474" y="62135"/>
                    <a:pt x="3725" y="63386"/>
                  </a:cubicBezTo>
                  <a:cubicBezTo>
                    <a:pt x="4977" y="64637"/>
                    <a:pt x="6654" y="65348"/>
                    <a:pt x="8418" y="65348"/>
                  </a:cubicBezTo>
                  <a:cubicBezTo>
                    <a:pt x="10209" y="65348"/>
                    <a:pt x="11858" y="64637"/>
                    <a:pt x="13138" y="63386"/>
                  </a:cubicBezTo>
                  <a:lnTo>
                    <a:pt x="62589" y="13934"/>
                  </a:lnTo>
                  <a:cubicBezTo>
                    <a:pt x="63841" y="12683"/>
                    <a:pt x="64523" y="11005"/>
                    <a:pt x="64523" y="9242"/>
                  </a:cubicBezTo>
                  <a:cubicBezTo>
                    <a:pt x="64523" y="7451"/>
                    <a:pt x="63841" y="5801"/>
                    <a:pt x="62589" y="4550"/>
                  </a:cubicBezTo>
                  <a:lnTo>
                    <a:pt x="62589" y="4550"/>
                  </a:lnTo>
                  <a:cubicBezTo>
                    <a:pt x="61310" y="3242"/>
                    <a:pt x="59604" y="2588"/>
                    <a:pt x="57897" y="258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2"/>
          <p:cNvGrpSpPr/>
          <p:nvPr/>
        </p:nvGrpSpPr>
        <p:grpSpPr>
          <a:xfrm>
            <a:off x="6551233" y="1811472"/>
            <a:ext cx="3759089" cy="707494"/>
            <a:chOff x="6456475" y="3575600"/>
            <a:chExt cx="2936100" cy="552600"/>
          </a:xfrm>
        </p:grpSpPr>
        <p:sp>
          <p:nvSpPr>
            <p:cNvPr id="296" name="Google Shape;296;p32"/>
            <p:cNvSpPr/>
            <p:nvPr/>
          </p:nvSpPr>
          <p:spPr>
            <a:xfrm>
              <a:off x="6456475" y="3575600"/>
              <a:ext cx="2936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>
            <a:spLocks noGrp="1"/>
          </p:cNvSpPr>
          <p:nvPr>
            <p:ph type="title"/>
          </p:nvPr>
        </p:nvSpPr>
        <p:spPr>
          <a:xfrm>
            <a:off x="255798" y="287103"/>
            <a:ext cx="7557504" cy="650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Слой за достъп до бази данни</a:t>
            </a:r>
            <a:br>
              <a:rPr lang="ru-RU" sz="3600" dirty="0"/>
            </a:br>
            <a:endParaRPr dirty="0"/>
          </a:p>
        </p:txBody>
      </p:sp>
      <p:sp>
        <p:nvSpPr>
          <p:cNvPr id="376" name="Google Shape;376;p36"/>
          <p:cNvSpPr txBox="1">
            <a:spLocks noGrp="1"/>
          </p:cNvSpPr>
          <p:nvPr>
            <p:ph type="subTitle" idx="1"/>
          </p:nvPr>
        </p:nvSpPr>
        <p:spPr>
          <a:xfrm>
            <a:off x="303032" y="1200928"/>
            <a:ext cx="5144352" cy="2322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0215" algn="l"/>
                <a:tab pos="630555" algn="l"/>
              </a:tabLst>
            </a:pPr>
            <a:r>
              <a:rPr lang="bg-BG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Съхраняват се моделите, с които работи приложението.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0215" algn="l"/>
                <a:tab pos="630555" algn="l"/>
              </a:tabLst>
            </a:pP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Използван 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 Core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0215" algn="l"/>
                <a:tab pos="630555" algn="l"/>
              </a:tabLst>
            </a:pP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Използван е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IdentityDbContext</a:t>
            </a: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7" name="Google Shape;377;p36"/>
          <p:cNvGrpSpPr/>
          <p:nvPr/>
        </p:nvGrpSpPr>
        <p:grpSpPr>
          <a:xfrm rot="10800000" flipH="1">
            <a:off x="5587345" y="3279246"/>
            <a:ext cx="4357122" cy="707497"/>
            <a:chOff x="6456475" y="3575600"/>
            <a:chExt cx="3403204" cy="552603"/>
          </a:xfrm>
        </p:grpSpPr>
        <p:sp>
          <p:nvSpPr>
            <p:cNvPr id="378" name="Google Shape;378;p36"/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6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36"/>
          <p:cNvGrpSpPr/>
          <p:nvPr/>
        </p:nvGrpSpPr>
        <p:grpSpPr>
          <a:xfrm rot="10800000" flipH="1">
            <a:off x="4572000" y="3986734"/>
            <a:ext cx="5455165" cy="875381"/>
            <a:chOff x="6456469" y="3575596"/>
            <a:chExt cx="3443700" cy="552604"/>
          </a:xfrm>
        </p:grpSpPr>
        <p:sp>
          <p:nvSpPr>
            <p:cNvPr id="381" name="Google Shape;381;p36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36"/>
          <p:cNvGrpSpPr/>
          <p:nvPr/>
        </p:nvGrpSpPr>
        <p:grpSpPr>
          <a:xfrm rot="10800000" flipH="1">
            <a:off x="6655783" y="2571750"/>
            <a:ext cx="3759089" cy="707494"/>
            <a:chOff x="6456475" y="3575600"/>
            <a:chExt cx="2936100" cy="552600"/>
          </a:xfrm>
        </p:grpSpPr>
        <p:sp>
          <p:nvSpPr>
            <p:cNvPr id="384" name="Google Shape;384;p36"/>
            <p:cNvSpPr/>
            <p:nvPr/>
          </p:nvSpPr>
          <p:spPr>
            <a:xfrm>
              <a:off x="6456475" y="3575600"/>
              <a:ext cx="2936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35689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>
            <a:spLocks noGrp="1"/>
          </p:cNvSpPr>
          <p:nvPr>
            <p:ph type="title"/>
          </p:nvPr>
        </p:nvSpPr>
        <p:spPr>
          <a:xfrm>
            <a:off x="262521" y="278784"/>
            <a:ext cx="7415750" cy="650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bg-B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Слой за услуги (бизнес логика)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6" name="Google Shape;376;p36"/>
          <p:cNvSpPr txBox="1">
            <a:spLocks noGrp="1"/>
          </p:cNvSpPr>
          <p:nvPr>
            <p:ph type="subTitle" idx="1"/>
          </p:nvPr>
        </p:nvSpPr>
        <p:spPr>
          <a:xfrm>
            <a:off x="262521" y="1254717"/>
            <a:ext cx="5144352" cy="28206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0215" algn="l"/>
                <a:tab pos="630555" algn="l"/>
              </a:tabLst>
            </a:pP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Разделен е на две папки(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Contracts</a:t>
            </a: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и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Implementations</a:t>
            </a: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).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0215" algn="l"/>
                <a:tab pos="630555" algn="l"/>
              </a:tabLst>
            </a:pP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Взаимодейства директно със слоя за достъп до бази данни.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0215" algn="l"/>
                <a:tab pos="630555" algn="l"/>
              </a:tabLst>
            </a:pPr>
            <a:r>
              <a:rPr lang="bg-BG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Използва методите, предоставени от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LINQ(Language Integrated Queries)</a:t>
            </a:r>
            <a:r>
              <a:rPr lang="bg-BG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/>
          </a:p>
        </p:txBody>
      </p:sp>
      <p:grpSp>
        <p:nvGrpSpPr>
          <p:cNvPr id="377" name="Google Shape;377;p36"/>
          <p:cNvGrpSpPr/>
          <p:nvPr/>
        </p:nvGrpSpPr>
        <p:grpSpPr>
          <a:xfrm rot="10800000" flipH="1">
            <a:off x="5587345" y="3279246"/>
            <a:ext cx="4357122" cy="707497"/>
            <a:chOff x="6456475" y="3575600"/>
            <a:chExt cx="3403204" cy="552603"/>
          </a:xfrm>
        </p:grpSpPr>
        <p:sp>
          <p:nvSpPr>
            <p:cNvPr id="378" name="Google Shape;378;p36"/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6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36"/>
          <p:cNvGrpSpPr/>
          <p:nvPr/>
        </p:nvGrpSpPr>
        <p:grpSpPr>
          <a:xfrm rot="10800000" flipH="1">
            <a:off x="4572000" y="3986734"/>
            <a:ext cx="5455165" cy="875381"/>
            <a:chOff x="6456469" y="3575596"/>
            <a:chExt cx="3443700" cy="552604"/>
          </a:xfrm>
        </p:grpSpPr>
        <p:sp>
          <p:nvSpPr>
            <p:cNvPr id="381" name="Google Shape;381;p36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36"/>
          <p:cNvGrpSpPr/>
          <p:nvPr/>
        </p:nvGrpSpPr>
        <p:grpSpPr>
          <a:xfrm rot="10800000" flipH="1">
            <a:off x="6655783" y="2571750"/>
            <a:ext cx="3759089" cy="707494"/>
            <a:chOff x="6456475" y="3575600"/>
            <a:chExt cx="2936100" cy="552600"/>
          </a:xfrm>
        </p:grpSpPr>
        <p:sp>
          <p:nvSpPr>
            <p:cNvPr id="384" name="Google Shape;384;p36"/>
            <p:cNvSpPr/>
            <p:nvPr/>
          </p:nvSpPr>
          <p:spPr>
            <a:xfrm>
              <a:off x="6456475" y="3575600"/>
              <a:ext cx="2936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5510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>
            <a:spLocks noGrp="1"/>
          </p:cNvSpPr>
          <p:nvPr>
            <p:ph type="title"/>
          </p:nvPr>
        </p:nvSpPr>
        <p:spPr>
          <a:xfrm>
            <a:off x="262520" y="190187"/>
            <a:ext cx="5455165" cy="650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bg-B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Презентационен слой</a:t>
            </a:r>
            <a:br>
              <a:rPr lang="bg-BG" sz="3600" dirty="0"/>
            </a:br>
            <a:endParaRPr dirty="0"/>
          </a:p>
        </p:txBody>
      </p:sp>
      <p:sp>
        <p:nvSpPr>
          <p:cNvPr id="376" name="Google Shape;376;p36"/>
          <p:cNvSpPr txBox="1">
            <a:spLocks noGrp="1"/>
          </p:cNvSpPr>
          <p:nvPr>
            <p:ph type="subTitle" idx="1"/>
          </p:nvPr>
        </p:nvSpPr>
        <p:spPr>
          <a:xfrm>
            <a:off x="262520" y="1166123"/>
            <a:ext cx="5144352" cy="28206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0215" algn="l"/>
                <a:tab pos="630555" algn="l"/>
              </a:tabLst>
            </a:pP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Уеб приложение създадено с помощта на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ASP .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NET Core</a:t>
            </a:r>
            <a:r>
              <a:rPr lang="bg-BG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0215" algn="l"/>
                <a:tab pos="630555" algn="l"/>
              </a:tabLst>
            </a:pP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Използван е архитектурният шаблон за дизайн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MVC(Model-View-Controller)</a:t>
            </a: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/>
          </a:p>
        </p:txBody>
      </p:sp>
      <p:grpSp>
        <p:nvGrpSpPr>
          <p:cNvPr id="377" name="Google Shape;377;p36"/>
          <p:cNvGrpSpPr/>
          <p:nvPr/>
        </p:nvGrpSpPr>
        <p:grpSpPr>
          <a:xfrm rot="10800000" flipH="1">
            <a:off x="5587345" y="3279246"/>
            <a:ext cx="4357122" cy="707497"/>
            <a:chOff x="6456475" y="3575600"/>
            <a:chExt cx="3403204" cy="552603"/>
          </a:xfrm>
        </p:grpSpPr>
        <p:sp>
          <p:nvSpPr>
            <p:cNvPr id="378" name="Google Shape;378;p36"/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6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36"/>
          <p:cNvGrpSpPr/>
          <p:nvPr/>
        </p:nvGrpSpPr>
        <p:grpSpPr>
          <a:xfrm rot="10800000" flipH="1">
            <a:off x="4572000" y="3986734"/>
            <a:ext cx="5455165" cy="875381"/>
            <a:chOff x="6456469" y="3575596"/>
            <a:chExt cx="3443700" cy="552604"/>
          </a:xfrm>
        </p:grpSpPr>
        <p:sp>
          <p:nvSpPr>
            <p:cNvPr id="381" name="Google Shape;381;p36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36"/>
          <p:cNvGrpSpPr/>
          <p:nvPr/>
        </p:nvGrpSpPr>
        <p:grpSpPr>
          <a:xfrm rot="10800000" flipH="1">
            <a:off x="6655783" y="2571750"/>
            <a:ext cx="3759089" cy="707494"/>
            <a:chOff x="6456475" y="3575600"/>
            <a:chExt cx="2936100" cy="552600"/>
          </a:xfrm>
        </p:grpSpPr>
        <p:sp>
          <p:nvSpPr>
            <p:cNvPr id="384" name="Google Shape;384;p36"/>
            <p:cNvSpPr/>
            <p:nvPr/>
          </p:nvSpPr>
          <p:spPr>
            <a:xfrm>
              <a:off x="6456475" y="3575600"/>
              <a:ext cx="2936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48163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4"/>
          <p:cNvSpPr txBox="1">
            <a:spLocks noGrp="1"/>
          </p:cNvSpPr>
          <p:nvPr>
            <p:ph type="title"/>
          </p:nvPr>
        </p:nvSpPr>
        <p:spPr>
          <a:xfrm>
            <a:off x="330451" y="40029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Използвани технологии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83" name="Google Shape;683;p44"/>
          <p:cNvGrpSpPr/>
          <p:nvPr/>
        </p:nvGrpSpPr>
        <p:grpSpPr>
          <a:xfrm>
            <a:off x="7728315" y="150024"/>
            <a:ext cx="1590595" cy="875375"/>
            <a:chOff x="6456464" y="3575600"/>
            <a:chExt cx="1004100" cy="552601"/>
          </a:xfrm>
        </p:grpSpPr>
        <p:sp>
          <p:nvSpPr>
            <p:cNvPr id="684" name="Google Shape;684;p44"/>
            <p:cNvSpPr/>
            <p:nvPr/>
          </p:nvSpPr>
          <p:spPr>
            <a:xfrm>
              <a:off x="6456464" y="3575601"/>
              <a:ext cx="1004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4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" name="Google Shape;686;p44"/>
          <p:cNvGrpSpPr/>
          <p:nvPr/>
        </p:nvGrpSpPr>
        <p:grpSpPr>
          <a:xfrm>
            <a:off x="8182866" y="1025388"/>
            <a:ext cx="1249832" cy="707506"/>
            <a:chOff x="6456475" y="3575600"/>
            <a:chExt cx="976202" cy="552609"/>
          </a:xfrm>
        </p:grpSpPr>
        <p:sp>
          <p:nvSpPr>
            <p:cNvPr id="687" name="Google Shape;687;p44"/>
            <p:cNvSpPr/>
            <p:nvPr/>
          </p:nvSpPr>
          <p:spPr>
            <a:xfrm>
              <a:off x="6456477" y="3575609"/>
              <a:ext cx="976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4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NET Core — Using Entity Framework Core in a separate Project | by Rodrigo  Santos | oppr | Medium">
            <a:extLst>
              <a:ext uri="{FF2B5EF4-FFF2-40B4-BE49-F238E27FC236}">
                <a16:creationId xmlns:a16="http://schemas.microsoft.com/office/drawing/2014/main" id="{6835DE13-A4EB-45F0-88FB-B2AFD71C1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332" y="1473678"/>
            <a:ext cx="1098072" cy="109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utoMapper · GitHub">
            <a:extLst>
              <a:ext uri="{FF2B5EF4-FFF2-40B4-BE49-F238E27FC236}">
                <a16:creationId xmlns:a16="http://schemas.microsoft.com/office/drawing/2014/main" id="{A50A5881-0E65-4EA9-9CDE-38E0E5747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256" y="1455528"/>
            <a:ext cx="1127400" cy="11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 Sharp (C#) &quot; Icon - Download for free – Iconduck">
            <a:extLst>
              <a:ext uri="{FF2B5EF4-FFF2-40B4-BE49-F238E27FC236}">
                <a16:creationId xmlns:a16="http://schemas.microsoft.com/office/drawing/2014/main" id="{561D320F-DAA0-4893-82A3-84F64867C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040" y="1386307"/>
            <a:ext cx="1061206" cy="119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Text · GitHub">
            <a:extLst>
              <a:ext uri="{FF2B5EF4-FFF2-40B4-BE49-F238E27FC236}">
                <a16:creationId xmlns:a16="http://schemas.microsoft.com/office/drawing/2014/main" id="{538A1E30-5320-4EAF-8A00-EC9661BDA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854" y="2882153"/>
            <a:ext cx="1193028" cy="119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Logo - Free social media icons">
            <a:extLst>
              <a:ext uri="{FF2B5EF4-FFF2-40B4-BE49-F238E27FC236}">
                <a16:creationId xmlns:a16="http://schemas.microsoft.com/office/drawing/2014/main" id="{BD5A2EE4-7747-4F25-9D78-6FB447286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110" y="2838745"/>
            <a:ext cx="1210740" cy="121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earn ASP.NET Core MVC From Sa – Приложения в Google Play">
            <a:extLst>
              <a:ext uri="{FF2B5EF4-FFF2-40B4-BE49-F238E27FC236}">
                <a16:creationId xmlns:a16="http://schemas.microsoft.com/office/drawing/2014/main" id="{4E10DB32-4338-445B-81A3-95C8FE149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311" y="2667813"/>
            <a:ext cx="1467836" cy="146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ASP.NET Identity | CodeGuru.com">
            <a:extLst>
              <a:ext uri="{FF2B5EF4-FFF2-40B4-BE49-F238E27FC236}">
                <a16:creationId xmlns:a16="http://schemas.microsoft.com/office/drawing/2014/main" id="{D77CEE82-E038-439C-AA12-915B6FA67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025" y="2909875"/>
            <a:ext cx="1406417" cy="119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Brevo | Integration | Shopware">
            <a:extLst>
              <a:ext uri="{FF2B5EF4-FFF2-40B4-BE49-F238E27FC236}">
                <a16:creationId xmlns:a16="http://schemas.microsoft.com/office/drawing/2014/main" id="{57E42D96-0321-46A4-960A-ABD4EEC2C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827" y="1484705"/>
            <a:ext cx="1098072" cy="109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Visual Studio - Wikipedia">
            <a:extLst>
              <a:ext uri="{FF2B5EF4-FFF2-40B4-BE49-F238E27FC236}">
                <a16:creationId xmlns:a16="http://schemas.microsoft.com/office/drawing/2014/main" id="{DA7624D6-E1D2-446A-929A-F3E08B8D8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051" y="1393967"/>
            <a:ext cx="1190858" cy="119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Office 2016 vs Office 365: What's the difference?">
            <a:extLst>
              <a:ext uri="{FF2B5EF4-FFF2-40B4-BE49-F238E27FC236}">
                <a16:creationId xmlns:a16="http://schemas.microsoft.com/office/drawing/2014/main" id="{528C234A-55B8-45CC-8ED3-8C1D26478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442" y="2805217"/>
            <a:ext cx="1193028" cy="119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5"/>
          <p:cNvSpPr txBox="1">
            <a:spLocks noGrp="1"/>
          </p:cNvSpPr>
          <p:nvPr>
            <p:ph type="title"/>
          </p:nvPr>
        </p:nvSpPr>
        <p:spPr>
          <a:xfrm>
            <a:off x="1711417" y="1362397"/>
            <a:ext cx="5220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Благодаря за вниманието!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94" name="Google Shape;694;p45"/>
          <p:cNvGrpSpPr/>
          <p:nvPr/>
        </p:nvGrpSpPr>
        <p:grpSpPr>
          <a:xfrm rot="10800000" flipH="1">
            <a:off x="6397195" y="3471397"/>
            <a:ext cx="4357122" cy="707497"/>
            <a:chOff x="6456475" y="3575600"/>
            <a:chExt cx="3403204" cy="552603"/>
          </a:xfrm>
        </p:grpSpPr>
        <p:sp>
          <p:nvSpPr>
            <p:cNvPr id="695" name="Google Shape;695;p45"/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5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45"/>
          <p:cNvGrpSpPr/>
          <p:nvPr/>
        </p:nvGrpSpPr>
        <p:grpSpPr>
          <a:xfrm rot="10800000" flipH="1">
            <a:off x="5381850" y="4178885"/>
            <a:ext cx="5455165" cy="875381"/>
            <a:chOff x="6456469" y="3575596"/>
            <a:chExt cx="3443700" cy="552604"/>
          </a:xfrm>
        </p:grpSpPr>
        <p:sp>
          <p:nvSpPr>
            <p:cNvPr id="698" name="Google Shape;698;p45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5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45"/>
          <p:cNvGrpSpPr/>
          <p:nvPr/>
        </p:nvGrpSpPr>
        <p:grpSpPr>
          <a:xfrm rot="10800000" flipH="1">
            <a:off x="7465633" y="2763900"/>
            <a:ext cx="3759089" cy="707494"/>
            <a:chOff x="6456475" y="3575600"/>
            <a:chExt cx="2936100" cy="552600"/>
          </a:xfrm>
        </p:grpSpPr>
        <p:sp>
          <p:nvSpPr>
            <p:cNvPr id="701" name="Google Shape;701;p45"/>
            <p:cNvSpPr/>
            <p:nvPr/>
          </p:nvSpPr>
          <p:spPr>
            <a:xfrm>
              <a:off x="6456475" y="3575600"/>
              <a:ext cx="2936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5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45"/>
          <p:cNvGrpSpPr/>
          <p:nvPr/>
        </p:nvGrpSpPr>
        <p:grpSpPr>
          <a:xfrm flipH="1">
            <a:off x="-2032471" y="1008651"/>
            <a:ext cx="4357122" cy="707497"/>
            <a:chOff x="6456475" y="3575600"/>
            <a:chExt cx="3403204" cy="552603"/>
          </a:xfrm>
        </p:grpSpPr>
        <p:sp>
          <p:nvSpPr>
            <p:cNvPr id="704" name="Google Shape;704;p45"/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5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45"/>
          <p:cNvGrpSpPr/>
          <p:nvPr/>
        </p:nvGrpSpPr>
        <p:grpSpPr>
          <a:xfrm flipH="1">
            <a:off x="-2115169" y="133279"/>
            <a:ext cx="5455165" cy="875381"/>
            <a:chOff x="6456469" y="3575596"/>
            <a:chExt cx="3443700" cy="552604"/>
          </a:xfrm>
        </p:grpSpPr>
        <p:sp>
          <p:nvSpPr>
            <p:cNvPr id="707" name="Google Shape;707;p45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5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45"/>
          <p:cNvGrpSpPr/>
          <p:nvPr/>
        </p:nvGrpSpPr>
        <p:grpSpPr>
          <a:xfrm rot="-2700000" flipH="1">
            <a:off x="7779847" y="-53351"/>
            <a:ext cx="1045765" cy="1045615"/>
            <a:chOff x="3741950" y="353925"/>
            <a:chExt cx="1045775" cy="1045625"/>
          </a:xfrm>
        </p:grpSpPr>
        <p:sp>
          <p:nvSpPr>
            <p:cNvPr id="710" name="Google Shape;710;p45"/>
            <p:cNvSpPr/>
            <p:nvPr/>
          </p:nvSpPr>
          <p:spPr>
            <a:xfrm>
              <a:off x="3741950" y="1372675"/>
              <a:ext cx="26325" cy="26875"/>
            </a:xfrm>
            <a:custGeom>
              <a:avLst/>
              <a:gdLst/>
              <a:ahLst/>
              <a:cxnLst/>
              <a:rect l="l" t="t" r="r" b="b"/>
              <a:pathLst>
                <a:path w="1053" h="1075" extrusionOk="0">
                  <a:moveTo>
                    <a:pt x="526" y="1"/>
                  </a:moveTo>
                  <a:cubicBezTo>
                    <a:pt x="491" y="1"/>
                    <a:pt x="455" y="8"/>
                    <a:pt x="427" y="22"/>
                  </a:cubicBezTo>
                  <a:cubicBezTo>
                    <a:pt x="398" y="22"/>
                    <a:pt x="370" y="22"/>
                    <a:pt x="313" y="50"/>
                  </a:cubicBezTo>
                  <a:cubicBezTo>
                    <a:pt x="284" y="50"/>
                    <a:pt x="256" y="79"/>
                    <a:pt x="228" y="107"/>
                  </a:cubicBezTo>
                  <a:cubicBezTo>
                    <a:pt x="199" y="107"/>
                    <a:pt x="171" y="136"/>
                    <a:pt x="142" y="164"/>
                  </a:cubicBezTo>
                  <a:cubicBezTo>
                    <a:pt x="57" y="249"/>
                    <a:pt x="0" y="392"/>
                    <a:pt x="0" y="534"/>
                  </a:cubicBezTo>
                  <a:cubicBezTo>
                    <a:pt x="0" y="676"/>
                    <a:pt x="57" y="818"/>
                    <a:pt x="142" y="903"/>
                  </a:cubicBezTo>
                  <a:cubicBezTo>
                    <a:pt x="171" y="932"/>
                    <a:pt x="199" y="960"/>
                    <a:pt x="228" y="989"/>
                  </a:cubicBezTo>
                  <a:cubicBezTo>
                    <a:pt x="256" y="989"/>
                    <a:pt x="284" y="1017"/>
                    <a:pt x="313" y="1046"/>
                  </a:cubicBezTo>
                  <a:cubicBezTo>
                    <a:pt x="370" y="1046"/>
                    <a:pt x="398" y="1046"/>
                    <a:pt x="427" y="1074"/>
                  </a:cubicBezTo>
                  <a:lnTo>
                    <a:pt x="626" y="1074"/>
                  </a:lnTo>
                  <a:cubicBezTo>
                    <a:pt x="654" y="1046"/>
                    <a:pt x="711" y="1046"/>
                    <a:pt x="739" y="1046"/>
                  </a:cubicBezTo>
                  <a:cubicBezTo>
                    <a:pt x="768" y="1017"/>
                    <a:pt x="796" y="989"/>
                    <a:pt x="825" y="989"/>
                  </a:cubicBezTo>
                  <a:cubicBezTo>
                    <a:pt x="853" y="960"/>
                    <a:pt x="882" y="932"/>
                    <a:pt x="910" y="903"/>
                  </a:cubicBezTo>
                  <a:cubicBezTo>
                    <a:pt x="938" y="903"/>
                    <a:pt x="938" y="875"/>
                    <a:pt x="967" y="847"/>
                  </a:cubicBezTo>
                  <a:cubicBezTo>
                    <a:pt x="995" y="818"/>
                    <a:pt x="995" y="790"/>
                    <a:pt x="1024" y="733"/>
                  </a:cubicBezTo>
                  <a:cubicBezTo>
                    <a:pt x="1024" y="704"/>
                    <a:pt x="1052" y="676"/>
                    <a:pt x="1052" y="648"/>
                  </a:cubicBezTo>
                  <a:cubicBezTo>
                    <a:pt x="1052" y="619"/>
                    <a:pt x="1052" y="562"/>
                    <a:pt x="1052" y="534"/>
                  </a:cubicBezTo>
                  <a:cubicBezTo>
                    <a:pt x="1052" y="392"/>
                    <a:pt x="995" y="249"/>
                    <a:pt x="910" y="164"/>
                  </a:cubicBezTo>
                  <a:cubicBezTo>
                    <a:pt x="882" y="136"/>
                    <a:pt x="853" y="107"/>
                    <a:pt x="825" y="107"/>
                  </a:cubicBezTo>
                  <a:cubicBezTo>
                    <a:pt x="796" y="79"/>
                    <a:pt x="768" y="50"/>
                    <a:pt x="739" y="50"/>
                  </a:cubicBezTo>
                  <a:cubicBezTo>
                    <a:pt x="711" y="22"/>
                    <a:pt x="654" y="22"/>
                    <a:pt x="626" y="22"/>
                  </a:cubicBezTo>
                  <a:cubicBezTo>
                    <a:pt x="597" y="8"/>
                    <a:pt x="562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5"/>
            <p:cNvSpPr/>
            <p:nvPr/>
          </p:nvSpPr>
          <p:spPr>
            <a:xfrm>
              <a:off x="3804500" y="417550"/>
              <a:ext cx="920650" cy="918000"/>
            </a:xfrm>
            <a:custGeom>
              <a:avLst/>
              <a:gdLst/>
              <a:ahLst/>
              <a:cxnLst/>
              <a:rect l="l" t="t" r="r" b="b"/>
              <a:pathLst>
                <a:path w="36826" h="36720" extrusionOk="0">
                  <a:moveTo>
                    <a:pt x="36232" y="1"/>
                  </a:moveTo>
                  <a:cubicBezTo>
                    <a:pt x="36094" y="1"/>
                    <a:pt x="35959" y="51"/>
                    <a:pt x="35859" y="150"/>
                  </a:cubicBezTo>
                  <a:cubicBezTo>
                    <a:pt x="35660" y="378"/>
                    <a:pt x="35660" y="690"/>
                    <a:pt x="35859" y="918"/>
                  </a:cubicBezTo>
                  <a:cubicBezTo>
                    <a:pt x="35973" y="1003"/>
                    <a:pt x="36115" y="1060"/>
                    <a:pt x="36229" y="1060"/>
                  </a:cubicBezTo>
                  <a:cubicBezTo>
                    <a:pt x="36371" y="1060"/>
                    <a:pt x="36513" y="1003"/>
                    <a:pt x="36627" y="918"/>
                  </a:cubicBezTo>
                  <a:cubicBezTo>
                    <a:pt x="36826" y="690"/>
                    <a:pt x="36826" y="378"/>
                    <a:pt x="36627" y="150"/>
                  </a:cubicBezTo>
                  <a:cubicBezTo>
                    <a:pt x="36513" y="51"/>
                    <a:pt x="36371" y="1"/>
                    <a:pt x="36232" y="1"/>
                  </a:cubicBezTo>
                  <a:close/>
                  <a:moveTo>
                    <a:pt x="33694" y="2560"/>
                  </a:moveTo>
                  <a:cubicBezTo>
                    <a:pt x="33556" y="2560"/>
                    <a:pt x="33414" y="2610"/>
                    <a:pt x="33300" y="2709"/>
                  </a:cubicBezTo>
                  <a:cubicBezTo>
                    <a:pt x="33101" y="2909"/>
                    <a:pt x="33101" y="3250"/>
                    <a:pt x="33300" y="3449"/>
                  </a:cubicBezTo>
                  <a:cubicBezTo>
                    <a:pt x="33414" y="3563"/>
                    <a:pt x="33556" y="3619"/>
                    <a:pt x="33698" y="3619"/>
                  </a:cubicBezTo>
                  <a:cubicBezTo>
                    <a:pt x="33840" y="3619"/>
                    <a:pt x="33954" y="3563"/>
                    <a:pt x="34068" y="3449"/>
                  </a:cubicBezTo>
                  <a:cubicBezTo>
                    <a:pt x="34267" y="3250"/>
                    <a:pt x="34267" y="2909"/>
                    <a:pt x="34068" y="2709"/>
                  </a:cubicBezTo>
                  <a:cubicBezTo>
                    <a:pt x="33968" y="2610"/>
                    <a:pt x="33833" y="2560"/>
                    <a:pt x="33694" y="2560"/>
                  </a:cubicBezTo>
                  <a:close/>
                  <a:moveTo>
                    <a:pt x="31139" y="5091"/>
                  </a:moveTo>
                  <a:cubicBezTo>
                    <a:pt x="31004" y="5091"/>
                    <a:pt x="30869" y="5141"/>
                    <a:pt x="30769" y="5240"/>
                  </a:cubicBezTo>
                  <a:cubicBezTo>
                    <a:pt x="30570" y="5468"/>
                    <a:pt x="30570" y="5809"/>
                    <a:pt x="30769" y="6008"/>
                  </a:cubicBezTo>
                  <a:cubicBezTo>
                    <a:pt x="30883" y="6122"/>
                    <a:pt x="30996" y="6150"/>
                    <a:pt x="31139" y="6150"/>
                  </a:cubicBezTo>
                  <a:cubicBezTo>
                    <a:pt x="31281" y="6150"/>
                    <a:pt x="31423" y="6122"/>
                    <a:pt x="31508" y="6008"/>
                  </a:cubicBezTo>
                  <a:cubicBezTo>
                    <a:pt x="31736" y="5809"/>
                    <a:pt x="31736" y="5468"/>
                    <a:pt x="31508" y="5240"/>
                  </a:cubicBezTo>
                  <a:cubicBezTo>
                    <a:pt x="31409" y="5141"/>
                    <a:pt x="31274" y="5091"/>
                    <a:pt x="31139" y="5091"/>
                  </a:cubicBezTo>
                  <a:close/>
                  <a:moveTo>
                    <a:pt x="28594" y="7650"/>
                  </a:moveTo>
                  <a:cubicBezTo>
                    <a:pt x="28458" y="7650"/>
                    <a:pt x="28323" y="7700"/>
                    <a:pt x="28210" y="7800"/>
                  </a:cubicBezTo>
                  <a:cubicBezTo>
                    <a:pt x="28011" y="7999"/>
                    <a:pt x="28011" y="8340"/>
                    <a:pt x="28210" y="8567"/>
                  </a:cubicBezTo>
                  <a:cubicBezTo>
                    <a:pt x="28323" y="8653"/>
                    <a:pt x="28466" y="8710"/>
                    <a:pt x="28608" y="8710"/>
                  </a:cubicBezTo>
                  <a:cubicBezTo>
                    <a:pt x="28722" y="8710"/>
                    <a:pt x="28864" y="8653"/>
                    <a:pt x="28977" y="8567"/>
                  </a:cubicBezTo>
                  <a:cubicBezTo>
                    <a:pt x="29177" y="8340"/>
                    <a:pt x="29177" y="7999"/>
                    <a:pt x="28977" y="7800"/>
                  </a:cubicBezTo>
                  <a:cubicBezTo>
                    <a:pt x="28864" y="7700"/>
                    <a:pt x="28729" y="7650"/>
                    <a:pt x="28594" y="7650"/>
                  </a:cubicBezTo>
                  <a:close/>
                  <a:moveTo>
                    <a:pt x="26048" y="10188"/>
                  </a:moveTo>
                  <a:cubicBezTo>
                    <a:pt x="25913" y="10188"/>
                    <a:pt x="25778" y="10245"/>
                    <a:pt x="25679" y="10359"/>
                  </a:cubicBezTo>
                  <a:cubicBezTo>
                    <a:pt x="25451" y="10558"/>
                    <a:pt x="25451" y="10899"/>
                    <a:pt x="25679" y="11098"/>
                  </a:cubicBezTo>
                  <a:cubicBezTo>
                    <a:pt x="25764" y="11212"/>
                    <a:pt x="25906" y="11269"/>
                    <a:pt x="26048" y="11269"/>
                  </a:cubicBezTo>
                  <a:cubicBezTo>
                    <a:pt x="26191" y="11269"/>
                    <a:pt x="26333" y="11212"/>
                    <a:pt x="26418" y="11098"/>
                  </a:cubicBezTo>
                  <a:cubicBezTo>
                    <a:pt x="26646" y="10899"/>
                    <a:pt x="26646" y="10558"/>
                    <a:pt x="26418" y="10359"/>
                  </a:cubicBezTo>
                  <a:cubicBezTo>
                    <a:pt x="26319" y="10245"/>
                    <a:pt x="26184" y="10188"/>
                    <a:pt x="26048" y="10188"/>
                  </a:cubicBezTo>
                  <a:close/>
                  <a:moveTo>
                    <a:pt x="23493" y="12741"/>
                  </a:moveTo>
                  <a:cubicBezTo>
                    <a:pt x="23354" y="12741"/>
                    <a:pt x="23219" y="12790"/>
                    <a:pt x="23120" y="12890"/>
                  </a:cubicBezTo>
                  <a:cubicBezTo>
                    <a:pt x="22920" y="13089"/>
                    <a:pt x="22920" y="13430"/>
                    <a:pt x="23120" y="13658"/>
                  </a:cubicBezTo>
                  <a:cubicBezTo>
                    <a:pt x="23233" y="13743"/>
                    <a:pt x="23375" y="13800"/>
                    <a:pt x="23489" y="13800"/>
                  </a:cubicBezTo>
                  <a:cubicBezTo>
                    <a:pt x="23631" y="13800"/>
                    <a:pt x="23774" y="13743"/>
                    <a:pt x="23887" y="13658"/>
                  </a:cubicBezTo>
                  <a:cubicBezTo>
                    <a:pt x="24086" y="13430"/>
                    <a:pt x="24086" y="13089"/>
                    <a:pt x="23887" y="12890"/>
                  </a:cubicBezTo>
                  <a:cubicBezTo>
                    <a:pt x="23774" y="12790"/>
                    <a:pt x="23631" y="12741"/>
                    <a:pt x="23493" y="12741"/>
                  </a:cubicBezTo>
                  <a:close/>
                  <a:moveTo>
                    <a:pt x="20958" y="15278"/>
                  </a:moveTo>
                  <a:cubicBezTo>
                    <a:pt x="20823" y="15278"/>
                    <a:pt x="20688" y="15335"/>
                    <a:pt x="20589" y="15449"/>
                  </a:cubicBezTo>
                  <a:cubicBezTo>
                    <a:pt x="20361" y="15648"/>
                    <a:pt x="20361" y="15989"/>
                    <a:pt x="20589" y="16188"/>
                  </a:cubicBezTo>
                  <a:cubicBezTo>
                    <a:pt x="20674" y="16302"/>
                    <a:pt x="20816" y="16359"/>
                    <a:pt x="20958" y="16359"/>
                  </a:cubicBezTo>
                  <a:cubicBezTo>
                    <a:pt x="21101" y="16359"/>
                    <a:pt x="21214" y="16302"/>
                    <a:pt x="21328" y="16188"/>
                  </a:cubicBezTo>
                  <a:cubicBezTo>
                    <a:pt x="21527" y="15989"/>
                    <a:pt x="21527" y="15648"/>
                    <a:pt x="21328" y="15449"/>
                  </a:cubicBezTo>
                  <a:cubicBezTo>
                    <a:pt x="21228" y="15335"/>
                    <a:pt x="21093" y="15278"/>
                    <a:pt x="20958" y="15278"/>
                  </a:cubicBezTo>
                  <a:close/>
                  <a:moveTo>
                    <a:pt x="18399" y="17831"/>
                  </a:moveTo>
                  <a:cubicBezTo>
                    <a:pt x="18264" y="17831"/>
                    <a:pt x="18129" y="17880"/>
                    <a:pt x="18029" y="17980"/>
                  </a:cubicBezTo>
                  <a:cubicBezTo>
                    <a:pt x="17830" y="18207"/>
                    <a:pt x="17830" y="18549"/>
                    <a:pt x="18029" y="18748"/>
                  </a:cubicBezTo>
                  <a:cubicBezTo>
                    <a:pt x="18143" y="18833"/>
                    <a:pt x="18257" y="18890"/>
                    <a:pt x="18399" y="18890"/>
                  </a:cubicBezTo>
                  <a:cubicBezTo>
                    <a:pt x="18541" y="18890"/>
                    <a:pt x="18683" y="18833"/>
                    <a:pt x="18769" y="18748"/>
                  </a:cubicBezTo>
                  <a:cubicBezTo>
                    <a:pt x="18996" y="18549"/>
                    <a:pt x="18996" y="18207"/>
                    <a:pt x="18769" y="17980"/>
                  </a:cubicBezTo>
                  <a:cubicBezTo>
                    <a:pt x="18669" y="17880"/>
                    <a:pt x="18534" y="17831"/>
                    <a:pt x="18399" y="17831"/>
                  </a:cubicBezTo>
                  <a:close/>
                  <a:moveTo>
                    <a:pt x="15865" y="20390"/>
                  </a:moveTo>
                  <a:cubicBezTo>
                    <a:pt x="15726" y="20390"/>
                    <a:pt x="15584" y="20440"/>
                    <a:pt x="15470" y="20539"/>
                  </a:cubicBezTo>
                  <a:cubicBezTo>
                    <a:pt x="15271" y="20738"/>
                    <a:pt x="15271" y="21080"/>
                    <a:pt x="15470" y="21279"/>
                  </a:cubicBezTo>
                  <a:cubicBezTo>
                    <a:pt x="15584" y="21392"/>
                    <a:pt x="15726" y="21449"/>
                    <a:pt x="15868" y="21449"/>
                  </a:cubicBezTo>
                  <a:cubicBezTo>
                    <a:pt x="15982" y="21449"/>
                    <a:pt x="16124" y="21392"/>
                    <a:pt x="16238" y="21279"/>
                  </a:cubicBezTo>
                  <a:cubicBezTo>
                    <a:pt x="16437" y="21080"/>
                    <a:pt x="16437" y="20738"/>
                    <a:pt x="16238" y="20539"/>
                  </a:cubicBezTo>
                  <a:cubicBezTo>
                    <a:pt x="16138" y="20440"/>
                    <a:pt x="16003" y="20390"/>
                    <a:pt x="15865" y="20390"/>
                  </a:cubicBezTo>
                  <a:close/>
                  <a:moveTo>
                    <a:pt x="13309" y="22921"/>
                  </a:moveTo>
                  <a:cubicBezTo>
                    <a:pt x="13174" y="22921"/>
                    <a:pt x="13039" y="22971"/>
                    <a:pt x="12939" y="23070"/>
                  </a:cubicBezTo>
                  <a:cubicBezTo>
                    <a:pt x="12712" y="23298"/>
                    <a:pt x="12712" y="23639"/>
                    <a:pt x="12939" y="23838"/>
                  </a:cubicBezTo>
                  <a:cubicBezTo>
                    <a:pt x="13025" y="23952"/>
                    <a:pt x="13167" y="23980"/>
                    <a:pt x="13309" y="23980"/>
                  </a:cubicBezTo>
                  <a:cubicBezTo>
                    <a:pt x="13451" y="23980"/>
                    <a:pt x="13593" y="23952"/>
                    <a:pt x="13679" y="23838"/>
                  </a:cubicBezTo>
                  <a:cubicBezTo>
                    <a:pt x="13906" y="23639"/>
                    <a:pt x="13906" y="23298"/>
                    <a:pt x="13679" y="23070"/>
                  </a:cubicBezTo>
                  <a:cubicBezTo>
                    <a:pt x="13579" y="22971"/>
                    <a:pt x="13444" y="22921"/>
                    <a:pt x="13309" y="22921"/>
                  </a:cubicBezTo>
                  <a:close/>
                  <a:moveTo>
                    <a:pt x="10764" y="25480"/>
                  </a:moveTo>
                  <a:cubicBezTo>
                    <a:pt x="10629" y="25480"/>
                    <a:pt x="10494" y="25530"/>
                    <a:pt x="10380" y="25629"/>
                  </a:cubicBezTo>
                  <a:cubicBezTo>
                    <a:pt x="10181" y="25829"/>
                    <a:pt x="10181" y="26170"/>
                    <a:pt x="10380" y="26397"/>
                  </a:cubicBezTo>
                  <a:cubicBezTo>
                    <a:pt x="10494" y="26483"/>
                    <a:pt x="10636" y="26539"/>
                    <a:pt x="10778" y="26539"/>
                  </a:cubicBezTo>
                  <a:cubicBezTo>
                    <a:pt x="10892" y="26539"/>
                    <a:pt x="11034" y="26483"/>
                    <a:pt x="11148" y="26397"/>
                  </a:cubicBezTo>
                  <a:cubicBezTo>
                    <a:pt x="11347" y="26170"/>
                    <a:pt x="11347" y="25829"/>
                    <a:pt x="11148" y="25629"/>
                  </a:cubicBezTo>
                  <a:cubicBezTo>
                    <a:pt x="11034" y="25530"/>
                    <a:pt x="10899" y="25480"/>
                    <a:pt x="10764" y="25480"/>
                  </a:cubicBezTo>
                  <a:close/>
                  <a:moveTo>
                    <a:pt x="8219" y="28018"/>
                  </a:moveTo>
                  <a:cubicBezTo>
                    <a:pt x="8084" y="28018"/>
                    <a:pt x="7949" y="28075"/>
                    <a:pt x="7849" y="28189"/>
                  </a:cubicBezTo>
                  <a:cubicBezTo>
                    <a:pt x="7622" y="28388"/>
                    <a:pt x="7622" y="28729"/>
                    <a:pt x="7849" y="28928"/>
                  </a:cubicBezTo>
                  <a:cubicBezTo>
                    <a:pt x="7934" y="29042"/>
                    <a:pt x="8077" y="29099"/>
                    <a:pt x="8219" y="29099"/>
                  </a:cubicBezTo>
                  <a:cubicBezTo>
                    <a:pt x="8361" y="29099"/>
                    <a:pt x="8475" y="29042"/>
                    <a:pt x="8588" y="28928"/>
                  </a:cubicBezTo>
                  <a:cubicBezTo>
                    <a:pt x="8787" y="28729"/>
                    <a:pt x="8787" y="28388"/>
                    <a:pt x="8588" y="28189"/>
                  </a:cubicBezTo>
                  <a:cubicBezTo>
                    <a:pt x="8489" y="28075"/>
                    <a:pt x="8354" y="28018"/>
                    <a:pt x="8219" y="28018"/>
                  </a:cubicBezTo>
                  <a:close/>
                  <a:moveTo>
                    <a:pt x="5663" y="30570"/>
                  </a:moveTo>
                  <a:cubicBezTo>
                    <a:pt x="5524" y="30570"/>
                    <a:pt x="5389" y="30620"/>
                    <a:pt x="5290" y="30720"/>
                  </a:cubicBezTo>
                  <a:cubicBezTo>
                    <a:pt x="5091" y="30947"/>
                    <a:pt x="5091" y="31260"/>
                    <a:pt x="5290" y="31487"/>
                  </a:cubicBezTo>
                  <a:cubicBezTo>
                    <a:pt x="5403" y="31573"/>
                    <a:pt x="5546" y="31630"/>
                    <a:pt x="5659" y="31630"/>
                  </a:cubicBezTo>
                  <a:cubicBezTo>
                    <a:pt x="5802" y="31630"/>
                    <a:pt x="5944" y="31573"/>
                    <a:pt x="6058" y="31487"/>
                  </a:cubicBezTo>
                  <a:cubicBezTo>
                    <a:pt x="6257" y="31260"/>
                    <a:pt x="6257" y="30947"/>
                    <a:pt x="6058" y="30720"/>
                  </a:cubicBezTo>
                  <a:cubicBezTo>
                    <a:pt x="5944" y="30620"/>
                    <a:pt x="5802" y="30570"/>
                    <a:pt x="5663" y="30570"/>
                  </a:cubicBezTo>
                  <a:close/>
                  <a:moveTo>
                    <a:pt x="3125" y="33108"/>
                  </a:moveTo>
                  <a:cubicBezTo>
                    <a:pt x="2986" y="33108"/>
                    <a:pt x="2844" y="33165"/>
                    <a:pt x="2730" y="33279"/>
                  </a:cubicBezTo>
                  <a:cubicBezTo>
                    <a:pt x="2531" y="33478"/>
                    <a:pt x="2531" y="33819"/>
                    <a:pt x="2730" y="34018"/>
                  </a:cubicBezTo>
                  <a:cubicBezTo>
                    <a:pt x="2844" y="34132"/>
                    <a:pt x="2986" y="34189"/>
                    <a:pt x="3129" y="34189"/>
                  </a:cubicBezTo>
                  <a:cubicBezTo>
                    <a:pt x="3242" y="34189"/>
                    <a:pt x="3384" y="34132"/>
                    <a:pt x="3498" y="34018"/>
                  </a:cubicBezTo>
                  <a:cubicBezTo>
                    <a:pt x="3697" y="33819"/>
                    <a:pt x="3697" y="33478"/>
                    <a:pt x="3498" y="33279"/>
                  </a:cubicBezTo>
                  <a:cubicBezTo>
                    <a:pt x="3399" y="33165"/>
                    <a:pt x="3264" y="33108"/>
                    <a:pt x="3125" y="33108"/>
                  </a:cubicBezTo>
                  <a:close/>
                  <a:moveTo>
                    <a:pt x="569" y="35660"/>
                  </a:moveTo>
                  <a:cubicBezTo>
                    <a:pt x="434" y="35660"/>
                    <a:pt x="299" y="35710"/>
                    <a:pt x="200" y="35810"/>
                  </a:cubicBezTo>
                  <a:cubicBezTo>
                    <a:pt x="1" y="36037"/>
                    <a:pt x="1" y="36379"/>
                    <a:pt x="200" y="36578"/>
                  </a:cubicBezTo>
                  <a:cubicBezTo>
                    <a:pt x="313" y="36691"/>
                    <a:pt x="427" y="36720"/>
                    <a:pt x="569" y="36720"/>
                  </a:cubicBezTo>
                  <a:cubicBezTo>
                    <a:pt x="711" y="36720"/>
                    <a:pt x="854" y="36691"/>
                    <a:pt x="939" y="36578"/>
                  </a:cubicBezTo>
                  <a:cubicBezTo>
                    <a:pt x="1166" y="36379"/>
                    <a:pt x="1166" y="36037"/>
                    <a:pt x="939" y="35810"/>
                  </a:cubicBezTo>
                  <a:cubicBezTo>
                    <a:pt x="839" y="35710"/>
                    <a:pt x="704" y="35660"/>
                    <a:pt x="569" y="356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5"/>
            <p:cNvSpPr/>
            <p:nvPr/>
          </p:nvSpPr>
          <p:spPr>
            <a:xfrm>
              <a:off x="4760675" y="353925"/>
              <a:ext cx="27050" cy="26875"/>
            </a:xfrm>
            <a:custGeom>
              <a:avLst/>
              <a:gdLst/>
              <a:ahLst/>
              <a:cxnLst/>
              <a:rect l="l" t="t" r="r" b="b"/>
              <a:pathLst>
                <a:path w="1082" h="1075" extrusionOk="0">
                  <a:moveTo>
                    <a:pt x="563" y="0"/>
                  </a:moveTo>
                  <a:cubicBezTo>
                    <a:pt x="517" y="0"/>
                    <a:pt x="471" y="7"/>
                    <a:pt x="427" y="22"/>
                  </a:cubicBezTo>
                  <a:cubicBezTo>
                    <a:pt x="399" y="22"/>
                    <a:pt x="370" y="22"/>
                    <a:pt x="342" y="51"/>
                  </a:cubicBezTo>
                  <a:cubicBezTo>
                    <a:pt x="314" y="51"/>
                    <a:pt x="285" y="79"/>
                    <a:pt x="228" y="79"/>
                  </a:cubicBezTo>
                  <a:cubicBezTo>
                    <a:pt x="200" y="107"/>
                    <a:pt x="200" y="136"/>
                    <a:pt x="171" y="164"/>
                  </a:cubicBezTo>
                  <a:cubicBezTo>
                    <a:pt x="143" y="193"/>
                    <a:pt x="115" y="193"/>
                    <a:pt x="86" y="250"/>
                  </a:cubicBezTo>
                  <a:cubicBezTo>
                    <a:pt x="86" y="278"/>
                    <a:pt x="58" y="306"/>
                    <a:pt x="58" y="335"/>
                  </a:cubicBezTo>
                  <a:cubicBezTo>
                    <a:pt x="29" y="363"/>
                    <a:pt x="29" y="392"/>
                    <a:pt x="29" y="420"/>
                  </a:cubicBezTo>
                  <a:cubicBezTo>
                    <a:pt x="1" y="449"/>
                    <a:pt x="1" y="506"/>
                    <a:pt x="1" y="534"/>
                  </a:cubicBezTo>
                  <a:cubicBezTo>
                    <a:pt x="1" y="562"/>
                    <a:pt x="1" y="591"/>
                    <a:pt x="29" y="648"/>
                  </a:cubicBezTo>
                  <a:cubicBezTo>
                    <a:pt x="29" y="676"/>
                    <a:pt x="29" y="705"/>
                    <a:pt x="58" y="733"/>
                  </a:cubicBezTo>
                  <a:cubicBezTo>
                    <a:pt x="58" y="761"/>
                    <a:pt x="86" y="790"/>
                    <a:pt x="86" y="818"/>
                  </a:cubicBezTo>
                  <a:cubicBezTo>
                    <a:pt x="115" y="847"/>
                    <a:pt x="143" y="875"/>
                    <a:pt x="171" y="904"/>
                  </a:cubicBezTo>
                  <a:cubicBezTo>
                    <a:pt x="200" y="932"/>
                    <a:pt x="200" y="961"/>
                    <a:pt x="228" y="989"/>
                  </a:cubicBezTo>
                  <a:cubicBezTo>
                    <a:pt x="285" y="989"/>
                    <a:pt x="314" y="1017"/>
                    <a:pt x="342" y="1017"/>
                  </a:cubicBezTo>
                  <a:cubicBezTo>
                    <a:pt x="370" y="1046"/>
                    <a:pt x="399" y="1046"/>
                    <a:pt x="427" y="1046"/>
                  </a:cubicBezTo>
                  <a:cubicBezTo>
                    <a:pt x="456" y="1074"/>
                    <a:pt x="513" y="1074"/>
                    <a:pt x="541" y="1074"/>
                  </a:cubicBezTo>
                  <a:cubicBezTo>
                    <a:pt x="683" y="1074"/>
                    <a:pt x="825" y="1017"/>
                    <a:pt x="911" y="904"/>
                  </a:cubicBezTo>
                  <a:cubicBezTo>
                    <a:pt x="939" y="875"/>
                    <a:pt x="968" y="847"/>
                    <a:pt x="996" y="818"/>
                  </a:cubicBezTo>
                  <a:cubicBezTo>
                    <a:pt x="996" y="790"/>
                    <a:pt x="1025" y="761"/>
                    <a:pt x="1025" y="733"/>
                  </a:cubicBezTo>
                  <a:cubicBezTo>
                    <a:pt x="1053" y="705"/>
                    <a:pt x="1053" y="676"/>
                    <a:pt x="1053" y="648"/>
                  </a:cubicBezTo>
                  <a:cubicBezTo>
                    <a:pt x="1081" y="591"/>
                    <a:pt x="1081" y="562"/>
                    <a:pt x="1081" y="534"/>
                  </a:cubicBezTo>
                  <a:cubicBezTo>
                    <a:pt x="1081" y="506"/>
                    <a:pt x="1053" y="449"/>
                    <a:pt x="1053" y="420"/>
                  </a:cubicBezTo>
                  <a:cubicBezTo>
                    <a:pt x="1053" y="392"/>
                    <a:pt x="1053" y="363"/>
                    <a:pt x="1025" y="335"/>
                  </a:cubicBezTo>
                  <a:cubicBezTo>
                    <a:pt x="1025" y="306"/>
                    <a:pt x="996" y="278"/>
                    <a:pt x="996" y="250"/>
                  </a:cubicBezTo>
                  <a:cubicBezTo>
                    <a:pt x="968" y="193"/>
                    <a:pt x="939" y="193"/>
                    <a:pt x="911" y="164"/>
                  </a:cubicBezTo>
                  <a:cubicBezTo>
                    <a:pt x="826" y="59"/>
                    <a:pt x="695" y="0"/>
                    <a:pt x="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1"/>
          <p:cNvSpPr txBox="1">
            <a:spLocks noGrp="1"/>
          </p:cNvSpPr>
          <p:nvPr>
            <p:ph type="title"/>
          </p:nvPr>
        </p:nvSpPr>
        <p:spPr>
          <a:xfrm>
            <a:off x="540294" y="39286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Проблеми</a:t>
            </a:r>
            <a:endParaRPr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7" name="Google Shape;467;p41"/>
          <p:cNvSpPr txBox="1">
            <a:spLocks noGrp="1"/>
          </p:cNvSpPr>
          <p:nvPr>
            <p:ph type="subTitle" idx="1"/>
          </p:nvPr>
        </p:nvSpPr>
        <p:spPr>
          <a:xfrm>
            <a:off x="6201071" y="2856363"/>
            <a:ext cx="2619900" cy="11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Адаптиране дейността на организациите в електронна среда. </a:t>
            </a:r>
            <a:endParaRPr sz="1600" dirty="0"/>
          </a:p>
        </p:txBody>
      </p:sp>
      <p:sp>
        <p:nvSpPr>
          <p:cNvPr id="468" name="Google Shape;468;p41"/>
          <p:cNvSpPr txBox="1">
            <a:spLocks noGrp="1"/>
          </p:cNvSpPr>
          <p:nvPr>
            <p:ph type="subTitle" idx="2"/>
          </p:nvPr>
        </p:nvSpPr>
        <p:spPr>
          <a:xfrm>
            <a:off x="323031" y="2831944"/>
            <a:ext cx="2619900" cy="1240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Необходимост от подобряване на вътрешния контрол в организациите.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2" name="Google Shape;472;p41"/>
          <p:cNvSpPr/>
          <p:nvPr/>
        </p:nvSpPr>
        <p:spPr>
          <a:xfrm rot="5400000">
            <a:off x="1279281" y="1859870"/>
            <a:ext cx="707400" cy="70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02" name="Google Shape;502;p41"/>
          <p:cNvGrpSpPr/>
          <p:nvPr/>
        </p:nvGrpSpPr>
        <p:grpSpPr>
          <a:xfrm flipH="1">
            <a:off x="-311297" y="150024"/>
            <a:ext cx="1590595" cy="875375"/>
            <a:chOff x="6456464" y="3575600"/>
            <a:chExt cx="1004100" cy="552601"/>
          </a:xfrm>
        </p:grpSpPr>
        <p:sp>
          <p:nvSpPr>
            <p:cNvPr id="503" name="Google Shape;503;p41"/>
            <p:cNvSpPr/>
            <p:nvPr/>
          </p:nvSpPr>
          <p:spPr>
            <a:xfrm>
              <a:off x="6456464" y="3575601"/>
              <a:ext cx="1004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1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41"/>
          <p:cNvGrpSpPr/>
          <p:nvPr/>
        </p:nvGrpSpPr>
        <p:grpSpPr>
          <a:xfrm flipH="1">
            <a:off x="-425085" y="1025388"/>
            <a:ext cx="1249832" cy="707506"/>
            <a:chOff x="6456475" y="3575600"/>
            <a:chExt cx="976202" cy="552609"/>
          </a:xfrm>
        </p:grpSpPr>
        <p:sp>
          <p:nvSpPr>
            <p:cNvPr id="506" name="Google Shape;506;p41"/>
            <p:cNvSpPr/>
            <p:nvPr/>
          </p:nvSpPr>
          <p:spPr>
            <a:xfrm>
              <a:off x="6456477" y="3575609"/>
              <a:ext cx="976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1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41"/>
          <p:cNvGrpSpPr/>
          <p:nvPr/>
        </p:nvGrpSpPr>
        <p:grpSpPr>
          <a:xfrm>
            <a:off x="7728315" y="150024"/>
            <a:ext cx="1590595" cy="875375"/>
            <a:chOff x="6456464" y="3575600"/>
            <a:chExt cx="1004100" cy="552601"/>
          </a:xfrm>
        </p:grpSpPr>
        <p:sp>
          <p:nvSpPr>
            <p:cNvPr id="509" name="Google Shape;509;p41"/>
            <p:cNvSpPr/>
            <p:nvPr/>
          </p:nvSpPr>
          <p:spPr>
            <a:xfrm>
              <a:off x="6456464" y="3575601"/>
              <a:ext cx="1004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1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41"/>
          <p:cNvGrpSpPr/>
          <p:nvPr/>
        </p:nvGrpSpPr>
        <p:grpSpPr>
          <a:xfrm>
            <a:off x="8182866" y="1025388"/>
            <a:ext cx="1249832" cy="707506"/>
            <a:chOff x="6456475" y="3575600"/>
            <a:chExt cx="976202" cy="552609"/>
          </a:xfrm>
        </p:grpSpPr>
        <p:sp>
          <p:nvSpPr>
            <p:cNvPr id="512" name="Google Shape;512;p41"/>
            <p:cNvSpPr/>
            <p:nvPr/>
          </p:nvSpPr>
          <p:spPr>
            <a:xfrm>
              <a:off x="6456477" y="3575609"/>
              <a:ext cx="976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1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488;p41">
            <a:extLst>
              <a:ext uri="{FF2B5EF4-FFF2-40B4-BE49-F238E27FC236}">
                <a16:creationId xmlns:a16="http://schemas.microsoft.com/office/drawing/2014/main" id="{97009A3F-8732-4726-AD37-E794BD62CA9E}"/>
              </a:ext>
            </a:extLst>
          </p:cNvPr>
          <p:cNvSpPr/>
          <p:nvPr/>
        </p:nvSpPr>
        <p:spPr>
          <a:xfrm rot="5400000">
            <a:off x="7020915" y="1859870"/>
            <a:ext cx="707400" cy="70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472;p41">
            <a:extLst>
              <a:ext uri="{FF2B5EF4-FFF2-40B4-BE49-F238E27FC236}">
                <a16:creationId xmlns:a16="http://schemas.microsoft.com/office/drawing/2014/main" id="{19434129-74C1-4E6E-8148-ED513627587F}"/>
              </a:ext>
            </a:extLst>
          </p:cNvPr>
          <p:cNvSpPr/>
          <p:nvPr/>
        </p:nvSpPr>
        <p:spPr>
          <a:xfrm rot="5400000">
            <a:off x="4038594" y="1544086"/>
            <a:ext cx="707400" cy="70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467;p41">
            <a:extLst>
              <a:ext uri="{FF2B5EF4-FFF2-40B4-BE49-F238E27FC236}">
                <a16:creationId xmlns:a16="http://schemas.microsoft.com/office/drawing/2014/main" id="{9CEBF240-77FF-422D-9D7C-B9D679956553}"/>
              </a:ext>
            </a:extLst>
          </p:cNvPr>
          <p:cNvSpPr txBox="1">
            <a:spLocks/>
          </p:cNvSpPr>
          <p:nvPr/>
        </p:nvSpPr>
        <p:spPr>
          <a:xfrm>
            <a:off x="3220167" y="2731420"/>
            <a:ext cx="2619900" cy="1441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bg-B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Оптимизиране на документооборота и ефективно управление на ресурсите (човешки, времеви, материални)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>
            <a:spLocks noGrp="1"/>
          </p:cNvSpPr>
          <p:nvPr>
            <p:ph type="title"/>
          </p:nvPr>
        </p:nvSpPr>
        <p:spPr>
          <a:xfrm>
            <a:off x="860612" y="282283"/>
            <a:ext cx="7362263" cy="650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Същност на решението</a:t>
            </a:r>
            <a:endParaRPr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7" name="Google Shape;377;p36"/>
          <p:cNvGrpSpPr/>
          <p:nvPr/>
        </p:nvGrpSpPr>
        <p:grpSpPr>
          <a:xfrm rot="10800000" flipH="1">
            <a:off x="5587345" y="2134059"/>
            <a:ext cx="4357122" cy="707497"/>
            <a:chOff x="6456475" y="3575600"/>
            <a:chExt cx="3403204" cy="552603"/>
          </a:xfrm>
        </p:grpSpPr>
        <p:sp>
          <p:nvSpPr>
            <p:cNvPr id="378" name="Google Shape;378;p36"/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6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36"/>
          <p:cNvGrpSpPr/>
          <p:nvPr/>
        </p:nvGrpSpPr>
        <p:grpSpPr>
          <a:xfrm rot="10800000" flipH="1">
            <a:off x="4840941" y="2852500"/>
            <a:ext cx="5455165" cy="875381"/>
            <a:chOff x="6456469" y="3575596"/>
            <a:chExt cx="3443700" cy="552604"/>
          </a:xfrm>
        </p:grpSpPr>
        <p:sp>
          <p:nvSpPr>
            <p:cNvPr id="381" name="Google Shape;381;p36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36"/>
          <p:cNvGrpSpPr/>
          <p:nvPr/>
        </p:nvGrpSpPr>
        <p:grpSpPr>
          <a:xfrm rot="10800000" flipH="1">
            <a:off x="6655783" y="1426563"/>
            <a:ext cx="3759089" cy="707494"/>
            <a:chOff x="6456475" y="3575600"/>
            <a:chExt cx="2936100" cy="552600"/>
          </a:xfrm>
        </p:grpSpPr>
        <p:sp>
          <p:nvSpPr>
            <p:cNvPr id="384" name="Google Shape;384;p36"/>
            <p:cNvSpPr/>
            <p:nvPr/>
          </p:nvSpPr>
          <p:spPr>
            <a:xfrm>
              <a:off x="6456475" y="3575600"/>
              <a:ext cx="2936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376;p36">
            <a:extLst>
              <a:ext uri="{FF2B5EF4-FFF2-40B4-BE49-F238E27FC236}">
                <a16:creationId xmlns:a16="http://schemas.microsoft.com/office/drawing/2014/main" id="{81EF56AC-67A1-4521-9106-855BB9BC2401}"/>
              </a:ext>
            </a:extLst>
          </p:cNvPr>
          <p:cNvSpPr txBox="1">
            <a:spLocks/>
          </p:cNvSpPr>
          <p:nvPr/>
        </p:nvSpPr>
        <p:spPr>
          <a:xfrm>
            <a:off x="324362" y="1451958"/>
            <a:ext cx="4632512" cy="961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just"/>
            <a:r>
              <a:rPr lang="bg-B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Разработване на </a:t>
            </a:r>
            <a:r>
              <a:rPr lang="bg-BG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за управление и контрол на работните процеси </a:t>
            </a:r>
            <a:r>
              <a:rPr lang="bg-B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 формата на уеб приложение.</a:t>
            </a:r>
          </a:p>
          <a:p>
            <a:pPr marL="0" indent="0" algn="just"/>
            <a:endParaRPr lang="bg-BG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/>
            <a:r>
              <a:rPr lang="bg-B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Приложението е разработено така, че да </a:t>
            </a:r>
          </a:p>
          <a:p>
            <a:pPr marL="0" indent="0" algn="just"/>
            <a:r>
              <a:rPr lang="bg-B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 успешно приложимо за всяка организация с йерархична структура, както в публичния,</a:t>
            </a:r>
          </a:p>
          <a:p>
            <a:pPr marL="0" indent="0" algn="just"/>
            <a:r>
              <a:rPr lang="bg-B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така и в частния сектор. </a:t>
            </a:r>
          </a:p>
          <a:p>
            <a:pPr marL="0" indent="0" algn="just"/>
            <a:endParaRPr lang="bg-BG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3"/>
          <p:cNvSpPr/>
          <p:nvPr/>
        </p:nvSpPr>
        <p:spPr>
          <a:xfrm rot="-8100000" flipH="1">
            <a:off x="5268330" y="2839510"/>
            <a:ext cx="920641" cy="917991"/>
          </a:xfrm>
          <a:custGeom>
            <a:avLst/>
            <a:gdLst/>
            <a:ahLst/>
            <a:cxnLst/>
            <a:rect l="l" t="t" r="r" b="b"/>
            <a:pathLst>
              <a:path w="36826" h="36720" extrusionOk="0">
                <a:moveTo>
                  <a:pt x="36232" y="1"/>
                </a:moveTo>
                <a:cubicBezTo>
                  <a:pt x="36094" y="1"/>
                  <a:pt x="35959" y="51"/>
                  <a:pt x="35859" y="150"/>
                </a:cubicBezTo>
                <a:cubicBezTo>
                  <a:pt x="35660" y="378"/>
                  <a:pt x="35660" y="690"/>
                  <a:pt x="35859" y="918"/>
                </a:cubicBezTo>
                <a:cubicBezTo>
                  <a:pt x="35973" y="1003"/>
                  <a:pt x="36115" y="1060"/>
                  <a:pt x="36229" y="1060"/>
                </a:cubicBezTo>
                <a:cubicBezTo>
                  <a:pt x="36371" y="1060"/>
                  <a:pt x="36513" y="1003"/>
                  <a:pt x="36627" y="918"/>
                </a:cubicBezTo>
                <a:cubicBezTo>
                  <a:pt x="36826" y="690"/>
                  <a:pt x="36826" y="378"/>
                  <a:pt x="36627" y="150"/>
                </a:cubicBezTo>
                <a:cubicBezTo>
                  <a:pt x="36513" y="51"/>
                  <a:pt x="36371" y="1"/>
                  <a:pt x="36232" y="1"/>
                </a:cubicBezTo>
                <a:close/>
                <a:moveTo>
                  <a:pt x="33694" y="2560"/>
                </a:moveTo>
                <a:cubicBezTo>
                  <a:pt x="33556" y="2560"/>
                  <a:pt x="33414" y="2610"/>
                  <a:pt x="33300" y="2709"/>
                </a:cubicBezTo>
                <a:cubicBezTo>
                  <a:pt x="33101" y="2909"/>
                  <a:pt x="33101" y="3250"/>
                  <a:pt x="33300" y="3449"/>
                </a:cubicBezTo>
                <a:cubicBezTo>
                  <a:pt x="33414" y="3563"/>
                  <a:pt x="33556" y="3619"/>
                  <a:pt x="33698" y="3619"/>
                </a:cubicBezTo>
                <a:cubicBezTo>
                  <a:pt x="33840" y="3619"/>
                  <a:pt x="33954" y="3563"/>
                  <a:pt x="34068" y="3449"/>
                </a:cubicBezTo>
                <a:cubicBezTo>
                  <a:pt x="34267" y="3250"/>
                  <a:pt x="34267" y="2909"/>
                  <a:pt x="34068" y="2709"/>
                </a:cubicBezTo>
                <a:cubicBezTo>
                  <a:pt x="33968" y="2610"/>
                  <a:pt x="33833" y="2560"/>
                  <a:pt x="33694" y="2560"/>
                </a:cubicBezTo>
                <a:close/>
                <a:moveTo>
                  <a:pt x="31139" y="5091"/>
                </a:moveTo>
                <a:cubicBezTo>
                  <a:pt x="31004" y="5091"/>
                  <a:pt x="30869" y="5141"/>
                  <a:pt x="30769" y="5240"/>
                </a:cubicBezTo>
                <a:cubicBezTo>
                  <a:pt x="30570" y="5468"/>
                  <a:pt x="30570" y="5809"/>
                  <a:pt x="30769" y="6008"/>
                </a:cubicBezTo>
                <a:cubicBezTo>
                  <a:pt x="30883" y="6122"/>
                  <a:pt x="30996" y="6150"/>
                  <a:pt x="31139" y="6150"/>
                </a:cubicBezTo>
                <a:cubicBezTo>
                  <a:pt x="31281" y="6150"/>
                  <a:pt x="31423" y="6122"/>
                  <a:pt x="31508" y="6008"/>
                </a:cubicBezTo>
                <a:cubicBezTo>
                  <a:pt x="31736" y="5809"/>
                  <a:pt x="31736" y="5468"/>
                  <a:pt x="31508" y="5240"/>
                </a:cubicBezTo>
                <a:cubicBezTo>
                  <a:pt x="31409" y="5141"/>
                  <a:pt x="31274" y="5091"/>
                  <a:pt x="31139" y="5091"/>
                </a:cubicBezTo>
                <a:close/>
                <a:moveTo>
                  <a:pt x="28594" y="7650"/>
                </a:moveTo>
                <a:cubicBezTo>
                  <a:pt x="28458" y="7650"/>
                  <a:pt x="28323" y="7700"/>
                  <a:pt x="28210" y="7800"/>
                </a:cubicBezTo>
                <a:cubicBezTo>
                  <a:pt x="28011" y="7999"/>
                  <a:pt x="28011" y="8340"/>
                  <a:pt x="28210" y="8567"/>
                </a:cubicBezTo>
                <a:cubicBezTo>
                  <a:pt x="28323" y="8653"/>
                  <a:pt x="28466" y="8710"/>
                  <a:pt x="28608" y="8710"/>
                </a:cubicBezTo>
                <a:cubicBezTo>
                  <a:pt x="28722" y="8710"/>
                  <a:pt x="28864" y="8653"/>
                  <a:pt x="28977" y="8567"/>
                </a:cubicBezTo>
                <a:cubicBezTo>
                  <a:pt x="29177" y="8340"/>
                  <a:pt x="29177" y="7999"/>
                  <a:pt x="28977" y="7800"/>
                </a:cubicBezTo>
                <a:cubicBezTo>
                  <a:pt x="28864" y="7700"/>
                  <a:pt x="28729" y="7650"/>
                  <a:pt x="28594" y="7650"/>
                </a:cubicBezTo>
                <a:close/>
                <a:moveTo>
                  <a:pt x="26048" y="10188"/>
                </a:moveTo>
                <a:cubicBezTo>
                  <a:pt x="25913" y="10188"/>
                  <a:pt x="25778" y="10245"/>
                  <a:pt x="25679" y="10359"/>
                </a:cubicBezTo>
                <a:cubicBezTo>
                  <a:pt x="25451" y="10558"/>
                  <a:pt x="25451" y="10899"/>
                  <a:pt x="25679" y="11098"/>
                </a:cubicBezTo>
                <a:cubicBezTo>
                  <a:pt x="25764" y="11212"/>
                  <a:pt x="25906" y="11269"/>
                  <a:pt x="26048" y="11269"/>
                </a:cubicBezTo>
                <a:cubicBezTo>
                  <a:pt x="26191" y="11269"/>
                  <a:pt x="26333" y="11212"/>
                  <a:pt x="26418" y="11098"/>
                </a:cubicBezTo>
                <a:cubicBezTo>
                  <a:pt x="26646" y="10899"/>
                  <a:pt x="26646" y="10558"/>
                  <a:pt x="26418" y="10359"/>
                </a:cubicBezTo>
                <a:cubicBezTo>
                  <a:pt x="26319" y="10245"/>
                  <a:pt x="26184" y="10188"/>
                  <a:pt x="26048" y="10188"/>
                </a:cubicBezTo>
                <a:close/>
                <a:moveTo>
                  <a:pt x="23493" y="12741"/>
                </a:moveTo>
                <a:cubicBezTo>
                  <a:pt x="23354" y="12741"/>
                  <a:pt x="23219" y="12790"/>
                  <a:pt x="23120" y="12890"/>
                </a:cubicBezTo>
                <a:cubicBezTo>
                  <a:pt x="22920" y="13089"/>
                  <a:pt x="22920" y="13430"/>
                  <a:pt x="23120" y="13658"/>
                </a:cubicBezTo>
                <a:cubicBezTo>
                  <a:pt x="23233" y="13743"/>
                  <a:pt x="23375" y="13800"/>
                  <a:pt x="23489" y="13800"/>
                </a:cubicBezTo>
                <a:cubicBezTo>
                  <a:pt x="23631" y="13800"/>
                  <a:pt x="23774" y="13743"/>
                  <a:pt x="23887" y="13658"/>
                </a:cubicBezTo>
                <a:cubicBezTo>
                  <a:pt x="24086" y="13430"/>
                  <a:pt x="24086" y="13089"/>
                  <a:pt x="23887" y="12890"/>
                </a:cubicBezTo>
                <a:cubicBezTo>
                  <a:pt x="23774" y="12790"/>
                  <a:pt x="23631" y="12741"/>
                  <a:pt x="23493" y="12741"/>
                </a:cubicBezTo>
                <a:close/>
                <a:moveTo>
                  <a:pt x="20958" y="15278"/>
                </a:moveTo>
                <a:cubicBezTo>
                  <a:pt x="20823" y="15278"/>
                  <a:pt x="20688" y="15335"/>
                  <a:pt x="20589" y="15449"/>
                </a:cubicBezTo>
                <a:cubicBezTo>
                  <a:pt x="20361" y="15648"/>
                  <a:pt x="20361" y="15989"/>
                  <a:pt x="20589" y="16188"/>
                </a:cubicBezTo>
                <a:cubicBezTo>
                  <a:pt x="20674" y="16302"/>
                  <a:pt x="20816" y="16359"/>
                  <a:pt x="20958" y="16359"/>
                </a:cubicBezTo>
                <a:cubicBezTo>
                  <a:pt x="21101" y="16359"/>
                  <a:pt x="21214" y="16302"/>
                  <a:pt x="21328" y="16188"/>
                </a:cubicBezTo>
                <a:cubicBezTo>
                  <a:pt x="21527" y="15989"/>
                  <a:pt x="21527" y="15648"/>
                  <a:pt x="21328" y="15449"/>
                </a:cubicBezTo>
                <a:cubicBezTo>
                  <a:pt x="21228" y="15335"/>
                  <a:pt x="21093" y="15278"/>
                  <a:pt x="20958" y="15278"/>
                </a:cubicBezTo>
                <a:close/>
                <a:moveTo>
                  <a:pt x="18399" y="17831"/>
                </a:moveTo>
                <a:cubicBezTo>
                  <a:pt x="18264" y="17831"/>
                  <a:pt x="18129" y="17880"/>
                  <a:pt x="18029" y="17980"/>
                </a:cubicBezTo>
                <a:cubicBezTo>
                  <a:pt x="17830" y="18207"/>
                  <a:pt x="17830" y="18549"/>
                  <a:pt x="18029" y="18748"/>
                </a:cubicBezTo>
                <a:cubicBezTo>
                  <a:pt x="18143" y="18833"/>
                  <a:pt x="18257" y="18890"/>
                  <a:pt x="18399" y="18890"/>
                </a:cubicBezTo>
                <a:cubicBezTo>
                  <a:pt x="18541" y="18890"/>
                  <a:pt x="18683" y="18833"/>
                  <a:pt x="18769" y="18748"/>
                </a:cubicBezTo>
                <a:cubicBezTo>
                  <a:pt x="18996" y="18549"/>
                  <a:pt x="18996" y="18207"/>
                  <a:pt x="18769" y="17980"/>
                </a:cubicBezTo>
                <a:cubicBezTo>
                  <a:pt x="18669" y="17880"/>
                  <a:pt x="18534" y="17831"/>
                  <a:pt x="18399" y="17831"/>
                </a:cubicBezTo>
                <a:close/>
                <a:moveTo>
                  <a:pt x="15865" y="20390"/>
                </a:moveTo>
                <a:cubicBezTo>
                  <a:pt x="15726" y="20390"/>
                  <a:pt x="15584" y="20440"/>
                  <a:pt x="15470" y="20539"/>
                </a:cubicBezTo>
                <a:cubicBezTo>
                  <a:pt x="15271" y="20738"/>
                  <a:pt x="15271" y="21080"/>
                  <a:pt x="15470" y="21279"/>
                </a:cubicBezTo>
                <a:cubicBezTo>
                  <a:pt x="15584" y="21392"/>
                  <a:pt x="15726" y="21449"/>
                  <a:pt x="15868" y="21449"/>
                </a:cubicBezTo>
                <a:cubicBezTo>
                  <a:pt x="15982" y="21449"/>
                  <a:pt x="16124" y="21392"/>
                  <a:pt x="16238" y="21279"/>
                </a:cubicBezTo>
                <a:cubicBezTo>
                  <a:pt x="16437" y="21080"/>
                  <a:pt x="16437" y="20738"/>
                  <a:pt x="16238" y="20539"/>
                </a:cubicBezTo>
                <a:cubicBezTo>
                  <a:pt x="16138" y="20440"/>
                  <a:pt x="16003" y="20390"/>
                  <a:pt x="15865" y="20390"/>
                </a:cubicBezTo>
                <a:close/>
                <a:moveTo>
                  <a:pt x="13309" y="22921"/>
                </a:moveTo>
                <a:cubicBezTo>
                  <a:pt x="13174" y="22921"/>
                  <a:pt x="13039" y="22971"/>
                  <a:pt x="12939" y="23070"/>
                </a:cubicBezTo>
                <a:cubicBezTo>
                  <a:pt x="12712" y="23298"/>
                  <a:pt x="12712" y="23639"/>
                  <a:pt x="12939" y="23838"/>
                </a:cubicBezTo>
                <a:cubicBezTo>
                  <a:pt x="13025" y="23952"/>
                  <a:pt x="13167" y="23980"/>
                  <a:pt x="13309" y="23980"/>
                </a:cubicBezTo>
                <a:cubicBezTo>
                  <a:pt x="13451" y="23980"/>
                  <a:pt x="13593" y="23952"/>
                  <a:pt x="13679" y="23838"/>
                </a:cubicBezTo>
                <a:cubicBezTo>
                  <a:pt x="13906" y="23639"/>
                  <a:pt x="13906" y="23298"/>
                  <a:pt x="13679" y="23070"/>
                </a:cubicBezTo>
                <a:cubicBezTo>
                  <a:pt x="13579" y="22971"/>
                  <a:pt x="13444" y="22921"/>
                  <a:pt x="13309" y="22921"/>
                </a:cubicBezTo>
                <a:close/>
                <a:moveTo>
                  <a:pt x="10764" y="25480"/>
                </a:moveTo>
                <a:cubicBezTo>
                  <a:pt x="10629" y="25480"/>
                  <a:pt x="10494" y="25530"/>
                  <a:pt x="10380" y="25629"/>
                </a:cubicBezTo>
                <a:cubicBezTo>
                  <a:pt x="10181" y="25829"/>
                  <a:pt x="10181" y="26170"/>
                  <a:pt x="10380" y="26397"/>
                </a:cubicBezTo>
                <a:cubicBezTo>
                  <a:pt x="10494" y="26483"/>
                  <a:pt x="10636" y="26539"/>
                  <a:pt x="10778" y="26539"/>
                </a:cubicBezTo>
                <a:cubicBezTo>
                  <a:pt x="10892" y="26539"/>
                  <a:pt x="11034" y="26483"/>
                  <a:pt x="11148" y="26397"/>
                </a:cubicBezTo>
                <a:cubicBezTo>
                  <a:pt x="11347" y="26170"/>
                  <a:pt x="11347" y="25829"/>
                  <a:pt x="11148" y="25629"/>
                </a:cubicBezTo>
                <a:cubicBezTo>
                  <a:pt x="11034" y="25530"/>
                  <a:pt x="10899" y="25480"/>
                  <a:pt x="10764" y="25480"/>
                </a:cubicBezTo>
                <a:close/>
                <a:moveTo>
                  <a:pt x="8219" y="28018"/>
                </a:moveTo>
                <a:cubicBezTo>
                  <a:pt x="8084" y="28018"/>
                  <a:pt x="7949" y="28075"/>
                  <a:pt x="7849" y="28189"/>
                </a:cubicBezTo>
                <a:cubicBezTo>
                  <a:pt x="7622" y="28388"/>
                  <a:pt x="7622" y="28729"/>
                  <a:pt x="7849" y="28928"/>
                </a:cubicBezTo>
                <a:cubicBezTo>
                  <a:pt x="7934" y="29042"/>
                  <a:pt x="8077" y="29099"/>
                  <a:pt x="8219" y="29099"/>
                </a:cubicBezTo>
                <a:cubicBezTo>
                  <a:pt x="8361" y="29099"/>
                  <a:pt x="8475" y="29042"/>
                  <a:pt x="8588" y="28928"/>
                </a:cubicBezTo>
                <a:cubicBezTo>
                  <a:pt x="8787" y="28729"/>
                  <a:pt x="8787" y="28388"/>
                  <a:pt x="8588" y="28189"/>
                </a:cubicBezTo>
                <a:cubicBezTo>
                  <a:pt x="8489" y="28075"/>
                  <a:pt x="8354" y="28018"/>
                  <a:pt x="8219" y="28018"/>
                </a:cubicBezTo>
                <a:close/>
                <a:moveTo>
                  <a:pt x="5663" y="30570"/>
                </a:moveTo>
                <a:cubicBezTo>
                  <a:pt x="5524" y="30570"/>
                  <a:pt x="5389" y="30620"/>
                  <a:pt x="5290" y="30720"/>
                </a:cubicBezTo>
                <a:cubicBezTo>
                  <a:pt x="5091" y="30947"/>
                  <a:pt x="5091" y="31260"/>
                  <a:pt x="5290" y="31487"/>
                </a:cubicBezTo>
                <a:cubicBezTo>
                  <a:pt x="5403" y="31573"/>
                  <a:pt x="5546" y="31630"/>
                  <a:pt x="5659" y="31630"/>
                </a:cubicBezTo>
                <a:cubicBezTo>
                  <a:pt x="5802" y="31630"/>
                  <a:pt x="5944" y="31573"/>
                  <a:pt x="6058" y="31487"/>
                </a:cubicBezTo>
                <a:cubicBezTo>
                  <a:pt x="6257" y="31260"/>
                  <a:pt x="6257" y="30947"/>
                  <a:pt x="6058" y="30720"/>
                </a:cubicBezTo>
                <a:cubicBezTo>
                  <a:pt x="5944" y="30620"/>
                  <a:pt x="5802" y="30570"/>
                  <a:pt x="5663" y="30570"/>
                </a:cubicBezTo>
                <a:close/>
                <a:moveTo>
                  <a:pt x="3125" y="33108"/>
                </a:moveTo>
                <a:cubicBezTo>
                  <a:pt x="2986" y="33108"/>
                  <a:pt x="2844" y="33165"/>
                  <a:pt x="2730" y="33279"/>
                </a:cubicBezTo>
                <a:cubicBezTo>
                  <a:pt x="2531" y="33478"/>
                  <a:pt x="2531" y="33819"/>
                  <a:pt x="2730" y="34018"/>
                </a:cubicBezTo>
                <a:cubicBezTo>
                  <a:pt x="2844" y="34132"/>
                  <a:pt x="2986" y="34189"/>
                  <a:pt x="3129" y="34189"/>
                </a:cubicBezTo>
                <a:cubicBezTo>
                  <a:pt x="3242" y="34189"/>
                  <a:pt x="3384" y="34132"/>
                  <a:pt x="3498" y="34018"/>
                </a:cubicBezTo>
                <a:cubicBezTo>
                  <a:pt x="3697" y="33819"/>
                  <a:pt x="3697" y="33478"/>
                  <a:pt x="3498" y="33279"/>
                </a:cubicBezTo>
                <a:cubicBezTo>
                  <a:pt x="3399" y="33165"/>
                  <a:pt x="3264" y="33108"/>
                  <a:pt x="3125" y="33108"/>
                </a:cubicBezTo>
                <a:close/>
                <a:moveTo>
                  <a:pt x="569" y="35660"/>
                </a:moveTo>
                <a:cubicBezTo>
                  <a:pt x="434" y="35660"/>
                  <a:pt x="299" y="35710"/>
                  <a:pt x="200" y="35810"/>
                </a:cubicBezTo>
                <a:cubicBezTo>
                  <a:pt x="1" y="36037"/>
                  <a:pt x="1" y="36379"/>
                  <a:pt x="200" y="36578"/>
                </a:cubicBezTo>
                <a:cubicBezTo>
                  <a:pt x="313" y="36691"/>
                  <a:pt x="427" y="36720"/>
                  <a:pt x="569" y="36720"/>
                </a:cubicBezTo>
                <a:cubicBezTo>
                  <a:pt x="711" y="36720"/>
                  <a:pt x="854" y="36691"/>
                  <a:pt x="939" y="36578"/>
                </a:cubicBezTo>
                <a:cubicBezTo>
                  <a:pt x="1166" y="36379"/>
                  <a:pt x="1166" y="36037"/>
                  <a:pt x="939" y="35810"/>
                </a:cubicBezTo>
                <a:cubicBezTo>
                  <a:pt x="839" y="35710"/>
                  <a:pt x="704" y="35660"/>
                  <a:pt x="569" y="356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3"/>
          <p:cNvSpPr/>
          <p:nvPr/>
        </p:nvSpPr>
        <p:spPr>
          <a:xfrm rot="-8100000" flipH="1">
            <a:off x="2952230" y="2839510"/>
            <a:ext cx="920641" cy="917991"/>
          </a:xfrm>
          <a:custGeom>
            <a:avLst/>
            <a:gdLst/>
            <a:ahLst/>
            <a:cxnLst/>
            <a:rect l="l" t="t" r="r" b="b"/>
            <a:pathLst>
              <a:path w="36826" h="36720" extrusionOk="0">
                <a:moveTo>
                  <a:pt x="36232" y="1"/>
                </a:moveTo>
                <a:cubicBezTo>
                  <a:pt x="36094" y="1"/>
                  <a:pt x="35959" y="51"/>
                  <a:pt x="35859" y="150"/>
                </a:cubicBezTo>
                <a:cubicBezTo>
                  <a:pt x="35660" y="378"/>
                  <a:pt x="35660" y="690"/>
                  <a:pt x="35859" y="918"/>
                </a:cubicBezTo>
                <a:cubicBezTo>
                  <a:pt x="35973" y="1003"/>
                  <a:pt x="36115" y="1060"/>
                  <a:pt x="36229" y="1060"/>
                </a:cubicBezTo>
                <a:cubicBezTo>
                  <a:pt x="36371" y="1060"/>
                  <a:pt x="36513" y="1003"/>
                  <a:pt x="36627" y="918"/>
                </a:cubicBezTo>
                <a:cubicBezTo>
                  <a:pt x="36826" y="690"/>
                  <a:pt x="36826" y="378"/>
                  <a:pt x="36627" y="150"/>
                </a:cubicBezTo>
                <a:cubicBezTo>
                  <a:pt x="36513" y="51"/>
                  <a:pt x="36371" y="1"/>
                  <a:pt x="36232" y="1"/>
                </a:cubicBezTo>
                <a:close/>
                <a:moveTo>
                  <a:pt x="33694" y="2560"/>
                </a:moveTo>
                <a:cubicBezTo>
                  <a:pt x="33556" y="2560"/>
                  <a:pt x="33414" y="2610"/>
                  <a:pt x="33300" y="2709"/>
                </a:cubicBezTo>
                <a:cubicBezTo>
                  <a:pt x="33101" y="2909"/>
                  <a:pt x="33101" y="3250"/>
                  <a:pt x="33300" y="3449"/>
                </a:cubicBezTo>
                <a:cubicBezTo>
                  <a:pt x="33414" y="3563"/>
                  <a:pt x="33556" y="3619"/>
                  <a:pt x="33698" y="3619"/>
                </a:cubicBezTo>
                <a:cubicBezTo>
                  <a:pt x="33840" y="3619"/>
                  <a:pt x="33954" y="3563"/>
                  <a:pt x="34068" y="3449"/>
                </a:cubicBezTo>
                <a:cubicBezTo>
                  <a:pt x="34267" y="3250"/>
                  <a:pt x="34267" y="2909"/>
                  <a:pt x="34068" y="2709"/>
                </a:cubicBezTo>
                <a:cubicBezTo>
                  <a:pt x="33968" y="2610"/>
                  <a:pt x="33833" y="2560"/>
                  <a:pt x="33694" y="2560"/>
                </a:cubicBezTo>
                <a:close/>
                <a:moveTo>
                  <a:pt x="31139" y="5091"/>
                </a:moveTo>
                <a:cubicBezTo>
                  <a:pt x="31004" y="5091"/>
                  <a:pt x="30869" y="5141"/>
                  <a:pt x="30769" y="5240"/>
                </a:cubicBezTo>
                <a:cubicBezTo>
                  <a:pt x="30570" y="5468"/>
                  <a:pt x="30570" y="5809"/>
                  <a:pt x="30769" y="6008"/>
                </a:cubicBezTo>
                <a:cubicBezTo>
                  <a:pt x="30883" y="6122"/>
                  <a:pt x="30996" y="6150"/>
                  <a:pt x="31139" y="6150"/>
                </a:cubicBezTo>
                <a:cubicBezTo>
                  <a:pt x="31281" y="6150"/>
                  <a:pt x="31423" y="6122"/>
                  <a:pt x="31508" y="6008"/>
                </a:cubicBezTo>
                <a:cubicBezTo>
                  <a:pt x="31736" y="5809"/>
                  <a:pt x="31736" y="5468"/>
                  <a:pt x="31508" y="5240"/>
                </a:cubicBezTo>
                <a:cubicBezTo>
                  <a:pt x="31409" y="5141"/>
                  <a:pt x="31274" y="5091"/>
                  <a:pt x="31139" y="5091"/>
                </a:cubicBezTo>
                <a:close/>
                <a:moveTo>
                  <a:pt x="28594" y="7650"/>
                </a:moveTo>
                <a:cubicBezTo>
                  <a:pt x="28458" y="7650"/>
                  <a:pt x="28323" y="7700"/>
                  <a:pt x="28210" y="7800"/>
                </a:cubicBezTo>
                <a:cubicBezTo>
                  <a:pt x="28011" y="7999"/>
                  <a:pt x="28011" y="8340"/>
                  <a:pt x="28210" y="8567"/>
                </a:cubicBezTo>
                <a:cubicBezTo>
                  <a:pt x="28323" y="8653"/>
                  <a:pt x="28466" y="8710"/>
                  <a:pt x="28608" y="8710"/>
                </a:cubicBezTo>
                <a:cubicBezTo>
                  <a:pt x="28722" y="8710"/>
                  <a:pt x="28864" y="8653"/>
                  <a:pt x="28977" y="8567"/>
                </a:cubicBezTo>
                <a:cubicBezTo>
                  <a:pt x="29177" y="8340"/>
                  <a:pt x="29177" y="7999"/>
                  <a:pt x="28977" y="7800"/>
                </a:cubicBezTo>
                <a:cubicBezTo>
                  <a:pt x="28864" y="7700"/>
                  <a:pt x="28729" y="7650"/>
                  <a:pt x="28594" y="7650"/>
                </a:cubicBezTo>
                <a:close/>
                <a:moveTo>
                  <a:pt x="26048" y="10188"/>
                </a:moveTo>
                <a:cubicBezTo>
                  <a:pt x="25913" y="10188"/>
                  <a:pt x="25778" y="10245"/>
                  <a:pt x="25679" y="10359"/>
                </a:cubicBezTo>
                <a:cubicBezTo>
                  <a:pt x="25451" y="10558"/>
                  <a:pt x="25451" y="10899"/>
                  <a:pt x="25679" y="11098"/>
                </a:cubicBezTo>
                <a:cubicBezTo>
                  <a:pt x="25764" y="11212"/>
                  <a:pt x="25906" y="11269"/>
                  <a:pt x="26048" y="11269"/>
                </a:cubicBezTo>
                <a:cubicBezTo>
                  <a:pt x="26191" y="11269"/>
                  <a:pt x="26333" y="11212"/>
                  <a:pt x="26418" y="11098"/>
                </a:cubicBezTo>
                <a:cubicBezTo>
                  <a:pt x="26646" y="10899"/>
                  <a:pt x="26646" y="10558"/>
                  <a:pt x="26418" y="10359"/>
                </a:cubicBezTo>
                <a:cubicBezTo>
                  <a:pt x="26319" y="10245"/>
                  <a:pt x="26184" y="10188"/>
                  <a:pt x="26048" y="10188"/>
                </a:cubicBezTo>
                <a:close/>
                <a:moveTo>
                  <a:pt x="23493" y="12741"/>
                </a:moveTo>
                <a:cubicBezTo>
                  <a:pt x="23354" y="12741"/>
                  <a:pt x="23219" y="12790"/>
                  <a:pt x="23120" y="12890"/>
                </a:cubicBezTo>
                <a:cubicBezTo>
                  <a:pt x="22920" y="13089"/>
                  <a:pt x="22920" y="13430"/>
                  <a:pt x="23120" y="13658"/>
                </a:cubicBezTo>
                <a:cubicBezTo>
                  <a:pt x="23233" y="13743"/>
                  <a:pt x="23375" y="13800"/>
                  <a:pt x="23489" y="13800"/>
                </a:cubicBezTo>
                <a:cubicBezTo>
                  <a:pt x="23631" y="13800"/>
                  <a:pt x="23774" y="13743"/>
                  <a:pt x="23887" y="13658"/>
                </a:cubicBezTo>
                <a:cubicBezTo>
                  <a:pt x="24086" y="13430"/>
                  <a:pt x="24086" y="13089"/>
                  <a:pt x="23887" y="12890"/>
                </a:cubicBezTo>
                <a:cubicBezTo>
                  <a:pt x="23774" y="12790"/>
                  <a:pt x="23631" y="12741"/>
                  <a:pt x="23493" y="12741"/>
                </a:cubicBezTo>
                <a:close/>
                <a:moveTo>
                  <a:pt x="20958" y="15278"/>
                </a:moveTo>
                <a:cubicBezTo>
                  <a:pt x="20823" y="15278"/>
                  <a:pt x="20688" y="15335"/>
                  <a:pt x="20589" y="15449"/>
                </a:cubicBezTo>
                <a:cubicBezTo>
                  <a:pt x="20361" y="15648"/>
                  <a:pt x="20361" y="15989"/>
                  <a:pt x="20589" y="16188"/>
                </a:cubicBezTo>
                <a:cubicBezTo>
                  <a:pt x="20674" y="16302"/>
                  <a:pt x="20816" y="16359"/>
                  <a:pt x="20958" y="16359"/>
                </a:cubicBezTo>
                <a:cubicBezTo>
                  <a:pt x="21101" y="16359"/>
                  <a:pt x="21214" y="16302"/>
                  <a:pt x="21328" y="16188"/>
                </a:cubicBezTo>
                <a:cubicBezTo>
                  <a:pt x="21527" y="15989"/>
                  <a:pt x="21527" y="15648"/>
                  <a:pt x="21328" y="15449"/>
                </a:cubicBezTo>
                <a:cubicBezTo>
                  <a:pt x="21228" y="15335"/>
                  <a:pt x="21093" y="15278"/>
                  <a:pt x="20958" y="15278"/>
                </a:cubicBezTo>
                <a:close/>
                <a:moveTo>
                  <a:pt x="18399" y="17831"/>
                </a:moveTo>
                <a:cubicBezTo>
                  <a:pt x="18264" y="17831"/>
                  <a:pt x="18129" y="17880"/>
                  <a:pt x="18029" y="17980"/>
                </a:cubicBezTo>
                <a:cubicBezTo>
                  <a:pt x="17830" y="18207"/>
                  <a:pt x="17830" y="18549"/>
                  <a:pt x="18029" y="18748"/>
                </a:cubicBezTo>
                <a:cubicBezTo>
                  <a:pt x="18143" y="18833"/>
                  <a:pt x="18257" y="18890"/>
                  <a:pt x="18399" y="18890"/>
                </a:cubicBezTo>
                <a:cubicBezTo>
                  <a:pt x="18541" y="18890"/>
                  <a:pt x="18683" y="18833"/>
                  <a:pt x="18769" y="18748"/>
                </a:cubicBezTo>
                <a:cubicBezTo>
                  <a:pt x="18996" y="18549"/>
                  <a:pt x="18996" y="18207"/>
                  <a:pt x="18769" y="17980"/>
                </a:cubicBezTo>
                <a:cubicBezTo>
                  <a:pt x="18669" y="17880"/>
                  <a:pt x="18534" y="17831"/>
                  <a:pt x="18399" y="17831"/>
                </a:cubicBezTo>
                <a:close/>
                <a:moveTo>
                  <a:pt x="15865" y="20390"/>
                </a:moveTo>
                <a:cubicBezTo>
                  <a:pt x="15726" y="20390"/>
                  <a:pt x="15584" y="20440"/>
                  <a:pt x="15470" y="20539"/>
                </a:cubicBezTo>
                <a:cubicBezTo>
                  <a:pt x="15271" y="20738"/>
                  <a:pt x="15271" y="21080"/>
                  <a:pt x="15470" y="21279"/>
                </a:cubicBezTo>
                <a:cubicBezTo>
                  <a:pt x="15584" y="21392"/>
                  <a:pt x="15726" y="21449"/>
                  <a:pt x="15868" y="21449"/>
                </a:cubicBezTo>
                <a:cubicBezTo>
                  <a:pt x="15982" y="21449"/>
                  <a:pt x="16124" y="21392"/>
                  <a:pt x="16238" y="21279"/>
                </a:cubicBezTo>
                <a:cubicBezTo>
                  <a:pt x="16437" y="21080"/>
                  <a:pt x="16437" y="20738"/>
                  <a:pt x="16238" y="20539"/>
                </a:cubicBezTo>
                <a:cubicBezTo>
                  <a:pt x="16138" y="20440"/>
                  <a:pt x="16003" y="20390"/>
                  <a:pt x="15865" y="20390"/>
                </a:cubicBezTo>
                <a:close/>
                <a:moveTo>
                  <a:pt x="13309" y="22921"/>
                </a:moveTo>
                <a:cubicBezTo>
                  <a:pt x="13174" y="22921"/>
                  <a:pt x="13039" y="22971"/>
                  <a:pt x="12939" y="23070"/>
                </a:cubicBezTo>
                <a:cubicBezTo>
                  <a:pt x="12712" y="23298"/>
                  <a:pt x="12712" y="23639"/>
                  <a:pt x="12939" y="23838"/>
                </a:cubicBezTo>
                <a:cubicBezTo>
                  <a:pt x="13025" y="23952"/>
                  <a:pt x="13167" y="23980"/>
                  <a:pt x="13309" y="23980"/>
                </a:cubicBezTo>
                <a:cubicBezTo>
                  <a:pt x="13451" y="23980"/>
                  <a:pt x="13593" y="23952"/>
                  <a:pt x="13679" y="23838"/>
                </a:cubicBezTo>
                <a:cubicBezTo>
                  <a:pt x="13906" y="23639"/>
                  <a:pt x="13906" y="23298"/>
                  <a:pt x="13679" y="23070"/>
                </a:cubicBezTo>
                <a:cubicBezTo>
                  <a:pt x="13579" y="22971"/>
                  <a:pt x="13444" y="22921"/>
                  <a:pt x="13309" y="22921"/>
                </a:cubicBezTo>
                <a:close/>
                <a:moveTo>
                  <a:pt x="10764" y="25480"/>
                </a:moveTo>
                <a:cubicBezTo>
                  <a:pt x="10629" y="25480"/>
                  <a:pt x="10494" y="25530"/>
                  <a:pt x="10380" y="25629"/>
                </a:cubicBezTo>
                <a:cubicBezTo>
                  <a:pt x="10181" y="25829"/>
                  <a:pt x="10181" y="26170"/>
                  <a:pt x="10380" y="26397"/>
                </a:cubicBezTo>
                <a:cubicBezTo>
                  <a:pt x="10494" y="26483"/>
                  <a:pt x="10636" y="26539"/>
                  <a:pt x="10778" y="26539"/>
                </a:cubicBezTo>
                <a:cubicBezTo>
                  <a:pt x="10892" y="26539"/>
                  <a:pt x="11034" y="26483"/>
                  <a:pt x="11148" y="26397"/>
                </a:cubicBezTo>
                <a:cubicBezTo>
                  <a:pt x="11347" y="26170"/>
                  <a:pt x="11347" y="25829"/>
                  <a:pt x="11148" y="25629"/>
                </a:cubicBezTo>
                <a:cubicBezTo>
                  <a:pt x="11034" y="25530"/>
                  <a:pt x="10899" y="25480"/>
                  <a:pt x="10764" y="25480"/>
                </a:cubicBezTo>
                <a:close/>
                <a:moveTo>
                  <a:pt x="8219" y="28018"/>
                </a:moveTo>
                <a:cubicBezTo>
                  <a:pt x="8084" y="28018"/>
                  <a:pt x="7949" y="28075"/>
                  <a:pt x="7849" y="28189"/>
                </a:cubicBezTo>
                <a:cubicBezTo>
                  <a:pt x="7622" y="28388"/>
                  <a:pt x="7622" y="28729"/>
                  <a:pt x="7849" y="28928"/>
                </a:cubicBezTo>
                <a:cubicBezTo>
                  <a:pt x="7934" y="29042"/>
                  <a:pt x="8077" y="29099"/>
                  <a:pt x="8219" y="29099"/>
                </a:cubicBezTo>
                <a:cubicBezTo>
                  <a:pt x="8361" y="29099"/>
                  <a:pt x="8475" y="29042"/>
                  <a:pt x="8588" y="28928"/>
                </a:cubicBezTo>
                <a:cubicBezTo>
                  <a:pt x="8787" y="28729"/>
                  <a:pt x="8787" y="28388"/>
                  <a:pt x="8588" y="28189"/>
                </a:cubicBezTo>
                <a:cubicBezTo>
                  <a:pt x="8489" y="28075"/>
                  <a:pt x="8354" y="28018"/>
                  <a:pt x="8219" y="28018"/>
                </a:cubicBezTo>
                <a:close/>
                <a:moveTo>
                  <a:pt x="5663" y="30570"/>
                </a:moveTo>
                <a:cubicBezTo>
                  <a:pt x="5524" y="30570"/>
                  <a:pt x="5389" y="30620"/>
                  <a:pt x="5290" y="30720"/>
                </a:cubicBezTo>
                <a:cubicBezTo>
                  <a:pt x="5091" y="30947"/>
                  <a:pt x="5091" y="31260"/>
                  <a:pt x="5290" y="31487"/>
                </a:cubicBezTo>
                <a:cubicBezTo>
                  <a:pt x="5403" y="31573"/>
                  <a:pt x="5546" y="31630"/>
                  <a:pt x="5659" y="31630"/>
                </a:cubicBezTo>
                <a:cubicBezTo>
                  <a:pt x="5802" y="31630"/>
                  <a:pt x="5944" y="31573"/>
                  <a:pt x="6058" y="31487"/>
                </a:cubicBezTo>
                <a:cubicBezTo>
                  <a:pt x="6257" y="31260"/>
                  <a:pt x="6257" y="30947"/>
                  <a:pt x="6058" y="30720"/>
                </a:cubicBezTo>
                <a:cubicBezTo>
                  <a:pt x="5944" y="30620"/>
                  <a:pt x="5802" y="30570"/>
                  <a:pt x="5663" y="30570"/>
                </a:cubicBezTo>
                <a:close/>
                <a:moveTo>
                  <a:pt x="3125" y="33108"/>
                </a:moveTo>
                <a:cubicBezTo>
                  <a:pt x="2986" y="33108"/>
                  <a:pt x="2844" y="33165"/>
                  <a:pt x="2730" y="33279"/>
                </a:cubicBezTo>
                <a:cubicBezTo>
                  <a:pt x="2531" y="33478"/>
                  <a:pt x="2531" y="33819"/>
                  <a:pt x="2730" y="34018"/>
                </a:cubicBezTo>
                <a:cubicBezTo>
                  <a:pt x="2844" y="34132"/>
                  <a:pt x="2986" y="34189"/>
                  <a:pt x="3129" y="34189"/>
                </a:cubicBezTo>
                <a:cubicBezTo>
                  <a:pt x="3242" y="34189"/>
                  <a:pt x="3384" y="34132"/>
                  <a:pt x="3498" y="34018"/>
                </a:cubicBezTo>
                <a:cubicBezTo>
                  <a:pt x="3697" y="33819"/>
                  <a:pt x="3697" y="33478"/>
                  <a:pt x="3498" y="33279"/>
                </a:cubicBezTo>
                <a:cubicBezTo>
                  <a:pt x="3399" y="33165"/>
                  <a:pt x="3264" y="33108"/>
                  <a:pt x="3125" y="33108"/>
                </a:cubicBezTo>
                <a:close/>
                <a:moveTo>
                  <a:pt x="569" y="35660"/>
                </a:moveTo>
                <a:cubicBezTo>
                  <a:pt x="434" y="35660"/>
                  <a:pt x="299" y="35710"/>
                  <a:pt x="200" y="35810"/>
                </a:cubicBezTo>
                <a:cubicBezTo>
                  <a:pt x="1" y="36037"/>
                  <a:pt x="1" y="36379"/>
                  <a:pt x="200" y="36578"/>
                </a:cubicBezTo>
                <a:cubicBezTo>
                  <a:pt x="313" y="36691"/>
                  <a:pt x="427" y="36720"/>
                  <a:pt x="569" y="36720"/>
                </a:cubicBezTo>
                <a:cubicBezTo>
                  <a:pt x="711" y="36720"/>
                  <a:pt x="854" y="36691"/>
                  <a:pt x="939" y="36578"/>
                </a:cubicBezTo>
                <a:cubicBezTo>
                  <a:pt x="1166" y="36379"/>
                  <a:pt x="1166" y="36037"/>
                  <a:pt x="939" y="35810"/>
                </a:cubicBezTo>
                <a:cubicBezTo>
                  <a:pt x="839" y="35710"/>
                  <a:pt x="704" y="35660"/>
                  <a:pt x="569" y="356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</a:t>
            </a:r>
            <a:endParaRPr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6" name="Google Shape;566;p43"/>
          <p:cNvSpPr txBox="1">
            <a:spLocks noGrp="1"/>
          </p:cNvSpPr>
          <p:nvPr>
            <p:ph type="subTitle" idx="1"/>
          </p:nvPr>
        </p:nvSpPr>
        <p:spPr>
          <a:xfrm>
            <a:off x="646459" y="1916081"/>
            <a:ext cx="2161500" cy="829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 улесни вътрешната координацията на работния процес на всички нива </a:t>
            </a:r>
            <a:endParaRPr dirty="0"/>
          </a:p>
        </p:txBody>
      </p:sp>
      <p:sp>
        <p:nvSpPr>
          <p:cNvPr id="567" name="Google Shape;567;p43"/>
          <p:cNvSpPr txBox="1">
            <a:spLocks noGrp="1"/>
          </p:cNvSpPr>
          <p:nvPr>
            <p:ph type="subTitle" idx="2"/>
          </p:nvPr>
        </p:nvSpPr>
        <p:spPr>
          <a:xfrm>
            <a:off x="6118353" y="1912869"/>
            <a:ext cx="21579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 предложи ефективен модел за контрол на поставените задачи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8" name="Google Shape;568;p43"/>
          <p:cNvSpPr txBox="1">
            <a:spLocks noGrp="1"/>
          </p:cNvSpPr>
          <p:nvPr>
            <p:ph type="subTitle" idx="3"/>
          </p:nvPr>
        </p:nvSpPr>
        <p:spPr>
          <a:xfrm>
            <a:off x="128466" y="3452414"/>
            <a:ext cx="2944348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 се подобри ефективността и ефикасността на работните процеси.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9" name="Google Shape;569;p43"/>
          <p:cNvSpPr txBox="1">
            <a:spLocks noGrp="1"/>
          </p:cNvSpPr>
          <p:nvPr>
            <p:ph type="subTitle" idx="4"/>
          </p:nvPr>
        </p:nvSpPr>
        <p:spPr>
          <a:xfrm>
            <a:off x="6125067" y="3351611"/>
            <a:ext cx="2436954" cy="6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Минимизиране на риска от пропускане на важни срокове и неизпълнение на възложени задачи.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5" name="Google Shape;575;p43"/>
          <p:cNvSpPr/>
          <p:nvPr/>
        </p:nvSpPr>
        <p:spPr>
          <a:xfrm rot="5400000">
            <a:off x="5374953" y="3440046"/>
            <a:ext cx="707400" cy="70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6" name="Google Shape;586;p43"/>
          <p:cNvSpPr/>
          <p:nvPr/>
        </p:nvSpPr>
        <p:spPr>
          <a:xfrm rot="5400000">
            <a:off x="5374953" y="1883746"/>
            <a:ext cx="707400" cy="70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5" name="Google Shape;595;p43"/>
          <p:cNvSpPr/>
          <p:nvPr/>
        </p:nvSpPr>
        <p:spPr>
          <a:xfrm rot="5400000">
            <a:off x="3058853" y="3440046"/>
            <a:ext cx="707400" cy="70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8" name="Google Shape;598;p43"/>
          <p:cNvSpPr/>
          <p:nvPr/>
        </p:nvSpPr>
        <p:spPr>
          <a:xfrm rot="5400000">
            <a:off x="3058853" y="1883746"/>
            <a:ext cx="707400" cy="70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04" name="Google Shape;604;p43"/>
          <p:cNvGrpSpPr/>
          <p:nvPr/>
        </p:nvGrpSpPr>
        <p:grpSpPr>
          <a:xfrm rot="-2700000" flipH="1">
            <a:off x="4049110" y="1775099"/>
            <a:ext cx="1045765" cy="1045615"/>
            <a:chOff x="3741950" y="353925"/>
            <a:chExt cx="1045775" cy="1045625"/>
          </a:xfrm>
        </p:grpSpPr>
        <p:sp>
          <p:nvSpPr>
            <p:cNvPr id="605" name="Google Shape;605;p43"/>
            <p:cNvSpPr/>
            <p:nvPr/>
          </p:nvSpPr>
          <p:spPr>
            <a:xfrm>
              <a:off x="3741950" y="1372675"/>
              <a:ext cx="26325" cy="26875"/>
            </a:xfrm>
            <a:custGeom>
              <a:avLst/>
              <a:gdLst/>
              <a:ahLst/>
              <a:cxnLst/>
              <a:rect l="l" t="t" r="r" b="b"/>
              <a:pathLst>
                <a:path w="1053" h="1075" extrusionOk="0">
                  <a:moveTo>
                    <a:pt x="526" y="1"/>
                  </a:moveTo>
                  <a:cubicBezTo>
                    <a:pt x="491" y="1"/>
                    <a:pt x="455" y="8"/>
                    <a:pt x="427" y="22"/>
                  </a:cubicBezTo>
                  <a:cubicBezTo>
                    <a:pt x="398" y="22"/>
                    <a:pt x="370" y="22"/>
                    <a:pt x="313" y="50"/>
                  </a:cubicBezTo>
                  <a:cubicBezTo>
                    <a:pt x="284" y="50"/>
                    <a:pt x="256" y="79"/>
                    <a:pt x="228" y="107"/>
                  </a:cubicBezTo>
                  <a:cubicBezTo>
                    <a:pt x="199" y="107"/>
                    <a:pt x="171" y="136"/>
                    <a:pt x="142" y="164"/>
                  </a:cubicBezTo>
                  <a:cubicBezTo>
                    <a:pt x="57" y="249"/>
                    <a:pt x="0" y="392"/>
                    <a:pt x="0" y="534"/>
                  </a:cubicBezTo>
                  <a:cubicBezTo>
                    <a:pt x="0" y="676"/>
                    <a:pt x="57" y="818"/>
                    <a:pt x="142" y="903"/>
                  </a:cubicBezTo>
                  <a:cubicBezTo>
                    <a:pt x="171" y="932"/>
                    <a:pt x="199" y="960"/>
                    <a:pt x="228" y="989"/>
                  </a:cubicBezTo>
                  <a:cubicBezTo>
                    <a:pt x="256" y="989"/>
                    <a:pt x="284" y="1017"/>
                    <a:pt x="313" y="1046"/>
                  </a:cubicBezTo>
                  <a:cubicBezTo>
                    <a:pt x="370" y="1046"/>
                    <a:pt x="398" y="1046"/>
                    <a:pt x="427" y="1074"/>
                  </a:cubicBezTo>
                  <a:lnTo>
                    <a:pt x="626" y="1074"/>
                  </a:lnTo>
                  <a:cubicBezTo>
                    <a:pt x="654" y="1046"/>
                    <a:pt x="711" y="1046"/>
                    <a:pt x="739" y="1046"/>
                  </a:cubicBezTo>
                  <a:cubicBezTo>
                    <a:pt x="768" y="1017"/>
                    <a:pt x="796" y="989"/>
                    <a:pt x="825" y="989"/>
                  </a:cubicBezTo>
                  <a:cubicBezTo>
                    <a:pt x="853" y="960"/>
                    <a:pt x="882" y="932"/>
                    <a:pt x="910" y="903"/>
                  </a:cubicBezTo>
                  <a:cubicBezTo>
                    <a:pt x="938" y="903"/>
                    <a:pt x="938" y="875"/>
                    <a:pt x="967" y="847"/>
                  </a:cubicBezTo>
                  <a:cubicBezTo>
                    <a:pt x="995" y="818"/>
                    <a:pt x="995" y="790"/>
                    <a:pt x="1024" y="733"/>
                  </a:cubicBezTo>
                  <a:cubicBezTo>
                    <a:pt x="1024" y="704"/>
                    <a:pt x="1052" y="676"/>
                    <a:pt x="1052" y="648"/>
                  </a:cubicBezTo>
                  <a:cubicBezTo>
                    <a:pt x="1052" y="619"/>
                    <a:pt x="1052" y="562"/>
                    <a:pt x="1052" y="534"/>
                  </a:cubicBezTo>
                  <a:cubicBezTo>
                    <a:pt x="1052" y="392"/>
                    <a:pt x="995" y="249"/>
                    <a:pt x="910" y="164"/>
                  </a:cubicBezTo>
                  <a:cubicBezTo>
                    <a:pt x="882" y="136"/>
                    <a:pt x="853" y="107"/>
                    <a:pt x="825" y="107"/>
                  </a:cubicBezTo>
                  <a:cubicBezTo>
                    <a:pt x="796" y="79"/>
                    <a:pt x="768" y="50"/>
                    <a:pt x="739" y="50"/>
                  </a:cubicBezTo>
                  <a:cubicBezTo>
                    <a:pt x="711" y="22"/>
                    <a:pt x="654" y="22"/>
                    <a:pt x="626" y="22"/>
                  </a:cubicBezTo>
                  <a:cubicBezTo>
                    <a:pt x="597" y="8"/>
                    <a:pt x="562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3804500" y="417550"/>
              <a:ext cx="920650" cy="918000"/>
            </a:xfrm>
            <a:custGeom>
              <a:avLst/>
              <a:gdLst/>
              <a:ahLst/>
              <a:cxnLst/>
              <a:rect l="l" t="t" r="r" b="b"/>
              <a:pathLst>
                <a:path w="36826" h="36720" extrusionOk="0">
                  <a:moveTo>
                    <a:pt x="36232" y="1"/>
                  </a:moveTo>
                  <a:cubicBezTo>
                    <a:pt x="36094" y="1"/>
                    <a:pt x="35959" y="51"/>
                    <a:pt x="35859" y="150"/>
                  </a:cubicBezTo>
                  <a:cubicBezTo>
                    <a:pt x="35660" y="378"/>
                    <a:pt x="35660" y="690"/>
                    <a:pt x="35859" y="918"/>
                  </a:cubicBezTo>
                  <a:cubicBezTo>
                    <a:pt x="35973" y="1003"/>
                    <a:pt x="36115" y="1060"/>
                    <a:pt x="36229" y="1060"/>
                  </a:cubicBezTo>
                  <a:cubicBezTo>
                    <a:pt x="36371" y="1060"/>
                    <a:pt x="36513" y="1003"/>
                    <a:pt x="36627" y="918"/>
                  </a:cubicBezTo>
                  <a:cubicBezTo>
                    <a:pt x="36826" y="690"/>
                    <a:pt x="36826" y="378"/>
                    <a:pt x="36627" y="150"/>
                  </a:cubicBezTo>
                  <a:cubicBezTo>
                    <a:pt x="36513" y="51"/>
                    <a:pt x="36371" y="1"/>
                    <a:pt x="36232" y="1"/>
                  </a:cubicBezTo>
                  <a:close/>
                  <a:moveTo>
                    <a:pt x="33694" y="2560"/>
                  </a:moveTo>
                  <a:cubicBezTo>
                    <a:pt x="33556" y="2560"/>
                    <a:pt x="33414" y="2610"/>
                    <a:pt x="33300" y="2709"/>
                  </a:cubicBezTo>
                  <a:cubicBezTo>
                    <a:pt x="33101" y="2909"/>
                    <a:pt x="33101" y="3250"/>
                    <a:pt x="33300" y="3449"/>
                  </a:cubicBezTo>
                  <a:cubicBezTo>
                    <a:pt x="33414" y="3563"/>
                    <a:pt x="33556" y="3619"/>
                    <a:pt x="33698" y="3619"/>
                  </a:cubicBezTo>
                  <a:cubicBezTo>
                    <a:pt x="33840" y="3619"/>
                    <a:pt x="33954" y="3563"/>
                    <a:pt x="34068" y="3449"/>
                  </a:cubicBezTo>
                  <a:cubicBezTo>
                    <a:pt x="34267" y="3250"/>
                    <a:pt x="34267" y="2909"/>
                    <a:pt x="34068" y="2709"/>
                  </a:cubicBezTo>
                  <a:cubicBezTo>
                    <a:pt x="33968" y="2610"/>
                    <a:pt x="33833" y="2560"/>
                    <a:pt x="33694" y="2560"/>
                  </a:cubicBezTo>
                  <a:close/>
                  <a:moveTo>
                    <a:pt x="31139" y="5091"/>
                  </a:moveTo>
                  <a:cubicBezTo>
                    <a:pt x="31004" y="5091"/>
                    <a:pt x="30869" y="5141"/>
                    <a:pt x="30769" y="5240"/>
                  </a:cubicBezTo>
                  <a:cubicBezTo>
                    <a:pt x="30570" y="5468"/>
                    <a:pt x="30570" y="5809"/>
                    <a:pt x="30769" y="6008"/>
                  </a:cubicBezTo>
                  <a:cubicBezTo>
                    <a:pt x="30883" y="6122"/>
                    <a:pt x="30996" y="6150"/>
                    <a:pt x="31139" y="6150"/>
                  </a:cubicBezTo>
                  <a:cubicBezTo>
                    <a:pt x="31281" y="6150"/>
                    <a:pt x="31423" y="6122"/>
                    <a:pt x="31508" y="6008"/>
                  </a:cubicBezTo>
                  <a:cubicBezTo>
                    <a:pt x="31736" y="5809"/>
                    <a:pt x="31736" y="5468"/>
                    <a:pt x="31508" y="5240"/>
                  </a:cubicBezTo>
                  <a:cubicBezTo>
                    <a:pt x="31409" y="5141"/>
                    <a:pt x="31274" y="5091"/>
                    <a:pt x="31139" y="5091"/>
                  </a:cubicBezTo>
                  <a:close/>
                  <a:moveTo>
                    <a:pt x="28594" y="7650"/>
                  </a:moveTo>
                  <a:cubicBezTo>
                    <a:pt x="28458" y="7650"/>
                    <a:pt x="28323" y="7700"/>
                    <a:pt x="28210" y="7800"/>
                  </a:cubicBezTo>
                  <a:cubicBezTo>
                    <a:pt x="28011" y="7999"/>
                    <a:pt x="28011" y="8340"/>
                    <a:pt x="28210" y="8567"/>
                  </a:cubicBezTo>
                  <a:cubicBezTo>
                    <a:pt x="28323" y="8653"/>
                    <a:pt x="28466" y="8710"/>
                    <a:pt x="28608" y="8710"/>
                  </a:cubicBezTo>
                  <a:cubicBezTo>
                    <a:pt x="28722" y="8710"/>
                    <a:pt x="28864" y="8653"/>
                    <a:pt x="28977" y="8567"/>
                  </a:cubicBezTo>
                  <a:cubicBezTo>
                    <a:pt x="29177" y="8340"/>
                    <a:pt x="29177" y="7999"/>
                    <a:pt x="28977" y="7800"/>
                  </a:cubicBezTo>
                  <a:cubicBezTo>
                    <a:pt x="28864" y="7700"/>
                    <a:pt x="28729" y="7650"/>
                    <a:pt x="28594" y="7650"/>
                  </a:cubicBezTo>
                  <a:close/>
                  <a:moveTo>
                    <a:pt x="26048" y="10188"/>
                  </a:moveTo>
                  <a:cubicBezTo>
                    <a:pt x="25913" y="10188"/>
                    <a:pt x="25778" y="10245"/>
                    <a:pt x="25679" y="10359"/>
                  </a:cubicBezTo>
                  <a:cubicBezTo>
                    <a:pt x="25451" y="10558"/>
                    <a:pt x="25451" y="10899"/>
                    <a:pt x="25679" y="11098"/>
                  </a:cubicBezTo>
                  <a:cubicBezTo>
                    <a:pt x="25764" y="11212"/>
                    <a:pt x="25906" y="11269"/>
                    <a:pt x="26048" y="11269"/>
                  </a:cubicBezTo>
                  <a:cubicBezTo>
                    <a:pt x="26191" y="11269"/>
                    <a:pt x="26333" y="11212"/>
                    <a:pt x="26418" y="11098"/>
                  </a:cubicBezTo>
                  <a:cubicBezTo>
                    <a:pt x="26646" y="10899"/>
                    <a:pt x="26646" y="10558"/>
                    <a:pt x="26418" y="10359"/>
                  </a:cubicBezTo>
                  <a:cubicBezTo>
                    <a:pt x="26319" y="10245"/>
                    <a:pt x="26184" y="10188"/>
                    <a:pt x="26048" y="10188"/>
                  </a:cubicBezTo>
                  <a:close/>
                  <a:moveTo>
                    <a:pt x="23493" y="12741"/>
                  </a:moveTo>
                  <a:cubicBezTo>
                    <a:pt x="23354" y="12741"/>
                    <a:pt x="23219" y="12790"/>
                    <a:pt x="23120" y="12890"/>
                  </a:cubicBezTo>
                  <a:cubicBezTo>
                    <a:pt x="22920" y="13089"/>
                    <a:pt x="22920" y="13430"/>
                    <a:pt x="23120" y="13658"/>
                  </a:cubicBezTo>
                  <a:cubicBezTo>
                    <a:pt x="23233" y="13743"/>
                    <a:pt x="23375" y="13800"/>
                    <a:pt x="23489" y="13800"/>
                  </a:cubicBezTo>
                  <a:cubicBezTo>
                    <a:pt x="23631" y="13800"/>
                    <a:pt x="23774" y="13743"/>
                    <a:pt x="23887" y="13658"/>
                  </a:cubicBezTo>
                  <a:cubicBezTo>
                    <a:pt x="24086" y="13430"/>
                    <a:pt x="24086" y="13089"/>
                    <a:pt x="23887" y="12890"/>
                  </a:cubicBezTo>
                  <a:cubicBezTo>
                    <a:pt x="23774" y="12790"/>
                    <a:pt x="23631" y="12741"/>
                    <a:pt x="23493" y="12741"/>
                  </a:cubicBezTo>
                  <a:close/>
                  <a:moveTo>
                    <a:pt x="20958" y="15278"/>
                  </a:moveTo>
                  <a:cubicBezTo>
                    <a:pt x="20823" y="15278"/>
                    <a:pt x="20688" y="15335"/>
                    <a:pt x="20589" y="15449"/>
                  </a:cubicBezTo>
                  <a:cubicBezTo>
                    <a:pt x="20361" y="15648"/>
                    <a:pt x="20361" y="15989"/>
                    <a:pt x="20589" y="16188"/>
                  </a:cubicBezTo>
                  <a:cubicBezTo>
                    <a:pt x="20674" y="16302"/>
                    <a:pt x="20816" y="16359"/>
                    <a:pt x="20958" y="16359"/>
                  </a:cubicBezTo>
                  <a:cubicBezTo>
                    <a:pt x="21101" y="16359"/>
                    <a:pt x="21214" y="16302"/>
                    <a:pt x="21328" y="16188"/>
                  </a:cubicBezTo>
                  <a:cubicBezTo>
                    <a:pt x="21527" y="15989"/>
                    <a:pt x="21527" y="15648"/>
                    <a:pt x="21328" y="15449"/>
                  </a:cubicBezTo>
                  <a:cubicBezTo>
                    <a:pt x="21228" y="15335"/>
                    <a:pt x="21093" y="15278"/>
                    <a:pt x="20958" y="15278"/>
                  </a:cubicBezTo>
                  <a:close/>
                  <a:moveTo>
                    <a:pt x="18399" y="17831"/>
                  </a:moveTo>
                  <a:cubicBezTo>
                    <a:pt x="18264" y="17831"/>
                    <a:pt x="18129" y="17880"/>
                    <a:pt x="18029" y="17980"/>
                  </a:cubicBezTo>
                  <a:cubicBezTo>
                    <a:pt x="17830" y="18207"/>
                    <a:pt x="17830" y="18549"/>
                    <a:pt x="18029" y="18748"/>
                  </a:cubicBezTo>
                  <a:cubicBezTo>
                    <a:pt x="18143" y="18833"/>
                    <a:pt x="18257" y="18890"/>
                    <a:pt x="18399" y="18890"/>
                  </a:cubicBezTo>
                  <a:cubicBezTo>
                    <a:pt x="18541" y="18890"/>
                    <a:pt x="18683" y="18833"/>
                    <a:pt x="18769" y="18748"/>
                  </a:cubicBezTo>
                  <a:cubicBezTo>
                    <a:pt x="18996" y="18549"/>
                    <a:pt x="18996" y="18207"/>
                    <a:pt x="18769" y="17980"/>
                  </a:cubicBezTo>
                  <a:cubicBezTo>
                    <a:pt x="18669" y="17880"/>
                    <a:pt x="18534" y="17831"/>
                    <a:pt x="18399" y="17831"/>
                  </a:cubicBezTo>
                  <a:close/>
                  <a:moveTo>
                    <a:pt x="15865" y="20390"/>
                  </a:moveTo>
                  <a:cubicBezTo>
                    <a:pt x="15726" y="20390"/>
                    <a:pt x="15584" y="20440"/>
                    <a:pt x="15470" y="20539"/>
                  </a:cubicBezTo>
                  <a:cubicBezTo>
                    <a:pt x="15271" y="20738"/>
                    <a:pt x="15271" y="21080"/>
                    <a:pt x="15470" y="21279"/>
                  </a:cubicBezTo>
                  <a:cubicBezTo>
                    <a:pt x="15584" y="21392"/>
                    <a:pt x="15726" y="21449"/>
                    <a:pt x="15868" y="21449"/>
                  </a:cubicBezTo>
                  <a:cubicBezTo>
                    <a:pt x="15982" y="21449"/>
                    <a:pt x="16124" y="21392"/>
                    <a:pt x="16238" y="21279"/>
                  </a:cubicBezTo>
                  <a:cubicBezTo>
                    <a:pt x="16437" y="21080"/>
                    <a:pt x="16437" y="20738"/>
                    <a:pt x="16238" y="20539"/>
                  </a:cubicBezTo>
                  <a:cubicBezTo>
                    <a:pt x="16138" y="20440"/>
                    <a:pt x="16003" y="20390"/>
                    <a:pt x="15865" y="20390"/>
                  </a:cubicBezTo>
                  <a:close/>
                  <a:moveTo>
                    <a:pt x="13309" y="22921"/>
                  </a:moveTo>
                  <a:cubicBezTo>
                    <a:pt x="13174" y="22921"/>
                    <a:pt x="13039" y="22971"/>
                    <a:pt x="12939" y="23070"/>
                  </a:cubicBezTo>
                  <a:cubicBezTo>
                    <a:pt x="12712" y="23298"/>
                    <a:pt x="12712" y="23639"/>
                    <a:pt x="12939" y="23838"/>
                  </a:cubicBezTo>
                  <a:cubicBezTo>
                    <a:pt x="13025" y="23952"/>
                    <a:pt x="13167" y="23980"/>
                    <a:pt x="13309" y="23980"/>
                  </a:cubicBezTo>
                  <a:cubicBezTo>
                    <a:pt x="13451" y="23980"/>
                    <a:pt x="13593" y="23952"/>
                    <a:pt x="13679" y="23838"/>
                  </a:cubicBezTo>
                  <a:cubicBezTo>
                    <a:pt x="13906" y="23639"/>
                    <a:pt x="13906" y="23298"/>
                    <a:pt x="13679" y="23070"/>
                  </a:cubicBezTo>
                  <a:cubicBezTo>
                    <a:pt x="13579" y="22971"/>
                    <a:pt x="13444" y="22921"/>
                    <a:pt x="13309" y="22921"/>
                  </a:cubicBezTo>
                  <a:close/>
                  <a:moveTo>
                    <a:pt x="10764" y="25480"/>
                  </a:moveTo>
                  <a:cubicBezTo>
                    <a:pt x="10629" y="25480"/>
                    <a:pt x="10494" y="25530"/>
                    <a:pt x="10380" y="25629"/>
                  </a:cubicBezTo>
                  <a:cubicBezTo>
                    <a:pt x="10181" y="25829"/>
                    <a:pt x="10181" y="26170"/>
                    <a:pt x="10380" y="26397"/>
                  </a:cubicBezTo>
                  <a:cubicBezTo>
                    <a:pt x="10494" y="26483"/>
                    <a:pt x="10636" y="26539"/>
                    <a:pt x="10778" y="26539"/>
                  </a:cubicBezTo>
                  <a:cubicBezTo>
                    <a:pt x="10892" y="26539"/>
                    <a:pt x="11034" y="26483"/>
                    <a:pt x="11148" y="26397"/>
                  </a:cubicBezTo>
                  <a:cubicBezTo>
                    <a:pt x="11347" y="26170"/>
                    <a:pt x="11347" y="25829"/>
                    <a:pt x="11148" y="25629"/>
                  </a:cubicBezTo>
                  <a:cubicBezTo>
                    <a:pt x="11034" y="25530"/>
                    <a:pt x="10899" y="25480"/>
                    <a:pt x="10764" y="25480"/>
                  </a:cubicBezTo>
                  <a:close/>
                  <a:moveTo>
                    <a:pt x="8219" y="28018"/>
                  </a:moveTo>
                  <a:cubicBezTo>
                    <a:pt x="8084" y="28018"/>
                    <a:pt x="7949" y="28075"/>
                    <a:pt x="7849" y="28189"/>
                  </a:cubicBezTo>
                  <a:cubicBezTo>
                    <a:pt x="7622" y="28388"/>
                    <a:pt x="7622" y="28729"/>
                    <a:pt x="7849" y="28928"/>
                  </a:cubicBezTo>
                  <a:cubicBezTo>
                    <a:pt x="7934" y="29042"/>
                    <a:pt x="8077" y="29099"/>
                    <a:pt x="8219" y="29099"/>
                  </a:cubicBezTo>
                  <a:cubicBezTo>
                    <a:pt x="8361" y="29099"/>
                    <a:pt x="8475" y="29042"/>
                    <a:pt x="8588" y="28928"/>
                  </a:cubicBezTo>
                  <a:cubicBezTo>
                    <a:pt x="8787" y="28729"/>
                    <a:pt x="8787" y="28388"/>
                    <a:pt x="8588" y="28189"/>
                  </a:cubicBezTo>
                  <a:cubicBezTo>
                    <a:pt x="8489" y="28075"/>
                    <a:pt x="8354" y="28018"/>
                    <a:pt x="8219" y="28018"/>
                  </a:cubicBezTo>
                  <a:close/>
                  <a:moveTo>
                    <a:pt x="5663" y="30570"/>
                  </a:moveTo>
                  <a:cubicBezTo>
                    <a:pt x="5524" y="30570"/>
                    <a:pt x="5389" y="30620"/>
                    <a:pt x="5290" y="30720"/>
                  </a:cubicBezTo>
                  <a:cubicBezTo>
                    <a:pt x="5091" y="30947"/>
                    <a:pt x="5091" y="31260"/>
                    <a:pt x="5290" y="31487"/>
                  </a:cubicBezTo>
                  <a:cubicBezTo>
                    <a:pt x="5403" y="31573"/>
                    <a:pt x="5546" y="31630"/>
                    <a:pt x="5659" y="31630"/>
                  </a:cubicBezTo>
                  <a:cubicBezTo>
                    <a:pt x="5802" y="31630"/>
                    <a:pt x="5944" y="31573"/>
                    <a:pt x="6058" y="31487"/>
                  </a:cubicBezTo>
                  <a:cubicBezTo>
                    <a:pt x="6257" y="31260"/>
                    <a:pt x="6257" y="30947"/>
                    <a:pt x="6058" y="30720"/>
                  </a:cubicBezTo>
                  <a:cubicBezTo>
                    <a:pt x="5944" y="30620"/>
                    <a:pt x="5802" y="30570"/>
                    <a:pt x="5663" y="30570"/>
                  </a:cubicBezTo>
                  <a:close/>
                  <a:moveTo>
                    <a:pt x="3125" y="33108"/>
                  </a:moveTo>
                  <a:cubicBezTo>
                    <a:pt x="2986" y="33108"/>
                    <a:pt x="2844" y="33165"/>
                    <a:pt x="2730" y="33279"/>
                  </a:cubicBezTo>
                  <a:cubicBezTo>
                    <a:pt x="2531" y="33478"/>
                    <a:pt x="2531" y="33819"/>
                    <a:pt x="2730" y="34018"/>
                  </a:cubicBezTo>
                  <a:cubicBezTo>
                    <a:pt x="2844" y="34132"/>
                    <a:pt x="2986" y="34189"/>
                    <a:pt x="3129" y="34189"/>
                  </a:cubicBezTo>
                  <a:cubicBezTo>
                    <a:pt x="3242" y="34189"/>
                    <a:pt x="3384" y="34132"/>
                    <a:pt x="3498" y="34018"/>
                  </a:cubicBezTo>
                  <a:cubicBezTo>
                    <a:pt x="3697" y="33819"/>
                    <a:pt x="3697" y="33478"/>
                    <a:pt x="3498" y="33279"/>
                  </a:cubicBezTo>
                  <a:cubicBezTo>
                    <a:pt x="3399" y="33165"/>
                    <a:pt x="3264" y="33108"/>
                    <a:pt x="3125" y="33108"/>
                  </a:cubicBezTo>
                  <a:close/>
                  <a:moveTo>
                    <a:pt x="569" y="35660"/>
                  </a:moveTo>
                  <a:cubicBezTo>
                    <a:pt x="434" y="35660"/>
                    <a:pt x="299" y="35710"/>
                    <a:pt x="200" y="35810"/>
                  </a:cubicBezTo>
                  <a:cubicBezTo>
                    <a:pt x="1" y="36037"/>
                    <a:pt x="1" y="36379"/>
                    <a:pt x="200" y="36578"/>
                  </a:cubicBezTo>
                  <a:cubicBezTo>
                    <a:pt x="313" y="36691"/>
                    <a:pt x="427" y="36720"/>
                    <a:pt x="569" y="36720"/>
                  </a:cubicBezTo>
                  <a:cubicBezTo>
                    <a:pt x="711" y="36720"/>
                    <a:pt x="854" y="36691"/>
                    <a:pt x="939" y="36578"/>
                  </a:cubicBezTo>
                  <a:cubicBezTo>
                    <a:pt x="1166" y="36379"/>
                    <a:pt x="1166" y="36037"/>
                    <a:pt x="939" y="35810"/>
                  </a:cubicBezTo>
                  <a:cubicBezTo>
                    <a:pt x="839" y="35710"/>
                    <a:pt x="704" y="35660"/>
                    <a:pt x="569" y="356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4760675" y="353925"/>
              <a:ext cx="27050" cy="26875"/>
            </a:xfrm>
            <a:custGeom>
              <a:avLst/>
              <a:gdLst/>
              <a:ahLst/>
              <a:cxnLst/>
              <a:rect l="l" t="t" r="r" b="b"/>
              <a:pathLst>
                <a:path w="1082" h="1075" extrusionOk="0">
                  <a:moveTo>
                    <a:pt x="563" y="0"/>
                  </a:moveTo>
                  <a:cubicBezTo>
                    <a:pt x="517" y="0"/>
                    <a:pt x="471" y="7"/>
                    <a:pt x="427" y="22"/>
                  </a:cubicBezTo>
                  <a:cubicBezTo>
                    <a:pt x="399" y="22"/>
                    <a:pt x="370" y="22"/>
                    <a:pt x="342" y="51"/>
                  </a:cubicBezTo>
                  <a:cubicBezTo>
                    <a:pt x="314" y="51"/>
                    <a:pt x="285" y="79"/>
                    <a:pt x="228" y="79"/>
                  </a:cubicBezTo>
                  <a:cubicBezTo>
                    <a:pt x="200" y="107"/>
                    <a:pt x="200" y="136"/>
                    <a:pt x="171" y="164"/>
                  </a:cubicBezTo>
                  <a:cubicBezTo>
                    <a:pt x="143" y="193"/>
                    <a:pt x="115" y="193"/>
                    <a:pt x="86" y="250"/>
                  </a:cubicBezTo>
                  <a:cubicBezTo>
                    <a:pt x="86" y="278"/>
                    <a:pt x="58" y="306"/>
                    <a:pt x="58" y="335"/>
                  </a:cubicBezTo>
                  <a:cubicBezTo>
                    <a:pt x="29" y="363"/>
                    <a:pt x="29" y="392"/>
                    <a:pt x="29" y="420"/>
                  </a:cubicBezTo>
                  <a:cubicBezTo>
                    <a:pt x="1" y="449"/>
                    <a:pt x="1" y="506"/>
                    <a:pt x="1" y="534"/>
                  </a:cubicBezTo>
                  <a:cubicBezTo>
                    <a:pt x="1" y="562"/>
                    <a:pt x="1" y="591"/>
                    <a:pt x="29" y="648"/>
                  </a:cubicBezTo>
                  <a:cubicBezTo>
                    <a:pt x="29" y="676"/>
                    <a:pt x="29" y="705"/>
                    <a:pt x="58" y="733"/>
                  </a:cubicBezTo>
                  <a:cubicBezTo>
                    <a:pt x="58" y="761"/>
                    <a:pt x="86" y="790"/>
                    <a:pt x="86" y="818"/>
                  </a:cubicBezTo>
                  <a:cubicBezTo>
                    <a:pt x="115" y="847"/>
                    <a:pt x="143" y="875"/>
                    <a:pt x="171" y="904"/>
                  </a:cubicBezTo>
                  <a:cubicBezTo>
                    <a:pt x="200" y="932"/>
                    <a:pt x="200" y="961"/>
                    <a:pt x="228" y="989"/>
                  </a:cubicBezTo>
                  <a:cubicBezTo>
                    <a:pt x="285" y="989"/>
                    <a:pt x="314" y="1017"/>
                    <a:pt x="342" y="1017"/>
                  </a:cubicBezTo>
                  <a:cubicBezTo>
                    <a:pt x="370" y="1046"/>
                    <a:pt x="399" y="1046"/>
                    <a:pt x="427" y="1046"/>
                  </a:cubicBezTo>
                  <a:cubicBezTo>
                    <a:pt x="456" y="1074"/>
                    <a:pt x="513" y="1074"/>
                    <a:pt x="541" y="1074"/>
                  </a:cubicBezTo>
                  <a:cubicBezTo>
                    <a:pt x="683" y="1074"/>
                    <a:pt x="825" y="1017"/>
                    <a:pt x="911" y="904"/>
                  </a:cubicBezTo>
                  <a:cubicBezTo>
                    <a:pt x="939" y="875"/>
                    <a:pt x="968" y="847"/>
                    <a:pt x="996" y="818"/>
                  </a:cubicBezTo>
                  <a:cubicBezTo>
                    <a:pt x="996" y="790"/>
                    <a:pt x="1025" y="761"/>
                    <a:pt x="1025" y="733"/>
                  </a:cubicBezTo>
                  <a:cubicBezTo>
                    <a:pt x="1053" y="705"/>
                    <a:pt x="1053" y="676"/>
                    <a:pt x="1053" y="648"/>
                  </a:cubicBezTo>
                  <a:cubicBezTo>
                    <a:pt x="1081" y="591"/>
                    <a:pt x="1081" y="562"/>
                    <a:pt x="1081" y="534"/>
                  </a:cubicBezTo>
                  <a:cubicBezTo>
                    <a:pt x="1081" y="506"/>
                    <a:pt x="1053" y="449"/>
                    <a:pt x="1053" y="420"/>
                  </a:cubicBezTo>
                  <a:cubicBezTo>
                    <a:pt x="1053" y="392"/>
                    <a:pt x="1053" y="363"/>
                    <a:pt x="1025" y="335"/>
                  </a:cubicBezTo>
                  <a:cubicBezTo>
                    <a:pt x="1025" y="306"/>
                    <a:pt x="996" y="278"/>
                    <a:pt x="996" y="250"/>
                  </a:cubicBezTo>
                  <a:cubicBezTo>
                    <a:pt x="968" y="193"/>
                    <a:pt x="939" y="193"/>
                    <a:pt x="911" y="164"/>
                  </a:cubicBezTo>
                  <a:cubicBezTo>
                    <a:pt x="826" y="59"/>
                    <a:pt x="695" y="0"/>
                    <a:pt x="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43"/>
          <p:cNvGrpSpPr/>
          <p:nvPr/>
        </p:nvGrpSpPr>
        <p:grpSpPr>
          <a:xfrm rot="-2700000" flipH="1">
            <a:off x="4047722" y="3270937"/>
            <a:ext cx="1045765" cy="1045615"/>
            <a:chOff x="3741950" y="353925"/>
            <a:chExt cx="1045775" cy="1045625"/>
          </a:xfrm>
        </p:grpSpPr>
        <p:sp>
          <p:nvSpPr>
            <p:cNvPr id="609" name="Google Shape;609;p43"/>
            <p:cNvSpPr/>
            <p:nvPr/>
          </p:nvSpPr>
          <p:spPr>
            <a:xfrm>
              <a:off x="3741950" y="1372675"/>
              <a:ext cx="26325" cy="26875"/>
            </a:xfrm>
            <a:custGeom>
              <a:avLst/>
              <a:gdLst/>
              <a:ahLst/>
              <a:cxnLst/>
              <a:rect l="l" t="t" r="r" b="b"/>
              <a:pathLst>
                <a:path w="1053" h="1075" extrusionOk="0">
                  <a:moveTo>
                    <a:pt x="526" y="1"/>
                  </a:moveTo>
                  <a:cubicBezTo>
                    <a:pt x="491" y="1"/>
                    <a:pt x="455" y="8"/>
                    <a:pt x="427" y="22"/>
                  </a:cubicBezTo>
                  <a:cubicBezTo>
                    <a:pt x="398" y="22"/>
                    <a:pt x="370" y="22"/>
                    <a:pt x="313" y="50"/>
                  </a:cubicBezTo>
                  <a:cubicBezTo>
                    <a:pt x="284" y="50"/>
                    <a:pt x="256" y="79"/>
                    <a:pt x="228" y="107"/>
                  </a:cubicBezTo>
                  <a:cubicBezTo>
                    <a:pt x="199" y="107"/>
                    <a:pt x="171" y="136"/>
                    <a:pt x="142" y="164"/>
                  </a:cubicBezTo>
                  <a:cubicBezTo>
                    <a:pt x="57" y="249"/>
                    <a:pt x="0" y="392"/>
                    <a:pt x="0" y="534"/>
                  </a:cubicBezTo>
                  <a:cubicBezTo>
                    <a:pt x="0" y="676"/>
                    <a:pt x="57" y="818"/>
                    <a:pt x="142" y="903"/>
                  </a:cubicBezTo>
                  <a:cubicBezTo>
                    <a:pt x="171" y="932"/>
                    <a:pt x="199" y="960"/>
                    <a:pt x="228" y="989"/>
                  </a:cubicBezTo>
                  <a:cubicBezTo>
                    <a:pt x="256" y="989"/>
                    <a:pt x="284" y="1017"/>
                    <a:pt x="313" y="1046"/>
                  </a:cubicBezTo>
                  <a:cubicBezTo>
                    <a:pt x="370" y="1046"/>
                    <a:pt x="398" y="1046"/>
                    <a:pt x="427" y="1074"/>
                  </a:cubicBezTo>
                  <a:lnTo>
                    <a:pt x="626" y="1074"/>
                  </a:lnTo>
                  <a:cubicBezTo>
                    <a:pt x="654" y="1046"/>
                    <a:pt x="711" y="1046"/>
                    <a:pt x="739" y="1046"/>
                  </a:cubicBezTo>
                  <a:cubicBezTo>
                    <a:pt x="768" y="1017"/>
                    <a:pt x="796" y="989"/>
                    <a:pt x="825" y="989"/>
                  </a:cubicBezTo>
                  <a:cubicBezTo>
                    <a:pt x="853" y="960"/>
                    <a:pt x="882" y="932"/>
                    <a:pt x="910" y="903"/>
                  </a:cubicBezTo>
                  <a:cubicBezTo>
                    <a:pt x="938" y="903"/>
                    <a:pt x="938" y="875"/>
                    <a:pt x="967" y="847"/>
                  </a:cubicBezTo>
                  <a:cubicBezTo>
                    <a:pt x="995" y="818"/>
                    <a:pt x="995" y="790"/>
                    <a:pt x="1024" y="733"/>
                  </a:cubicBezTo>
                  <a:cubicBezTo>
                    <a:pt x="1024" y="704"/>
                    <a:pt x="1052" y="676"/>
                    <a:pt x="1052" y="648"/>
                  </a:cubicBezTo>
                  <a:cubicBezTo>
                    <a:pt x="1052" y="619"/>
                    <a:pt x="1052" y="562"/>
                    <a:pt x="1052" y="534"/>
                  </a:cubicBezTo>
                  <a:cubicBezTo>
                    <a:pt x="1052" y="392"/>
                    <a:pt x="995" y="249"/>
                    <a:pt x="910" y="164"/>
                  </a:cubicBezTo>
                  <a:cubicBezTo>
                    <a:pt x="882" y="136"/>
                    <a:pt x="853" y="107"/>
                    <a:pt x="825" y="107"/>
                  </a:cubicBezTo>
                  <a:cubicBezTo>
                    <a:pt x="796" y="79"/>
                    <a:pt x="768" y="50"/>
                    <a:pt x="739" y="50"/>
                  </a:cubicBezTo>
                  <a:cubicBezTo>
                    <a:pt x="711" y="22"/>
                    <a:pt x="654" y="22"/>
                    <a:pt x="626" y="22"/>
                  </a:cubicBezTo>
                  <a:cubicBezTo>
                    <a:pt x="597" y="8"/>
                    <a:pt x="562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3804500" y="417550"/>
              <a:ext cx="920650" cy="918000"/>
            </a:xfrm>
            <a:custGeom>
              <a:avLst/>
              <a:gdLst/>
              <a:ahLst/>
              <a:cxnLst/>
              <a:rect l="l" t="t" r="r" b="b"/>
              <a:pathLst>
                <a:path w="36826" h="36720" extrusionOk="0">
                  <a:moveTo>
                    <a:pt x="36232" y="1"/>
                  </a:moveTo>
                  <a:cubicBezTo>
                    <a:pt x="36094" y="1"/>
                    <a:pt x="35959" y="51"/>
                    <a:pt x="35859" y="150"/>
                  </a:cubicBezTo>
                  <a:cubicBezTo>
                    <a:pt x="35660" y="378"/>
                    <a:pt x="35660" y="690"/>
                    <a:pt x="35859" y="918"/>
                  </a:cubicBezTo>
                  <a:cubicBezTo>
                    <a:pt x="35973" y="1003"/>
                    <a:pt x="36115" y="1060"/>
                    <a:pt x="36229" y="1060"/>
                  </a:cubicBezTo>
                  <a:cubicBezTo>
                    <a:pt x="36371" y="1060"/>
                    <a:pt x="36513" y="1003"/>
                    <a:pt x="36627" y="918"/>
                  </a:cubicBezTo>
                  <a:cubicBezTo>
                    <a:pt x="36826" y="690"/>
                    <a:pt x="36826" y="378"/>
                    <a:pt x="36627" y="150"/>
                  </a:cubicBezTo>
                  <a:cubicBezTo>
                    <a:pt x="36513" y="51"/>
                    <a:pt x="36371" y="1"/>
                    <a:pt x="36232" y="1"/>
                  </a:cubicBezTo>
                  <a:close/>
                  <a:moveTo>
                    <a:pt x="33694" y="2560"/>
                  </a:moveTo>
                  <a:cubicBezTo>
                    <a:pt x="33556" y="2560"/>
                    <a:pt x="33414" y="2610"/>
                    <a:pt x="33300" y="2709"/>
                  </a:cubicBezTo>
                  <a:cubicBezTo>
                    <a:pt x="33101" y="2909"/>
                    <a:pt x="33101" y="3250"/>
                    <a:pt x="33300" y="3449"/>
                  </a:cubicBezTo>
                  <a:cubicBezTo>
                    <a:pt x="33414" y="3563"/>
                    <a:pt x="33556" y="3619"/>
                    <a:pt x="33698" y="3619"/>
                  </a:cubicBezTo>
                  <a:cubicBezTo>
                    <a:pt x="33840" y="3619"/>
                    <a:pt x="33954" y="3563"/>
                    <a:pt x="34068" y="3449"/>
                  </a:cubicBezTo>
                  <a:cubicBezTo>
                    <a:pt x="34267" y="3250"/>
                    <a:pt x="34267" y="2909"/>
                    <a:pt x="34068" y="2709"/>
                  </a:cubicBezTo>
                  <a:cubicBezTo>
                    <a:pt x="33968" y="2610"/>
                    <a:pt x="33833" y="2560"/>
                    <a:pt x="33694" y="2560"/>
                  </a:cubicBezTo>
                  <a:close/>
                  <a:moveTo>
                    <a:pt x="31139" y="5091"/>
                  </a:moveTo>
                  <a:cubicBezTo>
                    <a:pt x="31004" y="5091"/>
                    <a:pt x="30869" y="5141"/>
                    <a:pt x="30769" y="5240"/>
                  </a:cubicBezTo>
                  <a:cubicBezTo>
                    <a:pt x="30570" y="5468"/>
                    <a:pt x="30570" y="5809"/>
                    <a:pt x="30769" y="6008"/>
                  </a:cubicBezTo>
                  <a:cubicBezTo>
                    <a:pt x="30883" y="6122"/>
                    <a:pt x="30996" y="6150"/>
                    <a:pt x="31139" y="6150"/>
                  </a:cubicBezTo>
                  <a:cubicBezTo>
                    <a:pt x="31281" y="6150"/>
                    <a:pt x="31423" y="6122"/>
                    <a:pt x="31508" y="6008"/>
                  </a:cubicBezTo>
                  <a:cubicBezTo>
                    <a:pt x="31736" y="5809"/>
                    <a:pt x="31736" y="5468"/>
                    <a:pt x="31508" y="5240"/>
                  </a:cubicBezTo>
                  <a:cubicBezTo>
                    <a:pt x="31409" y="5141"/>
                    <a:pt x="31274" y="5091"/>
                    <a:pt x="31139" y="5091"/>
                  </a:cubicBezTo>
                  <a:close/>
                  <a:moveTo>
                    <a:pt x="28594" y="7650"/>
                  </a:moveTo>
                  <a:cubicBezTo>
                    <a:pt x="28458" y="7650"/>
                    <a:pt x="28323" y="7700"/>
                    <a:pt x="28210" y="7800"/>
                  </a:cubicBezTo>
                  <a:cubicBezTo>
                    <a:pt x="28011" y="7999"/>
                    <a:pt x="28011" y="8340"/>
                    <a:pt x="28210" y="8567"/>
                  </a:cubicBezTo>
                  <a:cubicBezTo>
                    <a:pt x="28323" y="8653"/>
                    <a:pt x="28466" y="8710"/>
                    <a:pt x="28608" y="8710"/>
                  </a:cubicBezTo>
                  <a:cubicBezTo>
                    <a:pt x="28722" y="8710"/>
                    <a:pt x="28864" y="8653"/>
                    <a:pt x="28977" y="8567"/>
                  </a:cubicBezTo>
                  <a:cubicBezTo>
                    <a:pt x="29177" y="8340"/>
                    <a:pt x="29177" y="7999"/>
                    <a:pt x="28977" y="7800"/>
                  </a:cubicBezTo>
                  <a:cubicBezTo>
                    <a:pt x="28864" y="7700"/>
                    <a:pt x="28729" y="7650"/>
                    <a:pt x="28594" y="7650"/>
                  </a:cubicBezTo>
                  <a:close/>
                  <a:moveTo>
                    <a:pt x="26048" y="10188"/>
                  </a:moveTo>
                  <a:cubicBezTo>
                    <a:pt x="25913" y="10188"/>
                    <a:pt x="25778" y="10245"/>
                    <a:pt x="25679" y="10359"/>
                  </a:cubicBezTo>
                  <a:cubicBezTo>
                    <a:pt x="25451" y="10558"/>
                    <a:pt x="25451" y="10899"/>
                    <a:pt x="25679" y="11098"/>
                  </a:cubicBezTo>
                  <a:cubicBezTo>
                    <a:pt x="25764" y="11212"/>
                    <a:pt x="25906" y="11269"/>
                    <a:pt x="26048" y="11269"/>
                  </a:cubicBezTo>
                  <a:cubicBezTo>
                    <a:pt x="26191" y="11269"/>
                    <a:pt x="26333" y="11212"/>
                    <a:pt x="26418" y="11098"/>
                  </a:cubicBezTo>
                  <a:cubicBezTo>
                    <a:pt x="26646" y="10899"/>
                    <a:pt x="26646" y="10558"/>
                    <a:pt x="26418" y="10359"/>
                  </a:cubicBezTo>
                  <a:cubicBezTo>
                    <a:pt x="26319" y="10245"/>
                    <a:pt x="26184" y="10188"/>
                    <a:pt x="26048" y="10188"/>
                  </a:cubicBezTo>
                  <a:close/>
                  <a:moveTo>
                    <a:pt x="23493" y="12741"/>
                  </a:moveTo>
                  <a:cubicBezTo>
                    <a:pt x="23354" y="12741"/>
                    <a:pt x="23219" y="12790"/>
                    <a:pt x="23120" y="12890"/>
                  </a:cubicBezTo>
                  <a:cubicBezTo>
                    <a:pt x="22920" y="13089"/>
                    <a:pt x="22920" y="13430"/>
                    <a:pt x="23120" y="13658"/>
                  </a:cubicBezTo>
                  <a:cubicBezTo>
                    <a:pt x="23233" y="13743"/>
                    <a:pt x="23375" y="13800"/>
                    <a:pt x="23489" y="13800"/>
                  </a:cubicBezTo>
                  <a:cubicBezTo>
                    <a:pt x="23631" y="13800"/>
                    <a:pt x="23774" y="13743"/>
                    <a:pt x="23887" y="13658"/>
                  </a:cubicBezTo>
                  <a:cubicBezTo>
                    <a:pt x="24086" y="13430"/>
                    <a:pt x="24086" y="13089"/>
                    <a:pt x="23887" y="12890"/>
                  </a:cubicBezTo>
                  <a:cubicBezTo>
                    <a:pt x="23774" y="12790"/>
                    <a:pt x="23631" y="12741"/>
                    <a:pt x="23493" y="12741"/>
                  </a:cubicBezTo>
                  <a:close/>
                  <a:moveTo>
                    <a:pt x="20958" y="15278"/>
                  </a:moveTo>
                  <a:cubicBezTo>
                    <a:pt x="20823" y="15278"/>
                    <a:pt x="20688" y="15335"/>
                    <a:pt x="20589" y="15449"/>
                  </a:cubicBezTo>
                  <a:cubicBezTo>
                    <a:pt x="20361" y="15648"/>
                    <a:pt x="20361" y="15989"/>
                    <a:pt x="20589" y="16188"/>
                  </a:cubicBezTo>
                  <a:cubicBezTo>
                    <a:pt x="20674" y="16302"/>
                    <a:pt x="20816" y="16359"/>
                    <a:pt x="20958" y="16359"/>
                  </a:cubicBezTo>
                  <a:cubicBezTo>
                    <a:pt x="21101" y="16359"/>
                    <a:pt x="21214" y="16302"/>
                    <a:pt x="21328" y="16188"/>
                  </a:cubicBezTo>
                  <a:cubicBezTo>
                    <a:pt x="21527" y="15989"/>
                    <a:pt x="21527" y="15648"/>
                    <a:pt x="21328" y="15449"/>
                  </a:cubicBezTo>
                  <a:cubicBezTo>
                    <a:pt x="21228" y="15335"/>
                    <a:pt x="21093" y="15278"/>
                    <a:pt x="20958" y="15278"/>
                  </a:cubicBezTo>
                  <a:close/>
                  <a:moveTo>
                    <a:pt x="18399" y="17831"/>
                  </a:moveTo>
                  <a:cubicBezTo>
                    <a:pt x="18264" y="17831"/>
                    <a:pt x="18129" y="17880"/>
                    <a:pt x="18029" y="17980"/>
                  </a:cubicBezTo>
                  <a:cubicBezTo>
                    <a:pt x="17830" y="18207"/>
                    <a:pt x="17830" y="18549"/>
                    <a:pt x="18029" y="18748"/>
                  </a:cubicBezTo>
                  <a:cubicBezTo>
                    <a:pt x="18143" y="18833"/>
                    <a:pt x="18257" y="18890"/>
                    <a:pt x="18399" y="18890"/>
                  </a:cubicBezTo>
                  <a:cubicBezTo>
                    <a:pt x="18541" y="18890"/>
                    <a:pt x="18683" y="18833"/>
                    <a:pt x="18769" y="18748"/>
                  </a:cubicBezTo>
                  <a:cubicBezTo>
                    <a:pt x="18996" y="18549"/>
                    <a:pt x="18996" y="18207"/>
                    <a:pt x="18769" y="17980"/>
                  </a:cubicBezTo>
                  <a:cubicBezTo>
                    <a:pt x="18669" y="17880"/>
                    <a:pt x="18534" y="17831"/>
                    <a:pt x="18399" y="17831"/>
                  </a:cubicBezTo>
                  <a:close/>
                  <a:moveTo>
                    <a:pt x="15865" y="20390"/>
                  </a:moveTo>
                  <a:cubicBezTo>
                    <a:pt x="15726" y="20390"/>
                    <a:pt x="15584" y="20440"/>
                    <a:pt x="15470" y="20539"/>
                  </a:cubicBezTo>
                  <a:cubicBezTo>
                    <a:pt x="15271" y="20738"/>
                    <a:pt x="15271" y="21080"/>
                    <a:pt x="15470" y="21279"/>
                  </a:cubicBezTo>
                  <a:cubicBezTo>
                    <a:pt x="15584" y="21392"/>
                    <a:pt x="15726" y="21449"/>
                    <a:pt x="15868" y="21449"/>
                  </a:cubicBezTo>
                  <a:cubicBezTo>
                    <a:pt x="15982" y="21449"/>
                    <a:pt x="16124" y="21392"/>
                    <a:pt x="16238" y="21279"/>
                  </a:cubicBezTo>
                  <a:cubicBezTo>
                    <a:pt x="16437" y="21080"/>
                    <a:pt x="16437" y="20738"/>
                    <a:pt x="16238" y="20539"/>
                  </a:cubicBezTo>
                  <a:cubicBezTo>
                    <a:pt x="16138" y="20440"/>
                    <a:pt x="16003" y="20390"/>
                    <a:pt x="15865" y="20390"/>
                  </a:cubicBezTo>
                  <a:close/>
                  <a:moveTo>
                    <a:pt x="13309" y="22921"/>
                  </a:moveTo>
                  <a:cubicBezTo>
                    <a:pt x="13174" y="22921"/>
                    <a:pt x="13039" y="22971"/>
                    <a:pt x="12939" y="23070"/>
                  </a:cubicBezTo>
                  <a:cubicBezTo>
                    <a:pt x="12712" y="23298"/>
                    <a:pt x="12712" y="23639"/>
                    <a:pt x="12939" y="23838"/>
                  </a:cubicBezTo>
                  <a:cubicBezTo>
                    <a:pt x="13025" y="23952"/>
                    <a:pt x="13167" y="23980"/>
                    <a:pt x="13309" y="23980"/>
                  </a:cubicBezTo>
                  <a:cubicBezTo>
                    <a:pt x="13451" y="23980"/>
                    <a:pt x="13593" y="23952"/>
                    <a:pt x="13679" y="23838"/>
                  </a:cubicBezTo>
                  <a:cubicBezTo>
                    <a:pt x="13906" y="23639"/>
                    <a:pt x="13906" y="23298"/>
                    <a:pt x="13679" y="23070"/>
                  </a:cubicBezTo>
                  <a:cubicBezTo>
                    <a:pt x="13579" y="22971"/>
                    <a:pt x="13444" y="22921"/>
                    <a:pt x="13309" y="22921"/>
                  </a:cubicBezTo>
                  <a:close/>
                  <a:moveTo>
                    <a:pt x="10764" y="25480"/>
                  </a:moveTo>
                  <a:cubicBezTo>
                    <a:pt x="10629" y="25480"/>
                    <a:pt x="10494" y="25530"/>
                    <a:pt x="10380" y="25629"/>
                  </a:cubicBezTo>
                  <a:cubicBezTo>
                    <a:pt x="10181" y="25829"/>
                    <a:pt x="10181" y="26170"/>
                    <a:pt x="10380" y="26397"/>
                  </a:cubicBezTo>
                  <a:cubicBezTo>
                    <a:pt x="10494" y="26483"/>
                    <a:pt x="10636" y="26539"/>
                    <a:pt x="10778" y="26539"/>
                  </a:cubicBezTo>
                  <a:cubicBezTo>
                    <a:pt x="10892" y="26539"/>
                    <a:pt x="11034" y="26483"/>
                    <a:pt x="11148" y="26397"/>
                  </a:cubicBezTo>
                  <a:cubicBezTo>
                    <a:pt x="11347" y="26170"/>
                    <a:pt x="11347" y="25829"/>
                    <a:pt x="11148" y="25629"/>
                  </a:cubicBezTo>
                  <a:cubicBezTo>
                    <a:pt x="11034" y="25530"/>
                    <a:pt x="10899" y="25480"/>
                    <a:pt x="10764" y="25480"/>
                  </a:cubicBezTo>
                  <a:close/>
                  <a:moveTo>
                    <a:pt x="8219" y="28018"/>
                  </a:moveTo>
                  <a:cubicBezTo>
                    <a:pt x="8084" y="28018"/>
                    <a:pt x="7949" y="28075"/>
                    <a:pt x="7849" y="28189"/>
                  </a:cubicBezTo>
                  <a:cubicBezTo>
                    <a:pt x="7622" y="28388"/>
                    <a:pt x="7622" y="28729"/>
                    <a:pt x="7849" y="28928"/>
                  </a:cubicBezTo>
                  <a:cubicBezTo>
                    <a:pt x="7934" y="29042"/>
                    <a:pt x="8077" y="29099"/>
                    <a:pt x="8219" y="29099"/>
                  </a:cubicBezTo>
                  <a:cubicBezTo>
                    <a:pt x="8361" y="29099"/>
                    <a:pt x="8475" y="29042"/>
                    <a:pt x="8588" y="28928"/>
                  </a:cubicBezTo>
                  <a:cubicBezTo>
                    <a:pt x="8787" y="28729"/>
                    <a:pt x="8787" y="28388"/>
                    <a:pt x="8588" y="28189"/>
                  </a:cubicBezTo>
                  <a:cubicBezTo>
                    <a:pt x="8489" y="28075"/>
                    <a:pt x="8354" y="28018"/>
                    <a:pt x="8219" y="28018"/>
                  </a:cubicBezTo>
                  <a:close/>
                  <a:moveTo>
                    <a:pt x="5663" y="30570"/>
                  </a:moveTo>
                  <a:cubicBezTo>
                    <a:pt x="5524" y="30570"/>
                    <a:pt x="5389" y="30620"/>
                    <a:pt x="5290" y="30720"/>
                  </a:cubicBezTo>
                  <a:cubicBezTo>
                    <a:pt x="5091" y="30947"/>
                    <a:pt x="5091" y="31260"/>
                    <a:pt x="5290" y="31487"/>
                  </a:cubicBezTo>
                  <a:cubicBezTo>
                    <a:pt x="5403" y="31573"/>
                    <a:pt x="5546" y="31630"/>
                    <a:pt x="5659" y="31630"/>
                  </a:cubicBezTo>
                  <a:cubicBezTo>
                    <a:pt x="5802" y="31630"/>
                    <a:pt x="5944" y="31573"/>
                    <a:pt x="6058" y="31487"/>
                  </a:cubicBezTo>
                  <a:cubicBezTo>
                    <a:pt x="6257" y="31260"/>
                    <a:pt x="6257" y="30947"/>
                    <a:pt x="6058" y="30720"/>
                  </a:cubicBezTo>
                  <a:cubicBezTo>
                    <a:pt x="5944" y="30620"/>
                    <a:pt x="5802" y="30570"/>
                    <a:pt x="5663" y="30570"/>
                  </a:cubicBezTo>
                  <a:close/>
                  <a:moveTo>
                    <a:pt x="3125" y="33108"/>
                  </a:moveTo>
                  <a:cubicBezTo>
                    <a:pt x="2986" y="33108"/>
                    <a:pt x="2844" y="33165"/>
                    <a:pt x="2730" y="33279"/>
                  </a:cubicBezTo>
                  <a:cubicBezTo>
                    <a:pt x="2531" y="33478"/>
                    <a:pt x="2531" y="33819"/>
                    <a:pt x="2730" y="34018"/>
                  </a:cubicBezTo>
                  <a:cubicBezTo>
                    <a:pt x="2844" y="34132"/>
                    <a:pt x="2986" y="34189"/>
                    <a:pt x="3129" y="34189"/>
                  </a:cubicBezTo>
                  <a:cubicBezTo>
                    <a:pt x="3242" y="34189"/>
                    <a:pt x="3384" y="34132"/>
                    <a:pt x="3498" y="34018"/>
                  </a:cubicBezTo>
                  <a:cubicBezTo>
                    <a:pt x="3697" y="33819"/>
                    <a:pt x="3697" y="33478"/>
                    <a:pt x="3498" y="33279"/>
                  </a:cubicBezTo>
                  <a:cubicBezTo>
                    <a:pt x="3399" y="33165"/>
                    <a:pt x="3264" y="33108"/>
                    <a:pt x="3125" y="33108"/>
                  </a:cubicBezTo>
                  <a:close/>
                  <a:moveTo>
                    <a:pt x="569" y="35660"/>
                  </a:moveTo>
                  <a:cubicBezTo>
                    <a:pt x="434" y="35660"/>
                    <a:pt x="299" y="35710"/>
                    <a:pt x="200" y="35810"/>
                  </a:cubicBezTo>
                  <a:cubicBezTo>
                    <a:pt x="1" y="36037"/>
                    <a:pt x="1" y="36379"/>
                    <a:pt x="200" y="36578"/>
                  </a:cubicBezTo>
                  <a:cubicBezTo>
                    <a:pt x="313" y="36691"/>
                    <a:pt x="427" y="36720"/>
                    <a:pt x="569" y="36720"/>
                  </a:cubicBezTo>
                  <a:cubicBezTo>
                    <a:pt x="711" y="36720"/>
                    <a:pt x="854" y="36691"/>
                    <a:pt x="939" y="36578"/>
                  </a:cubicBezTo>
                  <a:cubicBezTo>
                    <a:pt x="1166" y="36379"/>
                    <a:pt x="1166" y="36037"/>
                    <a:pt x="939" y="35810"/>
                  </a:cubicBezTo>
                  <a:cubicBezTo>
                    <a:pt x="839" y="35710"/>
                    <a:pt x="704" y="35660"/>
                    <a:pt x="569" y="356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4760675" y="353925"/>
              <a:ext cx="27050" cy="26875"/>
            </a:xfrm>
            <a:custGeom>
              <a:avLst/>
              <a:gdLst/>
              <a:ahLst/>
              <a:cxnLst/>
              <a:rect l="l" t="t" r="r" b="b"/>
              <a:pathLst>
                <a:path w="1082" h="1075" extrusionOk="0">
                  <a:moveTo>
                    <a:pt x="563" y="0"/>
                  </a:moveTo>
                  <a:cubicBezTo>
                    <a:pt x="517" y="0"/>
                    <a:pt x="471" y="7"/>
                    <a:pt x="427" y="22"/>
                  </a:cubicBezTo>
                  <a:cubicBezTo>
                    <a:pt x="399" y="22"/>
                    <a:pt x="370" y="22"/>
                    <a:pt x="342" y="51"/>
                  </a:cubicBezTo>
                  <a:cubicBezTo>
                    <a:pt x="314" y="51"/>
                    <a:pt x="285" y="79"/>
                    <a:pt x="228" y="79"/>
                  </a:cubicBezTo>
                  <a:cubicBezTo>
                    <a:pt x="200" y="107"/>
                    <a:pt x="200" y="136"/>
                    <a:pt x="171" y="164"/>
                  </a:cubicBezTo>
                  <a:cubicBezTo>
                    <a:pt x="143" y="193"/>
                    <a:pt x="115" y="193"/>
                    <a:pt x="86" y="250"/>
                  </a:cubicBezTo>
                  <a:cubicBezTo>
                    <a:pt x="86" y="278"/>
                    <a:pt x="58" y="306"/>
                    <a:pt x="58" y="335"/>
                  </a:cubicBezTo>
                  <a:cubicBezTo>
                    <a:pt x="29" y="363"/>
                    <a:pt x="29" y="392"/>
                    <a:pt x="29" y="420"/>
                  </a:cubicBezTo>
                  <a:cubicBezTo>
                    <a:pt x="1" y="449"/>
                    <a:pt x="1" y="506"/>
                    <a:pt x="1" y="534"/>
                  </a:cubicBezTo>
                  <a:cubicBezTo>
                    <a:pt x="1" y="562"/>
                    <a:pt x="1" y="591"/>
                    <a:pt x="29" y="648"/>
                  </a:cubicBezTo>
                  <a:cubicBezTo>
                    <a:pt x="29" y="676"/>
                    <a:pt x="29" y="705"/>
                    <a:pt x="58" y="733"/>
                  </a:cubicBezTo>
                  <a:cubicBezTo>
                    <a:pt x="58" y="761"/>
                    <a:pt x="86" y="790"/>
                    <a:pt x="86" y="818"/>
                  </a:cubicBezTo>
                  <a:cubicBezTo>
                    <a:pt x="115" y="847"/>
                    <a:pt x="143" y="875"/>
                    <a:pt x="171" y="904"/>
                  </a:cubicBezTo>
                  <a:cubicBezTo>
                    <a:pt x="200" y="932"/>
                    <a:pt x="200" y="961"/>
                    <a:pt x="228" y="989"/>
                  </a:cubicBezTo>
                  <a:cubicBezTo>
                    <a:pt x="285" y="989"/>
                    <a:pt x="314" y="1017"/>
                    <a:pt x="342" y="1017"/>
                  </a:cubicBezTo>
                  <a:cubicBezTo>
                    <a:pt x="370" y="1046"/>
                    <a:pt x="399" y="1046"/>
                    <a:pt x="427" y="1046"/>
                  </a:cubicBezTo>
                  <a:cubicBezTo>
                    <a:pt x="456" y="1074"/>
                    <a:pt x="513" y="1074"/>
                    <a:pt x="541" y="1074"/>
                  </a:cubicBezTo>
                  <a:cubicBezTo>
                    <a:pt x="683" y="1074"/>
                    <a:pt x="825" y="1017"/>
                    <a:pt x="911" y="904"/>
                  </a:cubicBezTo>
                  <a:cubicBezTo>
                    <a:pt x="939" y="875"/>
                    <a:pt x="968" y="847"/>
                    <a:pt x="996" y="818"/>
                  </a:cubicBezTo>
                  <a:cubicBezTo>
                    <a:pt x="996" y="790"/>
                    <a:pt x="1025" y="761"/>
                    <a:pt x="1025" y="733"/>
                  </a:cubicBezTo>
                  <a:cubicBezTo>
                    <a:pt x="1053" y="705"/>
                    <a:pt x="1053" y="676"/>
                    <a:pt x="1053" y="648"/>
                  </a:cubicBezTo>
                  <a:cubicBezTo>
                    <a:pt x="1081" y="591"/>
                    <a:pt x="1081" y="562"/>
                    <a:pt x="1081" y="534"/>
                  </a:cubicBezTo>
                  <a:cubicBezTo>
                    <a:pt x="1081" y="506"/>
                    <a:pt x="1053" y="449"/>
                    <a:pt x="1053" y="420"/>
                  </a:cubicBezTo>
                  <a:cubicBezTo>
                    <a:pt x="1053" y="392"/>
                    <a:pt x="1053" y="363"/>
                    <a:pt x="1025" y="335"/>
                  </a:cubicBezTo>
                  <a:cubicBezTo>
                    <a:pt x="1025" y="306"/>
                    <a:pt x="996" y="278"/>
                    <a:pt x="996" y="250"/>
                  </a:cubicBezTo>
                  <a:cubicBezTo>
                    <a:pt x="968" y="193"/>
                    <a:pt x="939" y="193"/>
                    <a:pt x="911" y="164"/>
                  </a:cubicBezTo>
                  <a:cubicBezTo>
                    <a:pt x="826" y="59"/>
                    <a:pt x="695" y="0"/>
                    <a:pt x="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2" name="Google Shape;612;p43"/>
          <p:cNvGrpSpPr/>
          <p:nvPr/>
        </p:nvGrpSpPr>
        <p:grpSpPr>
          <a:xfrm flipH="1">
            <a:off x="-311297" y="150024"/>
            <a:ext cx="1590595" cy="875375"/>
            <a:chOff x="6456464" y="3575600"/>
            <a:chExt cx="1004100" cy="552601"/>
          </a:xfrm>
        </p:grpSpPr>
        <p:sp>
          <p:nvSpPr>
            <p:cNvPr id="613" name="Google Shape;613;p43"/>
            <p:cNvSpPr/>
            <p:nvPr/>
          </p:nvSpPr>
          <p:spPr>
            <a:xfrm>
              <a:off x="6456464" y="3575601"/>
              <a:ext cx="1004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43"/>
          <p:cNvGrpSpPr/>
          <p:nvPr/>
        </p:nvGrpSpPr>
        <p:grpSpPr>
          <a:xfrm flipH="1">
            <a:off x="-425085" y="1025388"/>
            <a:ext cx="1249832" cy="707506"/>
            <a:chOff x="6456475" y="3575600"/>
            <a:chExt cx="976202" cy="552609"/>
          </a:xfrm>
        </p:grpSpPr>
        <p:sp>
          <p:nvSpPr>
            <p:cNvPr id="616" name="Google Shape;616;p43"/>
            <p:cNvSpPr/>
            <p:nvPr/>
          </p:nvSpPr>
          <p:spPr>
            <a:xfrm>
              <a:off x="6456477" y="3575609"/>
              <a:ext cx="976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"/>
          <p:cNvSpPr/>
          <p:nvPr/>
        </p:nvSpPr>
        <p:spPr>
          <a:xfrm>
            <a:off x="1117869" y="1895844"/>
            <a:ext cx="10007100" cy="19203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A0EFED0-F11E-4C95-8751-A96836FD3A36}"/>
              </a:ext>
            </a:extLst>
          </p:cNvPr>
          <p:cNvSpPr/>
          <p:nvPr/>
        </p:nvSpPr>
        <p:spPr>
          <a:xfrm>
            <a:off x="6634511" y="2055440"/>
            <a:ext cx="1601108" cy="1601108"/>
          </a:xfrm>
          <a:prstGeom prst="ellips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B3ACF92-CC6E-45CB-878C-67FCEAC211B1}"/>
              </a:ext>
            </a:extLst>
          </p:cNvPr>
          <p:cNvSpPr/>
          <p:nvPr/>
        </p:nvSpPr>
        <p:spPr>
          <a:xfrm>
            <a:off x="3949082" y="2055440"/>
            <a:ext cx="1601108" cy="1601108"/>
          </a:xfrm>
          <a:prstGeom prst="ellips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71CF8E-369B-4B34-9CBF-7BBF0643F086}"/>
              </a:ext>
            </a:extLst>
          </p:cNvPr>
          <p:cNvSpPr/>
          <p:nvPr/>
        </p:nvSpPr>
        <p:spPr>
          <a:xfrm>
            <a:off x="1496168" y="2055440"/>
            <a:ext cx="1601108" cy="1601108"/>
          </a:xfrm>
          <a:prstGeom prst="ellips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" name="Google Shape;410;p38"/>
          <p:cNvSpPr txBox="1">
            <a:spLocks noGrp="1"/>
          </p:cNvSpPr>
          <p:nvPr>
            <p:ph type="subTitle" idx="5"/>
          </p:nvPr>
        </p:nvSpPr>
        <p:spPr>
          <a:xfrm>
            <a:off x="3706636" y="2592144"/>
            <a:ext cx="2085999" cy="46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/>
              <a:t>Работодател</a:t>
            </a:r>
            <a:endParaRPr sz="1600" dirty="0"/>
          </a:p>
        </p:txBody>
      </p:sp>
      <p:sp>
        <p:nvSpPr>
          <p:cNvPr id="411" name="Google Shape;411;p38"/>
          <p:cNvSpPr txBox="1">
            <a:spLocks noGrp="1"/>
          </p:cNvSpPr>
          <p:nvPr>
            <p:ph type="subTitle" idx="4"/>
          </p:nvPr>
        </p:nvSpPr>
        <p:spPr>
          <a:xfrm>
            <a:off x="1142642" y="2485266"/>
            <a:ext cx="2301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/>
              <a:t>Служител</a:t>
            </a:r>
            <a:endParaRPr sz="1600" dirty="0"/>
          </a:p>
        </p:txBody>
      </p:sp>
      <p:sp>
        <p:nvSpPr>
          <p:cNvPr id="412" name="Google Shape;412;p38"/>
          <p:cNvSpPr txBox="1">
            <a:spLocks noGrp="1"/>
          </p:cNvSpPr>
          <p:nvPr>
            <p:ph type="title"/>
          </p:nvPr>
        </p:nvSpPr>
        <p:spPr>
          <a:xfrm>
            <a:off x="841594" y="3013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Нива на достъп в системата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6" name="Google Shape;416;p38"/>
          <p:cNvSpPr txBox="1">
            <a:spLocks noGrp="1"/>
          </p:cNvSpPr>
          <p:nvPr>
            <p:ph type="subTitle" idx="6"/>
          </p:nvPr>
        </p:nvSpPr>
        <p:spPr>
          <a:xfrm>
            <a:off x="6540871" y="2442389"/>
            <a:ext cx="1788388" cy="6134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/>
              <a:t>Администратор</a:t>
            </a:r>
            <a:endParaRPr sz="1600" dirty="0"/>
          </a:p>
        </p:txBody>
      </p:sp>
      <p:grpSp>
        <p:nvGrpSpPr>
          <p:cNvPr id="417" name="Google Shape;417;p38"/>
          <p:cNvGrpSpPr/>
          <p:nvPr/>
        </p:nvGrpSpPr>
        <p:grpSpPr>
          <a:xfrm flipH="1">
            <a:off x="-311297" y="150024"/>
            <a:ext cx="1590595" cy="875375"/>
            <a:chOff x="6456464" y="3575600"/>
            <a:chExt cx="1004100" cy="552601"/>
          </a:xfrm>
        </p:grpSpPr>
        <p:sp>
          <p:nvSpPr>
            <p:cNvPr id="418" name="Google Shape;418;p38"/>
            <p:cNvSpPr/>
            <p:nvPr/>
          </p:nvSpPr>
          <p:spPr>
            <a:xfrm>
              <a:off x="6456464" y="3575601"/>
              <a:ext cx="1004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38"/>
          <p:cNvGrpSpPr/>
          <p:nvPr/>
        </p:nvGrpSpPr>
        <p:grpSpPr>
          <a:xfrm flipH="1">
            <a:off x="-425085" y="1025388"/>
            <a:ext cx="1249832" cy="707506"/>
            <a:chOff x="6456475" y="3575600"/>
            <a:chExt cx="976202" cy="552609"/>
          </a:xfrm>
        </p:grpSpPr>
        <p:sp>
          <p:nvSpPr>
            <p:cNvPr id="421" name="Google Shape;421;p38"/>
            <p:cNvSpPr/>
            <p:nvPr/>
          </p:nvSpPr>
          <p:spPr>
            <a:xfrm>
              <a:off x="6456477" y="3575609"/>
              <a:ext cx="976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>
            <a:spLocks noGrp="1"/>
          </p:cNvSpPr>
          <p:nvPr>
            <p:ph type="title"/>
          </p:nvPr>
        </p:nvSpPr>
        <p:spPr>
          <a:xfrm>
            <a:off x="289718" y="241019"/>
            <a:ext cx="5455165" cy="650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6" name="Google Shape;376;p36"/>
          <p:cNvSpPr txBox="1">
            <a:spLocks noGrp="1"/>
          </p:cNvSpPr>
          <p:nvPr>
            <p:ph type="subTitle" idx="1"/>
          </p:nvPr>
        </p:nvSpPr>
        <p:spPr>
          <a:xfrm>
            <a:off x="262521" y="1073023"/>
            <a:ext cx="6310564" cy="26316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bg-BG" sz="1800" spc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Регистрация и изтриване на потребители;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bg-BG" sz="1800" spc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Обновяване и преглеждане на информацията за потребителите.</a:t>
            </a:r>
            <a:endParaRPr lang="en-US" sz="1800" spc="14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40385" algn="l"/>
              </a:tabLst>
            </a:pPr>
            <a:r>
              <a:rPr lang="bg-BG" sz="1800" spc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Упълномощаване на потребители, </a:t>
            </a:r>
            <a:r>
              <a:rPr lang="bg-BG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с възможност за промяна на функцията от служител в </a:t>
            </a:r>
            <a:r>
              <a:rPr lang="bg-BG" sz="1800" spc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ръководител.</a:t>
            </a:r>
            <a:endParaRPr lang="en-US" sz="1800" spc="14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/>
          </a:p>
        </p:txBody>
      </p:sp>
      <p:grpSp>
        <p:nvGrpSpPr>
          <p:cNvPr id="377" name="Google Shape;377;p36"/>
          <p:cNvGrpSpPr/>
          <p:nvPr/>
        </p:nvGrpSpPr>
        <p:grpSpPr>
          <a:xfrm rot="10800000" flipH="1">
            <a:off x="5587345" y="3279246"/>
            <a:ext cx="4357122" cy="707497"/>
            <a:chOff x="6456475" y="3575600"/>
            <a:chExt cx="3403204" cy="552603"/>
          </a:xfrm>
        </p:grpSpPr>
        <p:sp>
          <p:nvSpPr>
            <p:cNvPr id="378" name="Google Shape;378;p36"/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6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36"/>
          <p:cNvGrpSpPr/>
          <p:nvPr/>
        </p:nvGrpSpPr>
        <p:grpSpPr>
          <a:xfrm rot="10800000" flipH="1">
            <a:off x="4572000" y="3986734"/>
            <a:ext cx="5455165" cy="875381"/>
            <a:chOff x="6456469" y="3575596"/>
            <a:chExt cx="3443700" cy="552604"/>
          </a:xfrm>
        </p:grpSpPr>
        <p:sp>
          <p:nvSpPr>
            <p:cNvPr id="381" name="Google Shape;381;p36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36"/>
          <p:cNvGrpSpPr/>
          <p:nvPr/>
        </p:nvGrpSpPr>
        <p:grpSpPr>
          <a:xfrm rot="10800000" flipH="1">
            <a:off x="6655783" y="2571750"/>
            <a:ext cx="3759089" cy="707494"/>
            <a:chOff x="6456475" y="3575600"/>
            <a:chExt cx="2936100" cy="552600"/>
          </a:xfrm>
        </p:grpSpPr>
        <p:sp>
          <p:nvSpPr>
            <p:cNvPr id="384" name="Google Shape;384;p36"/>
            <p:cNvSpPr/>
            <p:nvPr/>
          </p:nvSpPr>
          <p:spPr>
            <a:xfrm>
              <a:off x="6456475" y="3575600"/>
              <a:ext cx="2936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65858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>
            <a:spLocks noGrp="1"/>
          </p:cNvSpPr>
          <p:nvPr>
            <p:ph type="title"/>
          </p:nvPr>
        </p:nvSpPr>
        <p:spPr>
          <a:xfrm>
            <a:off x="262521" y="212588"/>
            <a:ext cx="5455165" cy="650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Ръководител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6" name="Google Shape;376;p36"/>
          <p:cNvSpPr txBox="1">
            <a:spLocks noGrp="1"/>
          </p:cNvSpPr>
          <p:nvPr>
            <p:ph type="subTitle" idx="1"/>
          </p:nvPr>
        </p:nvSpPr>
        <p:spPr>
          <a:xfrm>
            <a:off x="262521" y="1053448"/>
            <a:ext cx="6310564" cy="2832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0215" algn="l"/>
                <a:tab pos="630555" algn="l"/>
              </a:tabLst>
            </a:pPr>
            <a:r>
              <a:rPr lang="bg-BG" sz="1800" spc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Създаване на групи и добавяне на потребители към тях.</a:t>
            </a:r>
            <a:endParaRPr lang="en-US" sz="1800" spc="14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0215" algn="l"/>
                <a:tab pos="630555" algn="l"/>
              </a:tabLst>
            </a:pPr>
            <a:r>
              <a:rPr lang="bg-BG" sz="1800" spc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Обновяване на информацията на групите и потребителите.</a:t>
            </a:r>
            <a:endParaRPr lang="en-US" sz="1800" spc="14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0215" algn="l"/>
                <a:tab pos="630555" algn="l"/>
              </a:tabLst>
            </a:pPr>
            <a:r>
              <a:rPr lang="bg-BG" sz="1800" spc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Създаване, обновяване и преглеждане на информация за работните процеси.</a:t>
            </a:r>
            <a:endParaRPr lang="en-US" sz="1800" spc="14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0215" algn="l"/>
                <a:tab pos="630555" algn="l"/>
              </a:tabLst>
            </a:pPr>
            <a:r>
              <a:rPr lang="bg-BG" sz="1800" spc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Възлагане на задачи и работни процеси на групи и служители.</a:t>
            </a:r>
            <a:endParaRPr lang="en-US" sz="1800" spc="14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/>
          </a:p>
        </p:txBody>
      </p:sp>
      <p:grpSp>
        <p:nvGrpSpPr>
          <p:cNvPr id="377" name="Google Shape;377;p36"/>
          <p:cNvGrpSpPr/>
          <p:nvPr/>
        </p:nvGrpSpPr>
        <p:grpSpPr>
          <a:xfrm rot="10800000" flipH="1">
            <a:off x="5587345" y="3279246"/>
            <a:ext cx="4357122" cy="707497"/>
            <a:chOff x="6456475" y="3575600"/>
            <a:chExt cx="3403204" cy="552603"/>
          </a:xfrm>
        </p:grpSpPr>
        <p:sp>
          <p:nvSpPr>
            <p:cNvPr id="378" name="Google Shape;378;p36"/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6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36"/>
          <p:cNvGrpSpPr/>
          <p:nvPr/>
        </p:nvGrpSpPr>
        <p:grpSpPr>
          <a:xfrm rot="10800000" flipH="1">
            <a:off x="4572000" y="3986734"/>
            <a:ext cx="5455165" cy="875381"/>
            <a:chOff x="6456469" y="3575596"/>
            <a:chExt cx="3443700" cy="552604"/>
          </a:xfrm>
        </p:grpSpPr>
        <p:sp>
          <p:nvSpPr>
            <p:cNvPr id="381" name="Google Shape;381;p36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36"/>
          <p:cNvGrpSpPr/>
          <p:nvPr/>
        </p:nvGrpSpPr>
        <p:grpSpPr>
          <a:xfrm rot="10800000" flipH="1">
            <a:off x="6655783" y="2571750"/>
            <a:ext cx="3759089" cy="707494"/>
            <a:chOff x="6456475" y="3575600"/>
            <a:chExt cx="2936100" cy="552600"/>
          </a:xfrm>
        </p:grpSpPr>
        <p:sp>
          <p:nvSpPr>
            <p:cNvPr id="384" name="Google Shape;384;p36"/>
            <p:cNvSpPr/>
            <p:nvPr/>
          </p:nvSpPr>
          <p:spPr>
            <a:xfrm>
              <a:off x="6456475" y="3575600"/>
              <a:ext cx="2936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203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>
            <a:spLocks noGrp="1"/>
          </p:cNvSpPr>
          <p:nvPr>
            <p:ph type="title"/>
          </p:nvPr>
        </p:nvSpPr>
        <p:spPr>
          <a:xfrm>
            <a:off x="262521" y="332573"/>
            <a:ext cx="5455165" cy="650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Служител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6" name="Google Shape;376;p36"/>
          <p:cNvSpPr txBox="1">
            <a:spLocks noGrp="1"/>
          </p:cNvSpPr>
          <p:nvPr>
            <p:ph type="subTitle" idx="1"/>
          </p:nvPr>
        </p:nvSpPr>
        <p:spPr>
          <a:xfrm>
            <a:off x="262521" y="1288335"/>
            <a:ext cx="5144352" cy="28206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0215" algn="l"/>
                <a:tab pos="630555" algn="l"/>
              </a:tabLst>
            </a:pPr>
            <a:r>
              <a:rPr lang="bg-BG" sz="1800" spc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Преглеждане на групи, в които е член.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0215" algn="l"/>
                <a:tab pos="630555" algn="l"/>
              </a:tabLst>
            </a:pPr>
            <a:r>
              <a:rPr lang="bg-BG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Проследяване на поставени задачи и съответно срокове за изпълнението им.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0215" algn="l"/>
                <a:tab pos="630555" algn="l"/>
              </a:tabLst>
            </a:pP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Преглед на прикачени в системата документи.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0215" algn="l"/>
                <a:tab pos="630555" algn="l"/>
              </a:tabLst>
            </a:pPr>
            <a:r>
              <a:rPr lang="bg-BG" sz="1800" spc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Обратна връзка – отчитане на изпълнени задачи.</a:t>
            </a:r>
            <a:endParaRPr lang="ru-RU" sz="1600" dirty="0"/>
          </a:p>
        </p:txBody>
      </p:sp>
      <p:grpSp>
        <p:nvGrpSpPr>
          <p:cNvPr id="377" name="Google Shape;377;p36"/>
          <p:cNvGrpSpPr/>
          <p:nvPr/>
        </p:nvGrpSpPr>
        <p:grpSpPr>
          <a:xfrm rot="10800000" flipH="1">
            <a:off x="5587345" y="3279246"/>
            <a:ext cx="4357122" cy="707497"/>
            <a:chOff x="6456475" y="3575600"/>
            <a:chExt cx="3403204" cy="552603"/>
          </a:xfrm>
        </p:grpSpPr>
        <p:sp>
          <p:nvSpPr>
            <p:cNvPr id="378" name="Google Shape;378;p36"/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6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36"/>
          <p:cNvGrpSpPr/>
          <p:nvPr/>
        </p:nvGrpSpPr>
        <p:grpSpPr>
          <a:xfrm rot="10800000" flipH="1">
            <a:off x="4572000" y="3986734"/>
            <a:ext cx="5455165" cy="875381"/>
            <a:chOff x="6456469" y="3575596"/>
            <a:chExt cx="3443700" cy="552604"/>
          </a:xfrm>
        </p:grpSpPr>
        <p:sp>
          <p:nvSpPr>
            <p:cNvPr id="381" name="Google Shape;381;p36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36"/>
          <p:cNvGrpSpPr/>
          <p:nvPr/>
        </p:nvGrpSpPr>
        <p:grpSpPr>
          <a:xfrm rot="10800000" flipH="1">
            <a:off x="6655783" y="2571750"/>
            <a:ext cx="3759089" cy="707494"/>
            <a:chOff x="6456475" y="3575600"/>
            <a:chExt cx="2936100" cy="552600"/>
          </a:xfrm>
        </p:grpSpPr>
        <p:sp>
          <p:nvSpPr>
            <p:cNvPr id="384" name="Google Shape;384;p36"/>
            <p:cNvSpPr/>
            <p:nvPr/>
          </p:nvSpPr>
          <p:spPr>
            <a:xfrm>
              <a:off x="6456475" y="3575600"/>
              <a:ext cx="2936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0527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1"/>
          <p:cNvSpPr txBox="1">
            <a:spLocks noGrp="1"/>
          </p:cNvSpPr>
          <p:nvPr>
            <p:ph type="title"/>
          </p:nvPr>
        </p:nvSpPr>
        <p:spPr>
          <a:xfrm>
            <a:off x="1519001" y="69014"/>
            <a:ext cx="5969577" cy="875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на архитектурана на приложението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7" name="Google Shape;467;p41"/>
          <p:cNvSpPr txBox="1">
            <a:spLocks noGrp="1"/>
          </p:cNvSpPr>
          <p:nvPr>
            <p:ph type="subTitle" idx="1"/>
          </p:nvPr>
        </p:nvSpPr>
        <p:spPr>
          <a:xfrm>
            <a:off x="6201071" y="2856363"/>
            <a:ext cx="2619900" cy="11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Презентационен слой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8" name="Google Shape;468;p41"/>
          <p:cNvSpPr txBox="1">
            <a:spLocks noGrp="1"/>
          </p:cNvSpPr>
          <p:nvPr>
            <p:ph type="subTitle" idx="2"/>
          </p:nvPr>
        </p:nvSpPr>
        <p:spPr>
          <a:xfrm>
            <a:off x="323031" y="2831944"/>
            <a:ext cx="2619900" cy="11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Слой за достъп до бази данни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2" name="Google Shape;472;p41"/>
          <p:cNvSpPr/>
          <p:nvPr/>
        </p:nvSpPr>
        <p:spPr>
          <a:xfrm rot="5400000">
            <a:off x="1374531" y="2124543"/>
            <a:ext cx="707400" cy="70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02" name="Google Shape;502;p41"/>
          <p:cNvGrpSpPr/>
          <p:nvPr/>
        </p:nvGrpSpPr>
        <p:grpSpPr>
          <a:xfrm flipH="1">
            <a:off x="-311297" y="150024"/>
            <a:ext cx="1590595" cy="875375"/>
            <a:chOff x="6456464" y="3575600"/>
            <a:chExt cx="1004100" cy="552601"/>
          </a:xfrm>
        </p:grpSpPr>
        <p:sp>
          <p:nvSpPr>
            <p:cNvPr id="503" name="Google Shape;503;p41"/>
            <p:cNvSpPr/>
            <p:nvPr/>
          </p:nvSpPr>
          <p:spPr>
            <a:xfrm>
              <a:off x="6456464" y="3575601"/>
              <a:ext cx="1004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1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41"/>
          <p:cNvGrpSpPr/>
          <p:nvPr/>
        </p:nvGrpSpPr>
        <p:grpSpPr>
          <a:xfrm flipH="1">
            <a:off x="-425085" y="1025388"/>
            <a:ext cx="1249832" cy="707506"/>
            <a:chOff x="6456475" y="3575600"/>
            <a:chExt cx="976202" cy="552609"/>
          </a:xfrm>
        </p:grpSpPr>
        <p:sp>
          <p:nvSpPr>
            <p:cNvPr id="506" name="Google Shape;506;p41"/>
            <p:cNvSpPr/>
            <p:nvPr/>
          </p:nvSpPr>
          <p:spPr>
            <a:xfrm>
              <a:off x="6456477" y="3575609"/>
              <a:ext cx="976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1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41"/>
          <p:cNvGrpSpPr/>
          <p:nvPr/>
        </p:nvGrpSpPr>
        <p:grpSpPr>
          <a:xfrm>
            <a:off x="7728315" y="150024"/>
            <a:ext cx="1590595" cy="875375"/>
            <a:chOff x="6456464" y="3575600"/>
            <a:chExt cx="1004100" cy="552601"/>
          </a:xfrm>
        </p:grpSpPr>
        <p:sp>
          <p:nvSpPr>
            <p:cNvPr id="509" name="Google Shape;509;p41"/>
            <p:cNvSpPr/>
            <p:nvPr/>
          </p:nvSpPr>
          <p:spPr>
            <a:xfrm>
              <a:off x="6456464" y="3575601"/>
              <a:ext cx="1004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1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41"/>
          <p:cNvGrpSpPr/>
          <p:nvPr/>
        </p:nvGrpSpPr>
        <p:grpSpPr>
          <a:xfrm>
            <a:off x="8182866" y="1025388"/>
            <a:ext cx="1249832" cy="707506"/>
            <a:chOff x="6456475" y="3575600"/>
            <a:chExt cx="976202" cy="552609"/>
          </a:xfrm>
        </p:grpSpPr>
        <p:sp>
          <p:nvSpPr>
            <p:cNvPr id="512" name="Google Shape;512;p41"/>
            <p:cNvSpPr/>
            <p:nvPr/>
          </p:nvSpPr>
          <p:spPr>
            <a:xfrm>
              <a:off x="6456477" y="3575609"/>
              <a:ext cx="976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1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488;p41">
            <a:extLst>
              <a:ext uri="{FF2B5EF4-FFF2-40B4-BE49-F238E27FC236}">
                <a16:creationId xmlns:a16="http://schemas.microsoft.com/office/drawing/2014/main" id="{97009A3F-8732-4726-AD37-E794BD62CA9E}"/>
              </a:ext>
            </a:extLst>
          </p:cNvPr>
          <p:cNvSpPr/>
          <p:nvPr/>
        </p:nvSpPr>
        <p:spPr>
          <a:xfrm rot="5400000">
            <a:off x="7252569" y="2124542"/>
            <a:ext cx="707400" cy="70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472;p41">
            <a:extLst>
              <a:ext uri="{FF2B5EF4-FFF2-40B4-BE49-F238E27FC236}">
                <a16:creationId xmlns:a16="http://schemas.microsoft.com/office/drawing/2014/main" id="{19434129-74C1-4E6E-8148-ED513627587F}"/>
              </a:ext>
            </a:extLst>
          </p:cNvPr>
          <p:cNvSpPr/>
          <p:nvPr/>
        </p:nvSpPr>
        <p:spPr>
          <a:xfrm rot="5400000">
            <a:off x="4313550" y="2133510"/>
            <a:ext cx="707400" cy="70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467;p41">
            <a:extLst>
              <a:ext uri="{FF2B5EF4-FFF2-40B4-BE49-F238E27FC236}">
                <a16:creationId xmlns:a16="http://schemas.microsoft.com/office/drawing/2014/main" id="{9CEBF240-77FF-422D-9D7C-B9D679956553}"/>
              </a:ext>
            </a:extLst>
          </p:cNvPr>
          <p:cNvSpPr txBox="1">
            <a:spLocks/>
          </p:cNvSpPr>
          <p:nvPr/>
        </p:nvSpPr>
        <p:spPr>
          <a:xfrm>
            <a:off x="3262050" y="2874299"/>
            <a:ext cx="2619900" cy="11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Слой за услуги (бизнес логика)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85702"/>
      </p:ext>
    </p:extLst>
  </p:cSld>
  <p:clrMapOvr>
    <a:masterClrMapping/>
  </p:clrMapOvr>
</p:sld>
</file>

<file path=ppt/theme/theme1.xml><?xml version="1.0" encoding="utf-8"?>
<a:theme xmlns:a="http://schemas.openxmlformats.org/drawingml/2006/main" name="Launch Product Crowdfunding Pitch Deck by Slidesgo">
  <a:themeElements>
    <a:clrScheme name="Simple Light">
      <a:dk1>
        <a:srgbClr val="191919"/>
      </a:dk1>
      <a:lt1>
        <a:srgbClr val="FFFFFF"/>
      </a:lt1>
      <a:dk2>
        <a:srgbClr val="002080"/>
      </a:dk2>
      <a:lt2>
        <a:srgbClr val="0336D0"/>
      </a:lt2>
      <a:accent1>
        <a:srgbClr val="1382DB"/>
      </a:accent1>
      <a:accent2>
        <a:srgbClr val="1FC2E1"/>
      </a:accent2>
      <a:accent3>
        <a:srgbClr val="08E0DB"/>
      </a:accent3>
      <a:accent4>
        <a:srgbClr val="03FCD5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365</Words>
  <Application>Microsoft Office PowerPoint</Application>
  <PresentationFormat>On-screen Show (16:9)</PresentationFormat>
  <Paragraphs>52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Times New Roman</vt:lpstr>
      <vt:lpstr>Bebas Neue</vt:lpstr>
      <vt:lpstr>Albert Sans</vt:lpstr>
      <vt:lpstr>Albert Sans SemiBold</vt:lpstr>
      <vt:lpstr>Symbol</vt:lpstr>
      <vt:lpstr>Arial</vt:lpstr>
      <vt:lpstr>Launch Product Crowdfunding Pitch Deck by Slidesgo</vt:lpstr>
      <vt:lpstr>TMS-Task Management System</vt:lpstr>
      <vt:lpstr>Проблеми</vt:lpstr>
      <vt:lpstr>Същност на решението</vt:lpstr>
      <vt:lpstr>Цели</vt:lpstr>
      <vt:lpstr>Нива на достъп в системата</vt:lpstr>
      <vt:lpstr>Администратор</vt:lpstr>
      <vt:lpstr>Ръководител</vt:lpstr>
      <vt:lpstr>Служител</vt:lpstr>
      <vt:lpstr>Реализация на архитектурана на приложението</vt:lpstr>
      <vt:lpstr>Слой за достъп до бази данни </vt:lpstr>
      <vt:lpstr>Слой за услуги (бизнес логика)</vt:lpstr>
      <vt:lpstr>Презентационен слой </vt:lpstr>
      <vt:lpstr>Използвани технологии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TMS-Task Management System</dc:title>
  <cp:lastModifiedBy>Иван Николаев Михайлов</cp:lastModifiedBy>
  <cp:revision>21</cp:revision>
  <dcterms:modified xsi:type="dcterms:W3CDTF">2024-04-07T17:04:09Z</dcterms:modified>
</cp:coreProperties>
</file>