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0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0BC"/>
    <a:srgbClr val="C65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615-1E91-4DE6-9313-068E1AED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45837-2CD0-496A-8D95-FC4D7F40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B257-5964-4BC0-9D33-8D64B778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D913-914A-42C7-AEF8-6A7E706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009F-6CB1-44DF-A52E-F050A41C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B3D-AE2F-4AE4-8B8D-43F6BCFE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B68E-C0FA-4A6F-989A-B0E96423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ABA6-1486-4030-B571-847E072F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5723-EE1A-4123-A599-DADA2F3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A756-A86D-459E-B50C-708DF751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6ECA-34FB-4D93-8DC7-3DBBD14E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411E-9A02-4725-A568-67CEB69F2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75AA-BCEC-40EA-853F-97F9E51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98D1-E68E-4E66-A717-C0C58FE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81E7-AD70-4213-8F29-EC928924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029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258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439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9097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319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66743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8897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631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9DE-A2B5-4895-816C-1BA9D617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72D7-1CDC-41C1-8E52-1918D14C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3E1D-61B2-4902-A1B3-8CD6B648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A438-2EAC-4A92-A90F-0EADA54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D1A4-866E-4933-A9D7-DF1296D4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5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45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4946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140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5699-7A47-45F9-8489-6CFD7F58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CF71-E916-4CC1-927B-231A6356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7D5A-5218-495D-B073-91BB0AC5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639C-236A-4C5C-A93D-D9844E85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133B-6E03-4853-BF81-4B41E00D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3961-EDF4-4C11-8939-DF89869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A38A-524C-4B1E-9E4D-306855E7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3E56-23F8-45F3-AC61-19A60D80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1BE5-0783-4EC4-9859-3CCC3F0E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C8F2-E982-4909-9988-00767C96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CCAB-8382-4ED8-A541-868DF29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604-C30F-4CA1-B80B-8541C68C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0B3C-C2A5-4AAA-9B56-3B46721D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1E1FE-4DF9-4668-AD00-23EE7DAE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6FBA7-4172-46AD-8448-05188B4E8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E820D-48C0-4C2F-9131-A636460A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B00CA-599B-498F-8060-870DE6C5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A2AEF-B81F-414D-ADFE-92924B7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0C65A-9077-4058-9A01-BAAFF8BD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F69-E93F-4366-9260-CD6ED076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05E22-7B27-49DD-AA37-D383B1AC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0313-160C-4906-BBEC-30D5CFE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2126F-6810-4A2B-822B-3A84BFA0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7E1EE-FC00-452C-B727-918B7DED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AB59-58E1-48B9-8ADE-D1219D7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E660-14BA-48E8-B2AB-99E669D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2540-41D6-4C33-B0E8-A1BCE8A5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154E-2C45-4063-8892-1CEF5694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6CEE-5EEC-40AE-BC5D-03B3465A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FB1C-BFEB-4A27-AD8D-E638F3E1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764B-7A5C-417E-92BA-F84DB796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32B2-F7AB-4846-939F-21B84CAC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E6FB-7E83-41B1-8A7A-B866936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291E8-3929-41FC-810C-3C74E79D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B01EE-D8C3-439F-8410-FC09966E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4E5F-83C3-4F9E-9D70-E5B03F8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FD159-87EC-4082-A966-171E1E1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B71AD-624A-443F-B63E-F060B91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34BB-A904-4F68-A43D-D292ED92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21B6-AF5C-40B8-BD96-DDBD8D12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F647-6E3A-480C-9DD7-26481D88F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6528-7071-46F5-A917-834BD68AB26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CD35-64FB-4927-8F30-81DFAC92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2AFB-C3E7-4F3E-A3E0-0710C0545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CCF1-3F19-4612-AFE9-E119480D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Autofit/>
          </a:bodyPr>
          <a:lstStyle/>
          <a:p>
            <a:r>
              <a:rPr lang="bg-BG" sz="4400" dirty="0">
                <a:solidFill>
                  <a:schemeClr val="tx2"/>
                </a:solidFill>
              </a:rPr>
              <a:t>Проект на тема лабиринти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Arizona-logo">
            <a:extLst>
              <a:ext uri="{FF2B5EF4-FFF2-40B4-BE49-F238E27FC236}">
                <a16:creationId xmlns:a16="http://schemas.microsoft.com/office/drawing/2014/main" id="{BADA5E30-3504-4AEA-9C54-C4B7B8F1D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r="-1" b="-1"/>
          <a:stretch/>
        </p:blipFill>
        <p:spPr bwMode="auto">
          <a:xfrm>
            <a:off x="4004925" y="320231"/>
            <a:ext cx="412069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97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4229" y="260604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3538535" y="713104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srgbClr val="4646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Нашият отбор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6464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2433" y="2157648"/>
            <a:ext cx="19395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bg-BG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Ивайло Марков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3707" y="2164604"/>
            <a:ext cx="22799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bg-BG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Йоанна Симеонова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2897" y="2157648"/>
            <a:ext cx="20552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Кристиан Цветков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1603" y="2164604"/>
            <a:ext cx="17408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Иван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Михайлов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69590" y="3820414"/>
            <a:ext cx="21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 end developer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0619" y="3820414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engineer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4220" y="3820414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Scrum trainer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3707" y="3843713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Back end developer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FBDCF77-F5DC-4BC8-BED6-79BDEFC05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52" y="2702665"/>
            <a:ext cx="857250" cy="857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96868A-8E47-4DBE-8F3F-307F4C6BE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46" y="2753342"/>
            <a:ext cx="866775" cy="866775"/>
          </a:xfrm>
          <a:prstGeom prst="rect">
            <a:avLst/>
          </a:prstGeom>
        </p:spPr>
      </p:pic>
      <p:pic>
        <p:nvPicPr>
          <p:cNvPr id="24" name="Content Placeholder 3" descr="A picture containing person&#10;&#10;Description automatically generated">
            <a:extLst>
              <a:ext uri="{FF2B5EF4-FFF2-40B4-BE49-F238E27FC236}">
                <a16:creationId xmlns:a16="http://schemas.microsoft.com/office/drawing/2014/main" id="{9B580F44-EEFC-4A27-BCAA-D49F55A01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73" y="2741203"/>
            <a:ext cx="914400" cy="914400"/>
          </a:xfrm>
          <a:prstGeom prst="rect">
            <a:avLst/>
          </a:prstGeom>
        </p:spPr>
      </p:pic>
      <p:pic>
        <p:nvPicPr>
          <p:cNvPr id="26" name="Picture 25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8187CA33-6357-4282-B128-89C86C1C8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5" y="2760253"/>
            <a:ext cx="895350" cy="895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5" grpId="0"/>
      <p:bldP spid="17" grpId="0"/>
      <p:bldP spid="31" grpId="0"/>
      <p:bldP spid="33" grpId="0"/>
      <p:bldP spid="34" grpId="0"/>
    </p:bldLst>
  </p:timing>
  <p:extLst>
    <p:ext uri="{E180D4A7-C9FB-4DFB-919C-405C955672EB}">
      <p14:showEvtLst xmlns:p14="http://schemas.microsoft.com/office/powerpoint/2010/main">
        <p14:playEvt time="6" objId="18"/>
        <p14:stopEvt time="23068" objId="18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F6A51-7FE7-43E0-8DBC-BF9183B4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3706E-468E-47D6-A0E4-0721A946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bg-BG" dirty="0"/>
              <a:t>Тема</a:t>
            </a:r>
            <a:endParaRPr lang="en-US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46635EBF-AACE-4D97-B574-49027B90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F81B87-DAAC-4E8E-8E96-DA97DB823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8025C-1C0C-4175-B75E-026588CEA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A12386-EB86-46DF-87E6-FEAA2BF7A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4349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8E8AF5-39F0-457F-920B-F62E2E0A0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08FC9-B942-43D7-84C0-114C179E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8679E-178D-4F7A-BE05-280758DEC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58573"/>
            <a:ext cx="3659246" cy="2926080"/>
          </a:xfrm>
        </p:spPr>
        <p:txBody>
          <a:bodyPr>
            <a:normAutofit/>
          </a:bodyPr>
          <a:lstStyle/>
          <a:p>
            <a:r>
              <a:rPr lang="bg-BG" sz="5400">
                <a:solidFill>
                  <a:srgbClr val="FFFFFF"/>
                </a:solidFill>
              </a:rPr>
              <a:t>Използвани технологии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2E844-8B21-4757-ACE2-AEB5C3B7E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6B754-DA99-48D0-A75F-DDFEF625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isual Studio Logo transparent PNG - StickPNG">
            <a:extLst>
              <a:ext uri="{FF2B5EF4-FFF2-40B4-BE49-F238E27FC236}">
                <a16:creationId xmlns:a16="http://schemas.microsoft.com/office/drawing/2014/main" id="{304B2F68-0F2E-4270-BCC7-38D766C10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713" y="485804"/>
            <a:ext cx="3242119" cy="334670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BEBA0-CCB7-473E-95B9-584AAE45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scord Logo Png - Free Transparent PNG Logos">
            <a:extLst>
              <a:ext uri="{FF2B5EF4-FFF2-40B4-BE49-F238E27FC236}">
                <a16:creationId xmlns:a16="http://schemas.microsoft.com/office/drawing/2014/main" id="{53002ACE-5A98-46FD-AB62-AAC20BFE5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484" y="483762"/>
            <a:ext cx="1784309" cy="1784309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6F5D50-F086-4ED8-991F-18EFA96D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ithub Logo - Free social media icons">
            <a:extLst>
              <a:ext uri="{FF2B5EF4-FFF2-40B4-BE49-F238E27FC236}">
                <a16:creationId xmlns:a16="http://schemas.microsoft.com/office/drawing/2014/main" id="{C1DBF5EC-C384-4C41-9C03-9C9EDBBFF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25AD92-6EBF-447D-8485-585933C3B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BFD07AB-44E2-4AED-B318-1B046ADF7E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1038" y="2976114"/>
            <a:ext cx="2743200" cy="3092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329901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F1E3F606-1252-4383-A76D-163B2F88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89AC1-92C0-46BD-93DB-611EC3C7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bg-BG" sz="4400">
                <a:solidFill>
                  <a:srgbClr val="FFFFFF"/>
                </a:solidFill>
              </a:rPr>
              <a:t>Етапи на реализация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15022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449E3-0E36-47D0-BBA9-E13C3A355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bg-BG" sz="3600">
                <a:solidFill>
                  <a:srgbClr val="FFFFFF"/>
                </a:solidFill>
              </a:rPr>
              <a:t>Преглед на крайния продукт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Graphic 4" descr="Game controller with solid fill">
            <a:extLst>
              <a:ext uri="{FF2B5EF4-FFF2-40B4-BE49-F238E27FC236}">
                <a16:creationId xmlns:a16="http://schemas.microsoft.com/office/drawing/2014/main" id="{92C42B7E-3FDD-4B8B-8BD2-F4EE2124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6494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79848-90B2-490D-83AE-C614C661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bg-BG" sz="4100" dirty="0"/>
              <a:t>Благодарим за вниманието!!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61502-E0A3-4D24-B9B6-82852650F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 descr="Angel face outline with solid fill">
            <a:extLst>
              <a:ext uri="{FF2B5EF4-FFF2-40B4-BE49-F238E27FC236}">
                <a16:creationId xmlns:a16="http://schemas.microsoft.com/office/drawing/2014/main" id="{89B06C72-1463-46F7-85E8-71D4CD08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7494205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|1|3.8|1|1.4|1.6|1.2|0.8|1.4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5BD0B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PowerPoint Presentation</vt:lpstr>
      <vt:lpstr>Тема</vt:lpstr>
      <vt:lpstr>Използвани технологии</vt:lpstr>
      <vt:lpstr>Етапи на реализация</vt:lpstr>
      <vt:lpstr>Преглед на крайния продукт</vt:lpstr>
      <vt:lpstr>Благодарим за вниманието!!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Mihaylov</dc:creator>
  <cp:lastModifiedBy>Ivan Mihaylov</cp:lastModifiedBy>
  <cp:revision>1</cp:revision>
  <dcterms:created xsi:type="dcterms:W3CDTF">2021-11-06T13:32:09Z</dcterms:created>
  <dcterms:modified xsi:type="dcterms:W3CDTF">2021-11-06T14:40:23Z</dcterms:modified>
</cp:coreProperties>
</file>