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0" r:id="rId4"/>
    <p:sldId id="282" r:id="rId5"/>
    <p:sldId id="287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0BC"/>
    <a:srgbClr val="C65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615-1E91-4DE6-9313-068E1AED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45837-2CD0-496A-8D95-FC4D7F40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B257-5964-4BC0-9D33-8D64B778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913-914A-42C7-AEF8-6A7E706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09F-6CB1-44DF-A52E-F050A41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B3D-AE2F-4AE4-8B8D-43F6BCFE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B68E-C0FA-4A6F-989A-B0E96423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ABA6-1486-4030-B571-847E072F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5723-EE1A-4123-A599-DADA2F3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A756-A86D-459E-B50C-708DF75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6ECA-34FB-4D93-8DC7-3DBBD14E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411E-9A02-4725-A568-67CEB69F2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75AA-BCEC-40EA-853F-97F9E51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98D1-E68E-4E66-A717-C0C58FE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81E7-AD70-4213-8F29-EC928924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029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58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439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9097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319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66743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8897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631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9DE-A2B5-4895-816C-1BA9D617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72D7-1CDC-41C1-8E52-1918D14C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3E1D-61B2-4902-A1B3-8CD6B64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438-2EAC-4A92-A90F-0EADA54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D1A4-866E-4933-A9D7-DF1296D4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5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45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4946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140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5699-7A47-45F9-8489-6CFD7F58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CF71-E916-4CC1-927B-231A6356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7D5A-5218-495D-B073-91BB0AC5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639C-236A-4C5C-A93D-D9844E8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133B-6E03-4853-BF81-4B41E00D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3961-EDF4-4C11-8939-DF89869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A38A-524C-4B1E-9E4D-306855E7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3E56-23F8-45F3-AC61-19A60D80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1BE5-0783-4EC4-9859-3CCC3F0E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C8F2-E982-4909-9988-00767C96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CCAB-8382-4ED8-A541-868DF29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604-C30F-4CA1-B80B-8541C68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0B3C-C2A5-4AAA-9B56-3B46721D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E1FE-4DF9-4668-AD00-23EE7DAE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6FBA7-4172-46AD-8448-05188B4E8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E820D-48C0-4C2F-9131-A636460A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B00CA-599B-498F-8060-870DE6C5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A2AEF-B81F-414D-ADFE-92924B7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0C65A-9077-4058-9A01-BAAFF8B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F69-E93F-4366-9260-CD6ED076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5E22-7B27-49DD-AA37-D383B1AC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0313-160C-4906-BBEC-30D5CFE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126F-6810-4A2B-822B-3A84BFA0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7E1EE-FC00-452C-B727-918B7DED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AB59-58E1-48B9-8ADE-D1219D7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E660-14BA-48E8-B2AB-99E669D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2540-41D6-4C33-B0E8-A1BCE8A5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154E-2C45-4063-8892-1CEF5694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6CEE-5EEC-40AE-BC5D-03B3465A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FB1C-BFEB-4A27-AD8D-E638F3E1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764B-7A5C-417E-92BA-F84DB79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32B2-F7AB-4846-939F-21B84CAC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6FB-7E83-41B1-8A7A-B866936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291E8-3929-41FC-810C-3C74E79D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B01EE-D8C3-439F-8410-FC09966E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4E5F-83C3-4F9E-9D70-E5B03F8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FD159-87EC-4082-A966-171E1E1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B71AD-624A-443F-B63E-F060B9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34BB-A904-4F68-A43D-D292ED92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21B6-AF5C-40B8-BD96-DDBD8D12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F647-6E3A-480C-9DD7-26481D88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6528-7071-46F5-A917-834BD68AB26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CD35-64FB-4927-8F30-81DFAC92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2AFB-C3E7-4F3E-A3E0-0710C054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audio" Target="../media/media2.m4a"/><Relationship Id="rId7" Type="http://schemas.openxmlformats.org/officeDocument/2006/relationships/image" Target="../media/image7.jp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4.png"/><Relationship Id="rId2" Type="http://schemas.openxmlformats.org/officeDocument/2006/relationships/audio" Target="NULL" TargetMode="External"/><Relationship Id="rId1" Type="http://schemas.openxmlformats.org/officeDocument/2006/relationships/tags" Target="../tags/tag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p4"/><Relationship Id="rId7" Type="http://schemas.openxmlformats.org/officeDocument/2006/relationships/image" Target="../media/image4.png"/><Relationship Id="rId2" Type="http://schemas.microsoft.com/office/2007/relationships/media" Target="../media/media5.mp4"/><Relationship Id="rId1" Type="http://schemas.openxmlformats.org/officeDocument/2006/relationships/tags" Target="../tags/tag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CCF1-3F19-4612-AFE9-E119480D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Autofit/>
          </a:bodyPr>
          <a:lstStyle/>
          <a:p>
            <a:r>
              <a:rPr lang="bg-BG" sz="4400" dirty="0">
                <a:solidFill>
                  <a:schemeClr val="tx2"/>
                </a:solidFill>
              </a:rPr>
              <a:t>Проект на тема лабиринти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Arizona-logo">
            <a:extLst>
              <a:ext uri="{FF2B5EF4-FFF2-40B4-BE49-F238E27FC236}">
                <a16:creationId xmlns:a16="http://schemas.microsoft.com/office/drawing/2014/main" id="{BADA5E30-3504-4AEA-9C54-C4B7B8F1D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r="-1" b="-1"/>
          <a:stretch/>
        </p:blipFill>
        <p:spPr bwMode="auto">
          <a:xfrm>
            <a:off x="4004925" y="320231"/>
            <a:ext cx="412069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1DFA753-3041-4D42-A02E-A18A0D8EAE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29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1"/>
    </mc:Choice>
    <mc:Fallback xmlns="">
      <p:transition spd="slow" advTm="6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6364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85" objId="5"/>
        <p14:stopEvt time="6489" objId="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4229" y="26060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538535" y="713104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srgbClr val="4646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Нашият отбор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6464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2433" y="2157648"/>
            <a:ext cx="19395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Ивайло Марков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3707" y="2164604"/>
            <a:ext cx="2279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Йоанна Симеонова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2897" y="2157648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Кристиан Цветков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1603" y="2164604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Иван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Михайлов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9590" y="3820414"/>
            <a:ext cx="21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 end developer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0619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engineer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8618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Scrum trainer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3707" y="3843713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Back end developer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FBDCF77-F5DC-4BC8-BED6-79BDEFC05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52" y="2702665"/>
            <a:ext cx="857250" cy="857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96868A-8E47-4DBE-8F3F-307F4C6BE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46" y="2753342"/>
            <a:ext cx="866775" cy="866775"/>
          </a:xfrm>
          <a:prstGeom prst="rect">
            <a:avLst/>
          </a:prstGeom>
        </p:spPr>
      </p:pic>
      <p:pic>
        <p:nvPicPr>
          <p:cNvPr id="24" name="Content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9B580F44-EEFC-4A27-BCAA-D49F55A01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3" y="2741203"/>
            <a:ext cx="914400" cy="914400"/>
          </a:xfrm>
          <a:prstGeom prst="rect">
            <a:avLst/>
          </a:prstGeom>
        </p:spPr>
      </p:pic>
      <p:pic>
        <p:nvPicPr>
          <p:cNvPr id="26" name="Picture 25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8187CA33-6357-4282-B128-89C86C1C8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5" y="2760253"/>
            <a:ext cx="895350" cy="89535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526E0E2-3968-4251-B8C6-C0ABF1954EC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30144" y="4957231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63">
        <p:fade/>
      </p:transition>
    </mc:Choice>
    <mc:Fallback xmlns="">
      <p:transition spd="med" advTm="180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4" grpId="0"/>
      <p:bldP spid="25" grpId="0"/>
      <p:bldP spid="17" grpId="0"/>
      <p:bldP spid="31" grpId="0"/>
      <p:bldP spid="33" grpId="0"/>
      <p:bldP spid="34" grpId="0"/>
    </p:bldLst>
  </p:timing>
  <p:extLst>
    <p:ext uri="{E180D4A7-C9FB-4DFB-919C-405C955672EB}">
      <p14:showEvtLst xmlns:p14="http://schemas.microsoft.com/office/powerpoint/2010/main">
        <p14:playEvt time="761" objId="2"/>
        <p14:stopEvt time="17414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F6A51-7FE7-43E0-8DBC-BF9183B4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3706E-468E-47D6-A0E4-0721A946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bg-BG" dirty="0"/>
              <a:t>Тема</a:t>
            </a:r>
            <a:endParaRPr lang="en-US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46635EBF-AACE-4D97-B574-49027B902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F81B87-DAAC-4E8E-8E96-DA97DB823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8025C-1C0C-4175-B75E-026588CEA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A12386-EB86-46DF-87E6-FEAA2BF7A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Media1">
            <a:hlinkClick r:id="" action="ppaction://media"/>
            <a:extLst>
              <a:ext uri="{FF2B5EF4-FFF2-40B4-BE49-F238E27FC236}">
                <a16:creationId xmlns:a16="http://schemas.microsoft.com/office/drawing/2014/main" id="{D43DBAF1-764D-4964-9BD0-AC0C242735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st="5262" end="1248.244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60550" y="3521075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5434955"/>
      </p:ext>
    </p:extLst>
  </p:cSld>
  <p:clrMapOvr>
    <a:masterClrMapping/>
  </p:clrMapOvr>
  <p:transition spd="slow" advTm="1127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69" objId="3"/>
        <p14:stopEvt time="10721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E018-3171-4F76-830C-B2F8144A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1CF8E-5A54-4EA6-B9DB-A1F1CF41B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5908" cy="6858000"/>
          </a:xfr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F476EDA-723C-4177-8B65-6A722A553F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52450" y="4386137"/>
            <a:ext cx="487363" cy="4873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654031-544B-4F36-B782-9853BDFE6B7D}"/>
              </a:ext>
            </a:extLst>
          </p:cNvPr>
          <p:cNvSpPr txBox="1">
            <a:spLocks/>
          </p:cNvSpPr>
          <p:nvPr/>
        </p:nvSpPr>
        <p:spPr>
          <a:xfrm>
            <a:off x="457200" y="1058573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>
                <a:solidFill>
                  <a:srgbClr val="FFFFFF"/>
                </a:solidFill>
              </a:rPr>
              <a:t>Използвани технологии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Picture 7" descr="Github Logo - Free social media icons">
            <a:extLst>
              <a:ext uri="{FF2B5EF4-FFF2-40B4-BE49-F238E27FC236}">
                <a16:creationId xmlns:a16="http://schemas.microsoft.com/office/drawing/2014/main" id="{DE51D7D9-AA2B-4AFD-8443-699984B1F2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13BEB2E-5310-4F4E-98B6-BF3517AA03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38" y="2976114"/>
            <a:ext cx="2743200" cy="3092044"/>
          </a:xfrm>
          <a:prstGeom prst="rect">
            <a:avLst/>
          </a:prstGeom>
          <a:noFill/>
        </p:spPr>
      </p:pic>
      <p:pic>
        <p:nvPicPr>
          <p:cNvPr id="10" name="Picture 9" descr="Discord Logo Png - Free Transparent PNG Logos">
            <a:extLst>
              <a:ext uri="{FF2B5EF4-FFF2-40B4-BE49-F238E27FC236}">
                <a16:creationId xmlns:a16="http://schemas.microsoft.com/office/drawing/2014/main" id="{BDB44804-FB1E-43E0-89AA-E5A22CF942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484" y="483762"/>
            <a:ext cx="1784309" cy="1784309"/>
          </a:xfrm>
          <a:prstGeom prst="rect">
            <a:avLst/>
          </a:prstGeom>
          <a:noFill/>
        </p:spPr>
      </p:pic>
      <p:pic>
        <p:nvPicPr>
          <p:cNvPr id="11" name="Picture 10" descr="Visual Studio Logo transparent PNG - StickPNG">
            <a:extLst>
              <a:ext uri="{FF2B5EF4-FFF2-40B4-BE49-F238E27FC236}">
                <a16:creationId xmlns:a16="http://schemas.microsoft.com/office/drawing/2014/main" id="{DBBA78A1-2AC2-4A87-AA0C-2510F49281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713" y="485804"/>
            <a:ext cx="3242119" cy="33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5036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F1E3F606-1252-4383-A76D-163B2F88A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89AC1-92C0-46BD-93DB-611EC3C7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bg-BG" sz="4400">
                <a:solidFill>
                  <a:srgbClr val="FFFFFF"/>
                </a:solidFill>
              </a:rPr>
              <a:t>Етапи на реализация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Media1 (2)">
            <a:hlinkClick r:id="" action="ppaction://media"/>
            <a:extLst>
              <a:ext uri="{FF2B5EF4-FFF2-40B4-BE49-F238E27FC236}">
                <a16:creationId xmlns:a16="http://schemas.microsoft.com/office/drawing/2014/main" id="{42AB11A9-E37C-4A77-8D96-3E26CD4CD0C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65250" y="4486275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150228"/>
      </p:ext>
    </p:extLst>
  </p:cSld>
  <p:clrMapOvr>
    <a:masterClrMapping/>
  </p:clrMapOvr>
  <p:transition spd="slow" advTm="4440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02" objId="3"/>
        <p14:stopEvt time="43863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449E3-0E36-47D0-BBA9-E13C3A355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FFFFFF"/>
                </a:solidFill>
              </a:rPr>
              <a:t>Преглед на крайния продукт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Graphic 4" descr="Game controller with solid fill">
            <a:extLst>
              <a:ext uri="{FF2B5EF4-FFF2-40B4-BE49-F238E27FC236}">
                <a16:creationId xmlns:a16="http://schemas.microsoft.com/office/drawing/2014/main" id="{92C42B7E-3FDD-4B8B-8BD2-F4EE2124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649452"/>
      </p:ext>
    </p:extLst>
  </p:cSld>
  <p:clrMapOvr>
    <a:masterClrMapping/>
  </p:clrMapOvr>
  <p:transition spd="slow" advTm="1477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79848-90B2-490D-83AE-C614C661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bg-BG" sz="4100" dirty="0"/>
              <a:t>Благодарим за вниманието!!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61502-E0A3-4D24-B9B6-82852650F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 descr="Angel face outline with solid fill">
            <a:extLst>
              <a:ext uri="{FF2B5EF4-FFF2-40B4-BE49-F238E27FC236}">
                <a16:creationId xmlns:a16="http://schemas.microsoft.com/office/drawing/2014/main" id="{89B06C72-1463-46F7-85E8-71D4CD08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494205"/>
      </p:ext>
    </p:extLst>
  </p:cSld>
  <p:clrMapOvr>
    <a:masterClrMapping/>
  </p:clrMapOvr>
  <p:transition spd="slow" advTm="875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3|0.7|1.2|2.2|1.9|0.9|1.4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5BD0B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38</Words>
  <Application>Microsoft Office PowerPoint</Application>
  <PresentationFormat>Widescreen</PresentationFormat>
  <Paragraphs>15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PowerPoint Presentation</vt:lpstr>
      <vt:lpstr>Тема</vt:lpstr>
      <vt:lpstr>PowerPoint Presentation</vt:lpstr>
      <vt:lpstr>Етапи на реализация</vt:lpstr>
      <vt:lpstr>Преглед на крайния продукт</vt:lpstr>
      <vt:lpstr>Благодарим за вниманието!!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Mihaylov</dc:creator>
  <cp:lastModifiedBy>ivo332q@gmail.com</cp:lastModifiedBy>
  <cp:revision>6</cp:revision>
  <dcterms:created xsi:type="dcterms:W3CDTF">2021-11-06T13:32:09Z</dcterms:created>
  <dcterms:modified xsi:type="dcterms:W3CDTF">2021-11-08T16:24:47Z</dcterms:modified>
</cp:coreProperties>
</file>