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C95C9-539D-4C43-BE04-1D81D8EC3E39}" v="964" dt="2021-06-27T20:17:42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>
                <a:cs typeface="Calibri Light"/>
              </a:rPr>
              <a:t>Отбор "Uranus"</a:t>
            </a:r>
            <a:endParaRPr lang="en-US" sz="11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26167C9F-07FF-44A0-8988-FC6F5E637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" r="10662" b="4"/>
          <a:stretch/>
        </p:blipFill>
        <p:spPr>
          <a:xfrm>
            <a:off x="1" y="1"/>
            <a:ext cx="2970465" cy="3383279"/>
          </a:xfrm>
          <a:prstGeom prst="rect">
            <a:avLst/>
          </a:prstGeom>
        </p:spPr>
      </p:pic>
      <p:pic>
        <p:nvPicPr>
          <p:cNvPr id="10" name="Picture 10" descr="A person in a blue shirt&#10;&#10;Description automatically generated">
            <a:extLst>
              <a:ext uri="{FF2B5EF4-FFF2-40B4-BE49-F238E27FC236}">
                <a16:creationId xmlns:a16="http://schemas.microsoft.com/office/drawing/2014/main" id="{4693F722-6DC5-48F0-AE81-AA928A8B1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4" r="3761" b="5"/>
          <a:stretch/>
        </p:blipFill>
        <p:spPr>
          <a:xfrm>
            <a:off x="3072956" y="10"/>
            <a:ext cx="2970465" cy="338326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9E4B510A-F3D1-4C0D-A6C2-8F948ED285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6" r="8819" b="5"/>
          <a:stretch/>
        </p:blipFill>
        <p:spPr>
          <a:xfrm>
            <a:off x="6145909" y="10"/>
            <a:ext cx="2971800" cy="338326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2C63CBD-BC97-4BBB-BC1B-5995E108A3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26" r="2440" b="5"/>
          <a:stretch/>
        </p:blipFill>
        <p:spPr>
          <a:xfrm>
            <a:off x="9220200" y="10"/>
            <a:ext cx="2971800" cy="338326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422482C-96ED-4358-928C-0A7682067D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10" r="6495" b="4"/>
          <a:stretch/>
        </p:blipFill>
        <p:spPr>
          <a:xfrm>
            <a:off x="-1017" y="3474720"/>
            <a:ext cx="2970465" cy="33832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563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50D61-E210-4D4F-B100-C0B57763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 Light"/>
              </a:rPr>
              <a:t>Участници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:</a:t>
            </a:r>
            <a:endParaRPr lang="en-US" dirty="0" err="1">
              <a:solidFill>
                <a:srgbClr val="FFFFFF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084CA44-9ACA-4B66-850E-26EF8BCFB2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2200" b="-2"/>
          <a:stretch/>
        </p:blipFill>
        <p:spPr>
          <a:xfrm>
            <a:off x="3059902" y="3474719"/>
            <a:ext cx="2970466" cy="3383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20CB-7FB1-4583-96A8-96CA79EA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501" y="4241098"/>
            <a:ext cx="5385196" cy="17680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100" dirty="0">
              <a:solidFill>
                <a:srgbClr val="FFFFFF"/>
              </a:solidFill>
              <a:cs typeface="Calibri"/>
            </a:endParaRPr>
          </a:p>
          <a:p>
            <a:r>
              <a:rPr lang="en-US" sz="1600" dirty="0" err="1">
                <a:solidFill>
                  <a:srgbClr val="FFFFFF"/>
                </a:solidFill>
                <a:cs typeface="Calibri"/>
              </a:rPr>
              <a:t>Иван</a:t>
            </a:r>
            <a:r>
              <a:rPr lang="en-US" sz="1600" dirty="0">
                <a:solidFill>
                  <a:srgbClr val="FFFFFF"/>
                </a:solidFill>
                <a:cs typeface="Calibri"/>
              </a:rPr>
              <a:t> </a:t>
            </a:r>
            <a:r>
              <a:rPr lang="en-US" sz="1600" dirty="0" err="1">
                <a:solidFill>
                  <a:srgbClr val="FFFFFF"/>
                </a:solidFill>
                <a:cs typeface="Calibri"/>
              </a:rPr>
              <a:t>Михайлов</a:t>
            </a:r>
            <a:r>
              <a:rPr lang="en-US" sz="1600" dirty="0">
                <a:solidFill>
                  <a:srgbClr val="FFFFFF"/>
                </a:solidFill>
                <a:cs typeface="Calibri"/>
              </a:rPr>
              <a:t>- Front-end developer</a:t>
            </a:r>
          </a:p>
          <a:p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Стефан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Диомов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- Front-end developer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Симеон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Редански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- 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Дизайнер</a:t>
            </a:r>
            <a:endParaRPr lang="en-US" sz="16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1600" dirty="0" err="1">
                <a:solidFill>
                  <a:srgbClr val="FFFFFF"/>
                </a:solidFill>
                <a:cs typeface="Calibri"/>
              </a:rPr>
              <a:t>Борис</a:t>
            </a:r>
            <a:r>
              <a:rPr lang="en-US" sz="16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cs typeface="Calibri"/>
              </a:rPr>
              <a:t>Симеонов</a:t>
            </a:r>
            <a:r>
              <a:rPr lang="en-US" sz="1600" dirty="0">
                <a:solidFill>
                  <a:srgbClr val="FFFFFF"/>
                </a:solidFill>
                <a:cs typeface="Calibri"/>
              </a:rPr>
              <a:t>- Back-end developer</a:t>
            </a:r>
          </a:p>
          <a:p>
            <a:r>
              <a:rPr lang="en-US" sz="1600" dirty="0" err="1">
                <a:solidFill>
                  <a:srgbClr val="FFFFFF"/>
                </a:solidFill>
                <a:cs typeface="Calibri"/>
              </a:rPr>
              <a:t>Стефан</a:t>
            </a:r>
            <a:r>
              <a:rPr lang="en-US" sz="16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cs typeface="Calibri"/>
              </a:rPr>
              <a:t>Огнянов</a:t>
            </a:r>
            <a:r>
              <a:rPr lang="en-US" sz="1600" dirty="0">
                <a:solidFill>
                  <a:srgbClr val="FFFFFF"/>
                </a:solidFill>
                <a:cs typeface="Calibri"/>
              </a:rPr>
              <a:t>- Back-end developer</a:t>
            </a:r>
          </a:p>
          <a:p>
            <a:r>
              <a:rPr lang="en-US" sz="1600" dirty="0" err="1">
                <a:ea typeface="+mn-lt"/>
                <a:cs typeface="+mn-lt"/>
              </a:rPr>
              <a:t>Димитър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Дяков</a:t>
            </a:r>
            <a:r>
              <a:rPr lang="en-US" sz="1600" dirty="0">
                <a:ea typeface="+mn-lt"/>
                <a:cs typeface="+mn-lt"/>
              </a:rPr>
              <a:t>- </a:t>
            </a:r>
            <a:r>
              <a:rPr lang="en-US" sz="1600" dirty="0" err="1">
                <a:ea typeface="+mn-lt"/>
                <a:cs typeface="+mn-lt"/>
              </a:rPr>
              <a:t>Лидер</a:t>
            </a:r>
            <a:endParaRPr lang="en-US" sz="16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533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D487CA00-9EF7-4BF7-B2CB-EF2881DC3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172B8-F956-486B-9629-CA9A02A4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Идея: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1A6E-836F-40AD-B5A9-A18B00A0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Информиране на хората за опазване на изчезващи растения и животни свързани с водни басейни.</a:t>
            </a:r>
          </a:p>
        </p:txBody>
      </p:sp>
    </p:spTree>
    <p:extLst>
      <p:ext uri="{BB962C8B-B14F-4D97-AF65-F5344CB8AC3E}">
        <p14:creationId xmlns:p14="http://schemas.microsoft.com/office/powerpoint/2010/main" val="3022511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4A797-D597-46BA-8D19-9B11464A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Използвани технологии: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633C5780-7528-4B42-BD16-F6BA9B9B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93" y="1127845"/>
            <a:ext cx="3821946" cy="21402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0B75-C3E7-4BDD-B7A3-B9DE2371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Discord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GitHub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Visual Studio Code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92FA9037-8E0E-4763-BB90-8202A3A37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21" y="3589866"/>
            <a:ext cx="2164842" cy="2164842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2D7860F5-03E1-4A8D-B2E9-B9795FF01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554" y="3562066"/>
            <a:ext cx="2176043" cy="21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9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149943E-F585-4E52-B79D-CF6DBD4B4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530EB-413B-4854-B1C9-C245A121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Защо избрахме резервата "Сребърна"?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FF41-D16C-4E34-9DB6-D34F7B7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cs typeface="Calibri"/>
              </a:rPr>
              <a:t>Разнообразие от различни видове.</a:t>
            </a:r>
          </a:p>
          <a:p>
            <a:r>
              <a:rPr lang="en-US" sz="1800">
                <a:cs typeface="Calibri"/>
              </a:rPr>
              <a:t>Образоване за местата около нас.</a:t>
            </a:r>
          </a:p>
          <a:p>
            <a:r>
              <a:rPr lang="en-US" sz="1800">
                <a:cs typeface="Calibri"/>
              </a:rPr>
              <a:t>Добър пример.</a:t>
            </a:r>
          </a:p>
        </p:txBody>
      </p:sp>
    </p:spTree>
    <p:extLst>
      <p:ext uri="{BB962C8B-B14F-4D97-AF65-F5344CB8AC3E}">
        <p14:creationId xmlns:p14="http://schemas.microsoft.com/office/powerpoint/2010/main" val="2793675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1C4978-444B-4DC3-BF0E-1E5A8F5A6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609" b="121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B374BC-41BA-4024-A488-D9EAD7E7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Какво ще добавим в бъдеще:</a:t>
            </a:r>
            <a:endParaRPr lang="en-US" sz="4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09C8-75FE-46ED-944C-56B88546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cs typeface="Calibri"/>
              </a:rPr>
              <a:t>Информативна и интересна игра, свързана с опазването на животни и растения обитаващи около и във водните басейни.</a:t>
            </a:r>
          </a:p>
          <a:p>
            <a:r>
              <a:rPr lang="en-US" sz="2400">
                <a:cs typeface="Calibri"/>
              </a:rPr>
              <a:t>Точки, с които ще могат да се вземат награди.</a:t>
            </a:r>
          </a:p>
          <a:p>
            <a:r>
              <a:rPr lang="en-US" sz="2400">
                <a:cs typeface="Calibri"/>
              </a:rPr>
              <a:t>Добавяне на информация не само за един резерват.</a:t>
            </a:r>
          </a:p>
        </p:txBody>
      </p:sp>
    </p:spTree>
    <p:extLst>
      <p:ext uri="{BB962C8B-B14F-4D97-AF65-F5344CB8AC3E}">
        <p14:creationId xmlns:p14="http://schemas.microsoft.com/office/powerpoint/2010/main" val="2012682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4545C-233F-4F7D-BA38-763B8154F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3808-DFEC-443F-B348-55FC540C3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056B23BF-C377-451C-9B6E-DBA20726B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4" y="407505"/>
            <a:ext cx="12152243" cy="60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1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C0347-2646-4D4D-83B9-6EDF3EDBE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sz="8900">
                <a:cs typeface="Calibri Light"/>
              </a:rPr>
              <a:t>Благодарим за вашето внимание!</a:t>
            </a:r>
            <a:endParaRPr lang="en-US" sz="8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EE66-7939-4560-BBF1-6538D3F51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517" y="2671638"/>
            <a:ext cx="3086502" cy="1598946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Отбор "Uranus"</vt:lpstr>
      <vt:lpstr>Участници:</vt:lpstr>
      <vt:lpstr>Идея:</vt:lpstr>
      <vt:lpstr>Използвани технологии:</vt:lpstr>
      <vt:lpstr>Защо избрахме резервата "Сребърна"?</vt:lpstr>
      <vt:lpstr>Какво ще добавим в бъдеще:</vt:lpstr>
      <vt:lpstr>PowerPoint Presentation</vt:lpstr>
      <vt:lpstr>Благодарим за вашето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129</cp:revision>
  <dcterms:created xsi:type="dcterms:W3CDTF">2021-06-27T19:35:53Z</dcterms:created>
  <dcterms:modified xsi:type="dcterms:W3CDTF">2021-06-27T20:20:17Z</dcterms:modified>
</cp:coreProperties>
</file>