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0000CC"/>
    <a:srgbClr val="0080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F75002-5E70-444E-B289-40DAD0E744DA}" v="30" dt="2021-01-26T22:31:31.317"/>
  </p1510:revLst>
</p1510:revInfo>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 z motywem 1 — Ak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24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pl-PL"/>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l-PL"/>
              <a:t>Click to edit Master subtitle style</a:t>
            </a:r>
            <a:endParaRPr lang="en-US"/>
          </a:p>
        </p:txBody>
      </p:sp>
      <p:sp>
        <p:nvSpPr>
          <p:cNvPr id="4" name="Rectangle 4">
            <a:extLst>
              <a:ext uri="{FF2B5EF4-FFF2-40B4-BE49-F238E27FC236}">
                <a16:creationId xmlns:a16="http://schemas.microsoft.com/office/drawing/2014/main" id="{78BA33AC-BB2C-49FF-AC43-59B633D8D00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916AD12-5A71-4395-BC87-6196578B97A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8E771D3-28EB-4377-9035-1533925279D4}"/>
              </a:ext>
            </a:extLst>
          </p:cNvPr>
          <p:cNvSpPr>
            <a:spLocks noGrp="1" noChangeArrowheads="1"/>
          </p:cNvSpPr>
          <p:nvPr>
            <p:ph type="sldNum" sz="quarter" idx="12"/>
          </p:nvPr>
        </p:nvSpPr>
        <p:spPr>
          <a:ln/>
        </p:spPr>
        <p:txBody>
          <a:bodyPr/>
          <a:lstStyle>
            <a:lvl1pPr>
              <a:defRPr/>
            </a:lvl1pPr>
          </a:lstStyle>
          <a:p>
            <a:pPr>
              <a:defRPr/>
            </a:pPr>
            <a:fld id="{17E9FF34-0124-4CF2-BD62-CF4F37C29BD1}" type="slidenum">
              <a:rPr lang="en-US" altLang="pl-PL"/>
              <a:pPr>
                <a:defRPr/>
              </a:pPr>
              <a:t>‹#›</a:t>
            </a:fld>
            <a:endParaRPr lang="en-US" altLang="pl-PL"/>
          </a:p>
        </p:txBody>
      </p:sp>
    </p:spTree>
    <p:extLst>
      <p:ext uri="{BB962C8B-B14F-4D97-AF65-F5344CB8AC3E}">
        <p14:creationId xmlns:p14="http://schemas.microsoft.com/office/powerpoint/2010/main" val="688611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pl-PL"/>
              <a:t>Click to edit Master text styles</a:t>
            </a:r>
          </a:p>
          <a:p>
            <a:pPr lvl="1"/>
            <a:r>
              <a:rPr lang="pl-PL"/>
              <a:t>Second level</a:t>
            </a:r>
          </a:p>
          <a:p>
            <a:pPr lvl="2"/>
            <a:r>
              <a:rPr lang="pl-PL"/>
              <a:t>Third level</a:t>
            </a:r>
          </a:p>
          <a:p>
            <a:pPr lvl="3"/>
            <a:r>
              <a:rPr lang="pl-PL"/>
              <a:t>Fourth level</a:t>
            </a:r>
          </a:p>
          <a:p>
            <a:pPr lvl="4"/>
            <a:r>
              <a:rPr lang="pl-PL"/>
              <a:t>Fifth level</a:t>
            </a:r>
            <a:endParaRPr lang="en-US"/>
          </a:p>
        </p:txBody>
      </p:sp>
      <p:sp>
        <p:nvSpPr>
          <p:cNvPr id="4" name="Rectangle 4">
            <a:extLst>
              <a:ext uri="{FF2B5EF4-FFF2-40B4-BE49-F238E27FC236}">
                <a16:creationId xmlns:a16="http://schemas.microsoft.com/office/drawing/2014/main" id="{B2E9C8F0-FE8E-430A-A4E2-C9D7C8C7E86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BADD8C7-8E7A-4351-8FDD-AE494EF9CBD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05EEA37-454F-4563-B1FF-3FB48F980F35}"/>
              </a:ext>
            </a:extLst>
          </p:cNvPr>
          <p:cNvSpPr>
            <a:spLocks noGrp="1" noChangeArrowheads="1"/>
          </p:cNvSpPr>
          <p:nvPr>
            <p:ph type="sldNum" sz="quarter" idx="12"/>
          </p:nvPr>
        </p:nvSpPr>
        <p:spPr>
          <a:ln/>
        </p:spPr>
        <p:txBody>
          <a:bodyPr/>
          <a:lstStyle>
            <a:lvl1pPr>
              <a:defRPr/>
            </a:lvl1pPr>
          </a:lstStyle>
          <a:p>
            <a:pPr>
              <a:defRPr/>
            </a:pPr>
            <a:fld id="{561B5AA1-0A39-4FB1-8344-1AD73B76B495}" type="slidenum">
              <a:rPr lang="en-US" altLang="pl-PL"/>
              <a:pPr>
                <a:defRPr/>
              </a:pPr>
              <a:t>‹#›</a:t>
            </a:fld>
            <a:endParaRPr lang="en-US" altLang="pl-PL"/>
          </a:p>
        </p:txBody>
      </p:sp>
    </p:spTree>
    <p:extLst>
      <p:ext uri="{BB962C8B-B14F-4D97-AF65-F5344CB8AC3E}">
        <p14:creationId xmlns:p14="http://schemas.microsoft.com/office/powerpoint/2010/main" val="1981567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l-PL"/>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l-PL"/>
              <a:t>Click to edit Master text styles</a:t>
            </a:r>
          </a:p>
          <a:p>
            <a:pPr lvl="1"/>
            <a:r>
              <a:rPr lang="pl-PL"/>
              <a:t>Second level</a:t>
            </a:r>
          </a:p>
          <a:p>
            <a:pPr lvl="2"/>
            <a:r>
              <a:rPr lang="pl-PL"/>
              <a:t>Third level</a:t>
            </a:r>
          </a:p>
          <a:p>
            <a:pPr lvl="3"/>
            <a:r>
              <a:rPr lang="pl-PL"/>
              <a:t>Fourth level</a:t>
            </a:r>
          </a:p>
          <a:p>
            <a:pPr lvl="4"/>
            <a:r>
              <a:rPr lang="pl-PL"/>
              <a:t>Fifth level</a:t>
            </a:r>
            <a:endParaRPr lang="en-US"/>
          </a:p>
        </p:txBody>
      </p:sp>
      <p:sp>
        <p:nvSpPr>
          <p:cNvPr id="4" name="Rectangle 4">
            <a:extLst>
              <a:ext uri="{FF2B5EF4-FFF2-40B4-BE49-F238E27FC236}">
                <a16:creationId xmlns:a16="http://schemas.microsoft.com/office/drawing/2014/main" id="{D6551373-EF53-4E55-BF8E-E56D0C01F8A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6594307-B433-4C87-B1FA-9182E88010E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1443061-2D73-4CE8-B76C-4972D42BE0FE}"/>
              </a:ext>
            </a:extLst>
          </p:cNvPr>
          <p:cNvSpPr>
            <a:spLocks noGrp="1" noChangeArrowheads="1"/>
          </p:cNvSpPr>
          <p:nvPr>
            <p:ph type="sldNum" sz="quarter" idx="12"/>
          </p:nvPr>
        </p:nvSpPr>
        <p:spPr>
          <a:ln/>
        </p:spPr>
        <p:txBody>
          <a:bodyPr/>
          <a:lstStyle>
            <a:lvl1pPr>
              <a:defRPr/>
            </a:lvl1pPr>
          </a:lstStyle>
          <a:p>
            <a:pPr>
              <a:defRPr/>
            </a:pPr>
            <a:fld id="{56CC8CC7-8ADF-46D2-9808-C2EBFF400DB9}" type="slidenum">
              <a:rPr lang="en-US" altLang="pl-PL"/>
              <a:pPr>
                <a:defRPr/>
              </a:pPr>
              <a:t>‹#›</a:t>
            </a:fld>
            <a:endParaRPr lang="en-US" altLang="pl-PL"/>
          </a:p>
        </p:txBody>
      </p:sp>
    </p:spTree>
    <p:extLst>
      <p:ext uri="{BB962C8B-B14F-4D97-AF65-F5344CB8AC3E}">
        <p14:creationId xmlns:p14="http://schemas.microsoft.com/office/powerpoint/2010/main" val="3397104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Click to edit Master title style</a:t>
            </a:r>
            <a:endParaRPr lang="en-US"/>
          </a:p>
        </p:txBody>
      </p:sp>
      <p:sp>
        <p:nvSpPr>
          <p:cNvPr id="3" name="Content Placeholder 2"/>
          <p:cNvSpPr>
            <a:spLocks noGrp="1"/>
          </p:cNvSpPr>
          <p:nvPr>
            <p:ph idx="1"/>
          </p:nvPr>
        </p:nvSpPr>
        <p:spPr/>
        <p:txBody>
          <a:bodyPr/>
          <a:lstStyle/>
          <a:p>
            <a:pPr lvl="0"/>
            <a:r>
              <a:rPr lang="pl-PL"/>
              <a:t>Click to edit Master text styles</a:t>
            </a:r>
          </a:p>
          <a:p>
            <a:pPr lvl="1"/>
            <a:r>
              <a:rPr lang="pl-PL"/>
              <a:t>Second level</a:t>
            </a:r>
          </a:p>
          <a:p>
            <a:pPr lvl="2"/>
            <a:r>
              <a:rPr lang="pl-PL"/>
              <a:t>Third level</a:t>
            </a:r>
          </a:p>
          <a:p>
            <a:pPr lvl="3"/>
            <a:r>
              <a:rPr lang="pl-PL"/>
              <a:t>Fourth level</a:t>
            </a:r>
          </a:p>
          <a:p>
            <a:pPr lvl="4"/>
            <a:r>
              <a:rPr lang="pl-PL"/>
              <a:t>Fifth level</a:t>
            </a:r>
            <a:endParaRPr lang="en-US"/>
          </a:p>
        </p:txBody>
      </p:sp>
      <p:sp>
        <p:nvSpPr>
          <p:cNvPr id="4" name="Rectangle 4">
            <a:extLst>
              <a:ext uri="{FF2B5EF4-FFF2-40B4-BE49-F238E27FC236}">
                <a16:creationId xmlns:a16="http://schemas.microsoft.com/office/drawing/2014/main" id="{C90492C9-50F1-4D19-804C-F84BCA0CF4C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5347ADE-B74D-4170-9E00-FBC60904D0D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F57AEE9-9C5F-400D-A82E-7CBFC5CD09D7}"/>
              </a:ext>
            </a:extLst>
          </p:cNvPr>
          <p:cNvSpPr>
            <a:spLocks noGrp="1" noChangeArrowheads="1"/>
          </p:cNvSpPr>
          <p:nvPr>
            <p:ph type="sldNum" sz="quarter" idx="12"/>
          </p:nvPr>
        </p:nvSpPr>
        <p:spPr>
          <a:ln/>
        </p:spPr>
        <p:txBody>
          <a:bodyPr/>
          <a:lstStyle>
            <a:lvl1pPr>
              <a:defRPr/>
            </a:lvl1pPr>
          </a:lstStyle>
          <a:p>
            <a:pPr>
              <a:defRPr/>
            </a:pPr>
            <a:fld id="{67836AAC-CE1D-4B91-8810-48CB4725096E}" type="slidenum">
              <a:rPr lang="en-US" altLang="pl-PL"/>
              <a:pPr>
                <a:defRPr/>
              </a:pPr>
              <a:t>‹#›</a:t>
            </a:fld>
            <a:endParaRPr lang="en-US" altLang="pl-PL"/>
          </a:p>
        </p:txBody>
      </p:sp>
    </p:spTree>
    <p:extLst>
      <p:ext uri="{BB962C8B-B14F-4D97-AF65-F5344CB8AC3E}">
        <p14:creationId xmlns:p14="http://schemas.microsoft.com/office/powerpoint/2010/main" val="429350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pl-PL"/>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l-PL"/>
              <a:t>Click to edit Master text styles</a:t>
            </a:r>
          </a:p>
        </p:txBody>
      </p:sp>
      <p:sp>
        <p:nvSpPr>
          <p:cNvPr id="4" name="Rectangle 4">
            <a:extLst>
              <a:ext uri="{FF2B5EF4-FFF2-40B4-BE49-F238E27FC236}">
                <a16:creationId xmlns:a16="http://schemas.microsoft.com/office/drawing/2014/main" id="{A10933BC-DFBD-4004-B89F-DD221DBB5ED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FF26340-D7AE-445C-9509-7C5B44B24AF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62CCE29-78E3-44C1-9F14-677B86C4F427}"/>
              </a:ext>
            </a:extLst>
          </p:cNvPr>
          <p:cNvSpPr>
            <a:spLocks noGrp="1" noChangeArrowheads="1"/>
          </p:cNvSpPr>
          <p:nvPr>
            <p:ph type="sldNum" sz="quarter" idx="12"/>
          </p:nvPr>
        </p:nvSpPr>
        <p:spPr>
          <a:ln/>
        </p:spPr>
        <p:txBody>
          <a:bodyPr/>
          <a:lstStyle>
            <a:lvl1pPr>
              <a:defRPr/>
            </a:lvl1pPr>
          </a:lstStyle>
          <a:p>
            <a:pPr>
              <a:defRPr/>
            </a:pPr>
            <a:fld id="{DD2A84D9-D522-45BE-BC15-5142138F3B4E}" type="slidenum">
              <a:rPr lang="en-US" altLang="pl-PL"/>
              <a:pPr>
                <a:defRPr/>
              </a:pPr>
              <a:t>‹#›</a:t>
            </a:fld>
            <a:endParaRPr lang="en-US" altLang="pl-PL"/>
          </a:p>
        </p:txBody>
      </p:sp>
    </p:spTree>
    <p:extLst>
      <p:ext uri="{BB962C8B-B14F-4D97-AF65-F5344CB8AC3E}">
        <p14:creationId xmlns:p14="http://schemas.microsoft.com/office/powerpoint/2010/main" val="3327062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a:t>Click to edit Master text styles</a:t>
            </a:r>
          </a:p>
          <a:p>
            <a:pPr lvl="1"/>
            <a:r>
              <a:rPr lang="pl-PL"/>
              <a:t>Second level</a:t>
            </a:r>
          </a:p>
          <a:p>
            <a:pPr lvl="2"/>
            <a:r>
              <a:rPr lang="pl-PL"/>
              <a:t>Third level</a:t>
            </a:r>
          </a:p>
          <a:p>
            <a:pPr lvl="3"/>
            <a:r>
              <a:rPr lang="pl-PL"/>
              <a:t>Fourth level</a:t>
            </a:r>
          </a:p>
          <a:p>
            <a:pPr lvl="4"/>
            <a:r>
              <a:rPr lang="pl-PL"/>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a:t>Click to edit Master text styles</a:t>
            </a:r>
          </a:p>
          <a:p>
            <a:pPr lvl="1"/>
            <a:r>
              <a:rPr lang="pl-PL"/>
              <a:t>Second level</a:t>
            </a:r>
          </a:p>
          <a:p>
            <a:pPr lvl="2"/>
            <a:r>
              <a:rPr lang="pl-PL"/>
              <a:t>Third level</a:t>
            </a:r>
          </a:p>
          <a:p>
            <a:pPr lvl="3"/>
            <a:r>
              <a:rPr lang="pl-PL"/>
              <a:t>Fourth level</a:t>
            </a:r>
          </a:p>
          <a:p>
            <a:pPr lvl="4"/>
            <a:r>
              <a:rPr lang="pl-PL"/>
              <a:t>Fifth level</a:t>
            </a:r>
            <a:endParaRPr lang="en-US"/>
          </a:p>
        </p:txBody>
      </p:sp>
      <p:sp>
        <p:nvSpPr>
          <p:cNvPr id="5" name="Rectangle 4">
            <a:extLst>
              <a:ext uri="{FF2B5EF4-FFF2-40B4-BE49-F238E27FC236}">
                <a16:creationId xmlns:a16="http://schemas.microsoft.com/office/drawing/2014/main" id="{6B9DEFEF-18DA-4BBF-898C-C390DA65EA7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F879FA6-E37E-435A-9DE9-773418298E7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4C3308B-48E8-4B79-8626-1C258653B83F}"/>
              </a:ext>
            </a:extLst>
          </p:cNvPr>
          <p:cNvSpPr>
            <a:spLocks noGrp="1" noChangeArrowheads="1"/>
          </p:cNvSpPr>
          <p:nvPr>
            <p:ph type="sldNum" sz="quarter" idx="12"/>
          </p:nvPr>
        </p:nvSpPr>
        <p:spPr>
          <a:ln/>
        </p:spPr>
        <p:txBody>
          <a:bodyPr/>
          <a:lstStyle>
            <a:lvl1pPr>
              <a:defRPr/>
            </a:lvl1pPr>
          </a:lstStyle>
          <a:p>
            <a:pPr>
              <a:defRPr/>
            </a:pPr>
            <a:fld id="{D57ACC59-3B0F-48C1-8138-9202E77BC6E8}" type="slidenum">
              <a:rPr lang="en-US" altLang="pl-PL"/>
              <a:pPr>
                <a:defRPr/>
              </a:pPr>
              <a:t>‹#›</a:t>
            </a:fld>
            <a:endParaRPr lang="en-US" altLang="pl-PL"/>
          </a:p>
        </p:txBody>
      </p:sp>
    </p:spTree>
    <p:extLst>
      <p:ext uri="{BB962C8B-B14F-4D97-AF65-F5344CB8AC3E}">
        <p14:creationId xmlns:p14="http://schemas.microsoft.com/office/powerpoint/2010/main" val="3681712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a:t>Click to edit Master text styles</a:t>
            </a:r>
          </a:p>
          <a:p>
            <a:pPr lvl="1"/>
            <a:r>
              <a:rPr lang="pl-PL"/>
              <a:t>Second level</a:t>
            </a:r>
          </a:p>
          <a:p>
            <a:pPr lvl="2"/>
            <a:r>
              <a:rPr lang="pl-PL"/>
              <a:t>Third level</a:t>
            </a:r>
          </a:p>
          <a:p>
            <a:pPr lvl="3"/>
            <a:r>
              <a:rPr lang="pl-PL"/>
              <a:t>Fourth level</a:t>
            </a:r>
          </a:p>
          <a:p>
            <a:pPr lvl="4"/>
            <a:r>
              <a:rPr lang="pl-PL"/>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a:t>Click to edit Master text styles</a:t>
            </a:r>
          </a:p>
          <a:p>
            <a:pPr lvl="1"/>
            <a:r>
              <a:rPr lang="pl-PL"/>
              <a:t>Second level</a:t>
            </a:r>
          </a:p>
          <a:p>
            <a:pPr lvl="2"/>
            <a:r>
              <a:rPr lang="pl-PL"/>
              <a:t>Third level</a:t>
            </a:r>
          </a:p>
          <a:p>
            <a:pPr lvl="3"/>
            <a:r>
              <a:rPr lang="pl-PL"/>
              <a:t>Fourth level</a:t>
            </a:r>
          </a:p>
          <a:p>
            <a:pPr lvl="4"/>
            <a:r>
              <a:rPr lang="pl-PL"/>
              <a:t>Fifth level</a:t>
            </a:r>
            <a:endParaRPr lang="en-US"/>
          </a:p>
        </p:txBody>
      </p:sp>
      <p:sp>
        <p:nvSpPr>
          <p:cNvPr id="7" name="Rectangle 4">
            <a:extLst>
              <a:ext uri="{FF2B5EF4-FFF2-40B4-BE49-F238E27FC236}">
                <a16:creationId xmlns:a16="http://schemas.microsoft.com/office/drawing/2014/main" id="{7279125A-3212-4B13-8BA6-2F4C84EFE45A}"/>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5B654169-94A9-458E-A0A3-167FE86AFF3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1A07A9F8-AE82-4083-8D0B-12A2FA1CBDB4}"/>
              </a:ext>
            </a:extLst>
          </p:cNvPr>
          <p:cNvSpPr>
            <a:spLocks noGrp="1" noChangeArrowheads="1"/>
          </p:cNvSpPr>
          <p:nvPr>
            <p:ph type="sldNum" sz="quarter" idx="12"/>
          </p:nvPr>
        </p:nvSpPr>
        <p:spPr>
          <a:ln/>
        </p:spPr>
        <p:txBody>
          <a:bodyPr/>
          <a:lstStyle>
            <a:lvl1pPr>
              <a:defRPr/>
            </a:lvl1pPr>
          </a:lstStyle>
          <a:p>
            <a:pPr>
              <a:defRPr/>
            </a:pPr>
            <a:fld id="{5FECD30B-32DC-411C-89FC-AC50C3C27BDA}" type="slidenum">
              <a:rPr lang="en-US" altLang="pl-PL"/>
              <a:pPr>
                <a:defRPr/>
              </a:pPr>
              <a:t>‹#›</a:t>
            </a:fld>
            <a:endParaRPr lang="en-US" altLang="pl-PL"/>
          </a:p>
        </p:txBody>
      </p:sp>
    </p:spTree>
    <p:extLst>
      <p:ext uri="{BB962C8B-B14F-4D97-AF65-F5344CB8AC3E}">
        <p14:creationId xmlns:p14="http://schemas.microsoft.com/office/powerpoint/2010/main" val="360985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Click to edit Master title style</a:t>
            </a:r>
            <a:endParaRPr lang="en-US"/>
          </a:p>
        </p:txBody>
      </p:sp>
      <p:sp>
        <p:nvSpPr>
          <p:cNvPr id="3" name="Rectangle 4">
            <a:extLst>
              <a:ext uri="{FF2B5EF4-FFF2-40B4-BE49-F238E27FC236}">
                <a16:creationId xmlns:a16="http://schemas.microsoft.com/office/drawing/2014/main" id="{743C6499-F4BD-433F-8EA0-9D5B9E372C4B}"/>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68CE3170-5CF4-423C-B301-78BFC38B154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72E7C902-0A06-4434-B41F-FBB7B83EDCDD}"/>
              </a:ext>
            </a:extLst>
          </p:cNvPr>
          <p:cNvSpPr>
            <a:spLocks noGrp="1" noChangeArrowheads="1"/>
          </p:cNvSpPr>
          <p:nvPr>
            <p:ph type="sldNum" sz="quarter" idx="12"/>
          </p:nvPr>
        </p:nvSpPr>
        <p:spPr>
          <a:ln/>
        </p:spPr>
        <p:txBody>
          <a:bodyPr/>
          <a:lstStyle>
            <a:lvl1pPr>
              <a:defRPr/>
            </a:lvl1pPr>
          </a:lstStyle>
          <a:p>
            <a:pPr>
              <a:defRPr/>
            </a:pPr>
            <a:fld id="{41C8FF13-D9A1-48C2-9CBA-68866259B6A7}" type="slidenum">
              <a:rPr lang="en-US" altLang="pl-PL"/>
              <a:pPr>
                <a:defRPr/>
              </a:pPr>
              <a:t>‹#›</a:t>
            </a:fld>
            <a:endParaRPr lang="en-US" altLang="pl-PL"/>
          </a:p>
        </p:txBody>
      </p:sp>
    </p:spTree>
    <p:extLst>
      <p:ext uri="{BB962C8B-B14F-4D97-AF65-F5344CB8AC3E}">
        <p14:creationId xmlns:p14="http://schemas.microsoft.com/office/powerpoint/2010/main" val="1969566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1920915-A3D8-497B-B1C4-06E4879B07E6}"/>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71221578-9F13-46FA-84D1-CAFE203FC7F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24FA0F56-19FB-4320-9D42-722CDE0DD2D3}"/>
              </a:ext>
            </a:extLst>
          </p:cNvPr>
          <p:cNvSpPr>
            <a:spLocks noGrp="1" noChangeArrowheads="1"/>
          </p:cNvSpPr>
          <p:nvPr>
            <p:ph type="sldNum" sz="quarter" idx="12"/>
          </p:nvPr>
        </p:nvSpPr>
        <p:spPr>
          <a:ln/>
        </p:spPr>
        <p:txBody>
          <a:bodyPr/>
          <a:lstStyle>
            <a:lvl1pPr>
              <a:defRPr/>
            </a:lvl1pPr>
          </a:lstStyle>
          <a:p>
            <a:pPr>
              <a:defRPr/>
            </a:pPr>
            <a:fld id="{8E56FC92-17CA-4B3D-B521-47BE872C5BA8}" type="slidenum">
              <a:rPr lang="en-US" altLang="pl-PL"/>
              <a:pPr>
                <a:defRPr/>
              </a:pPr>
              <a:t>‹#›</a:t>
            </a:fld>
            <a:endParaRPr lang="en-US" altLang="pl-PL"/>
          </a:p>
        </p:txBody>
      </p:sp>
    </p:spTree>
    <p:extLst>
      <p:ext uri="{BB962C8B-B14F-4D97-AF65-F5344CB8AC3E}">
        <p14:creationId xmlns:p14="http://schemas.microsoft.com/office/powerpoint/2010/main" val="1158049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pl-PL"/>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Click to edit Master text styles</a:t>
            </a:r>
          </a:p>
          <a:p>
            <a:pPr lvl="1"/>
            <a:r>
              <a:rPr lang="pl-PL"/>
              <a:t>Second level</a:t>
            </a:r>
          </a:p>
          <a:p>
            <a:pPr lvl="2"/>
            <a:r>
              <a:rPr lang="pl-PL"/>
              <a:t>Third level</a:t>
            </a:r>
          </a:p>
          <a:p>
            <a:pPr lvl="3"/>
            <a:r>
              <a:rPr lang="pl-PL"/>
              <a:t>Fourth level</a:t>
            </a:r>
          </a:p>
          <a:p>
            <a:pPr lvl="4"/>
            <a:r>
              <a:rPr lang="pl-PL"/>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Click to edit Master text styles</a:t>
            </a:r>
          </a:p>
        </p:txBody>
      </p:sp>
      <p:sp>
        <p:nvSpPr>
          <p:cNvPr id="5" name="Rectangle 4">
            <a:extLst>
              <a:ext uri="{FF2B5EF4-FFF2-40B4-BE49-F238E27FC236}">
                <a16:creationId xmlns:a16="http://schemas.microsoft.com/office/drawing/2014/main" id="{47AD23A4-1395-46D4-9984-DB732D7149A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BFDA58A4-7D8A-494D-9846-6F4DFA8E3F7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1930696-A2A1-4FFC-96EF-008C970491EA}"/>
              </a:ext>
            </a:extLst>
          </p:cNvPr>
          <p:cNvSpPr>
            <a:spLocks noGrp="1" noChangeArrowheads="1"/>
          </p:cNvSpPr>
          <p:nvPr>
            <p:ph type="sldNum" sz="quarter" idx="12"/>
          </p:nvPr>
        </p:nvSpPr>
        <p:spPr>
          <a:ln/>
        </p:spPr>
        <p:txBody>
          <a:bodyPr/>
          <a:lstStyle>
            <a:lvl1pPr>
              <a:defRPr/>
            </a:lvl1pPr>
          </a:lstStyle>
          <a:p>
            <a:pPr>
              <a:defRPr/>
            </a:pPr>
            <a:fld id="{BD4A1875-2CD9-4993-B132-40DB051EB124}" type="slidenum">
              <a:rPr lang="en-US" altLang="pl-PL"/>
              <a:pPr>
                <a:defRPr/>
              </a:pPr>
              <a:t>‹#›</a:t>
            </a:fld>
            <a:endParaRPr lang="en-US" altLang="pl-PL"/>
          </a:p>
        </p:txBody>
      </p:sp>
    </p:spTree>
    <p:extLst>
      <p:ext uri="{BB962C8B-B14F-4D97-AF65-F5344CB8AC3E}">
        <p14:creationId xmlns:p14="http://schemas.microsoft.com/office/powerpoint/2010/main" val="312807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pl-PL"/>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Click to edit Master text styles</a:t>
            </a:r>
          </a:p>
        </p:txBody>
      </p:sp>
      <p:sp>
        <p:nvSpPr>
          <p:cNvPr id="5" name="Rectangle 4">
            <a:extLst>
              <a:ext uri="{FF2B5EF4-FFF2-40B4-BE49-F238E27FC236}">
                <a16:creationId xmlns:a16="http://schemas.microsoft.com/office/drawing/2014/main" id="{3D2B2C3A-05CD-4A7F-A5E9-42598F7B385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5DAA51A-C43B-4195-8E8C-B4ADB2761FB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820E856-81A1-4EA4-AE00-A6517A5133C0}"/>
              </a:ext>
            </a:extLst>
          </p:cNvPr>
          <p:cNvSpPr>
            <a:spLocks noGrp="1" noChangeArrowheads="1"/>
          </p:cNvSpPr>
          <p:nvPr>
            <p:ph type="sldNum" sz="quarter" idx="12"/>
          </p:nvPr>
        </p:nvSpPr>
        <p:spPr>
          <a:ln/>
        </p:spPr>
        <p:txBody>
          <a:bodyPr/>
          <a:lstStyle>
            <a:lvl1pPr>
              <a:defRPr/>
            </a:lvl1pPr>
          </a:lstStyle>
          <a:p>
            <a:pPr>
              <a:defRPr/>
            </a:pPr>
            <a:fld id="{766585FA-03B5-4626-A890-513F5762EF8C}" type="slidenum">
              <a:rPr lang="en-US" altLang="pl-PL"/>
              <a:pPr>
                <a:defRPr/>
              </a:pPr>
              <a:t>‹#›</a:t>
            </a:fld>
            <a:endParaRPr lang="en-US" altLang="pl-PL"/>
          </a:p>
        </p:txBody>
      </p:sp>
    </p:spTree>
    <p:extLst>
      <p:ext uri="{BB962C8B-B14F-4D97-AF65-F5344CB8AC3E}">
        <p14:creationId xmlns:p14="http://schemas.microsoft.com/office/powerpoint/2010/main" val="3185348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D01CCED-AAA7-4D32-8830-195339D4D985}"/>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pl-PL"/>
              <a:t>Click to edit Master title style</a:t>
            </a:r>
          </a:p>
        </p:txBody>
      </p:sp>
      <p:sp>
        <p:nvSpPr>
          <p:cNvPr id="1027" name="Rectangle 3">
            <a:extLst>
              <a:ext uri="{FF2B5EF4-FFF2-40B4-BE49-F238E27FC236}">
                <a16:creationId xmlns:a16="http://schemas.microsoft.com/office/drawing/2014/main" id="{5231EB66-85AB-4710-82D2-D6185BE15F3C}"/>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pl-PL"/>
              <a:t>Click to edit Master text styles</a:t>
            </a:r>
          </a:p>
          <a:p>
            <a:pPr lvl="1"/>
            <a:r>
              <a:rPr lang="en-US" altLang="pl-PL"/>
              <a:t>Second level</a:t>
            </a:r>
          </a:p>
          <a:p>
            <a:pPr lvl="2"/>
            <a:r>
              <a:rPr lang="en-US" altLang="pl-PL"/>
              <a:t>Third level</a:t>
            </a:r>
          </a:p>
          <a:p>
            <a:pPr lvl="3"/>
            <a:r>
              <a:rPr lang="en-US" altLang="pl-PL"/>
              <a:t>Fourth level</a:t>
            </a:r>
          </a:p>
          <a:p>
            <a:pPr lvl="4"/>
            <a:r>
              <a:rPr lang="en-US" altLang="pl-PL"/>
              <a:t>Fifth level</a:t>
            </a:r>
          </a:p>
        </p:txBody>
      </p:sp>
      <p:sp>
        <p:nvSpPr>
          <p:cNvPr id="1028" name="Rectangle 4">
            <a:extLst>
              <a:ext uri="{FF2B5EF4-FFF2-40B4-BE49-F238E27FC236}">
                <a16:creationId xmlns:a16="http://schemas.microsoft.com/office/drawing/2014/main" id="{F457DE93-DA25-44A1-A479-C2D3BB6983E9}"/>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cs typeface="Arial" charset="0"/>
              </a:defRPr>
            </a:lvl1pPr>
          </a:lstStyle>
          <a:p>
            <a:pPr>
              <a:defRPr/>
            </a:pPr>
            <a:endParaRPr lang="en-US"/>
          </a:p>
        </p:txBody>
      </p:sp>
      <p:sp>
        <p:nvSpPr>
          <p:cNvPr id="1029" name="Rectangle 5">
            <a:extLst>
              <a:ext uri="{FF2B5EF4-FFF2-40B4-BE49-F238E27FC236}">
                <a16:creationId xmlns:a16="http://schemas.microsoft.com/office/drawing/2014/main" id="{8A0396DF-5AE3-4F04-B805-7ECB3582BCF6}"/>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cs typeface="Arial" charset="0"/>
              </a:defRPr>
            </a:lvl1pPr>
          </a:lstStyle>
          <a:p>
            <a:pPr>
              <a:defRPr/>
            </a:pPr>
            <a:endParaRPr lang="en-US"/>
          </a:p>
        </p:txBody>
      </p:sp>
      <p:sp>
        <p:nvSpPr>
          <p:cNvPr id="1030" name="Rectangle 6">
            <a:extLst>
              <a:ext uri="{FF2B5EF4-FFF2-40B4-BE49-F238E27FC236}">
                <a16:creationId xmlns:a16="http://schemas.microsoft.com/office/drawing/2014/main" id="{F410BBA8-39FA-4987-B9A6-6CC57920DDF8}"/>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C588F225-19B5-4542-ABAA-B03CE6B521F3}" type="slidenum">
              <a:rPr lang="en-US" altLang="pl-PL"/>
              <a:pPr>
                <a:defRPr/>
              </a:pPr>
              <a:t>‹#›</a:t>
            </a:fld>
            <a:endParaRPr lang="en-US" altLang="pl-P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Arial" charset="0"/>
          <a:cs typeface="Arial" charset="0"/>
        </a:defRPr>
      </a:lvl2pPr>
      <a:lvl3pPr algn="ctr" rtl="0" eaLnBrk="0" fontAlgn="base" hangingPunct="0">
        <a:spcBef>
          <a:spcPct val="0"/>
        </a:spcBef>
        <a:spcAft>
          <a:spcPct val="0"/>
        </a:spcAft>
        <a:defRPr sz="4400">
          <a:solidFill>
            <a:schemeClr val="tx2"/>
          </a:solidFill>
          <a:latin typeface="Arial" charset="0"/>
          <a:ea typeface="Arial" charset="0"/>
          <a:cs typeface="Arial" charset="0"/>
        </a:defRPr>
      </a:lvl3pPr>
      <a:lvl4pPr algn="ctr" rtl="0" eaLnBrk="0" fontAlgn="base" hangingPunct="0">
        <a:spcBef>
          <a:spcPct val="0"/>
        </a:spcBef>
        <a:spcAft>
          <a:spcPct val="0"/>
        </a:spcAft>
        <a:defRPr sz="4400">
          <a:solidFill>
            <a:schemeClr val="tx2"/>
          </a:solidFill>
          <a:latin typeface="Arial" charset="0"/>
          <a:ea typeface="Arial" charset="0"/>
          <a:cs typeface="Arial" charset="0"/>
        </a:defRPr>
      </a:lvl4pPr>
      <a:lvl5pPr algn="ctr" rtl="0" eaLnBrk="0" fontAlgn="base" hangingPunct="0">
        <a:spcBef>
          <a:spcPct val="0"/>
        </a:spcBef>
        <a:spcAft>
          <a:spcPct val="0"/>
        </a:spcAft>
        <a:defRPr sz="4400">
          <a:solidFill>
            <a:schemeClr val="tx2"/>
          </a:solidFill>
          <a:latin typeface="Arial" charset="0"/>
          <a:ea typeface="Arial" charset="0"/>
          <a:cs typeface="Arial" charset="0"/>
        </a:defRPr>
      </a:lvl5pPr>
      <a:lvl6pPr marL="457200" algn="ctr" rtl="0" fontAlgn="base">
        <a:spcBef>
          <a:spcPct val="0"/>
        </a:spcBef>
        <a:spcAft>
          <a:spcPct val="0"/>
        </a:spcAft>
        <a:defRPr sz="4400">
          <a:solidFill>
            <a:schemeClr val="tx2"/>
          </a:solidFill>
          <a:latin typeface="Arial" charset="0"/>
          <a:ea typeface="Arial" charset="0"/>
          <a:cs typeface="Arial" charset="0"/>
        </a:defRPr>
      </a:lvl6pPr>
      <a:lvl7pPr marL="914400" algn="ctr" rtl="0" fontAlgn="base">
        <a:spcBef>
          <a:spcPct val="0"/>
        </a:spcBef>
        <a:spcAft>
          <a:spcPct val="0"/>
        </a:spcAft>
        <a:defRPr sz="4400">
          <a:solidFill>
            <a:schemeClr val="tx2"/>
          </a:solidFill>
          <a:latin typeface="Arial" charset="0"/>
          <a:ea typeface="Arial" charset="0"/>
          <a:cs typeface="Arial" charset="0"/>
        </a:defRPr>
      </a:lvl7pPr>
      <a:lvl8pPr marL="1371600" algn="ctr" rtl="0" fontAlgn="base">
        <a:spcBef>
          <a:spcPct val="0"/>
        </a:spcBef>
        <a:spcAft>
          <a:spcPct val="0"/>
        </a:spcAft>
        <a:defRPr sz="4400">
          <a:solidFill>
            <a:schemeClr val="tx2"/>
          </a:solidFill>
          <a:latin typeface="Arial" charset="0"/>
          <a:ea typeface="Arial" charset="0"/>
          <a:cs typeface="Arial" charset="0"/>
        </a:defRPr>
      </a:lvl8pPr>
      <a:lvl9pPr marL="1828800" algn="ctr" rtl="0" fontAlgn="base">
        <a:spcBef>
          <a:spcPct val="0"/>
        </a:spcBef>
        <a:spcAft>
          <a:spcPct val="0"/>
        </a:spcAft>
        <a:defRPr sz="4400">
          <a:solidFill>
            <a:schemeClr val="tx2"/>
          </a:solidFill>
          <a:latin typeface="Arial" charset="0"/>
          <a:ea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3">
            <a:extLst>
              <a:ext uri="{FF2B5EF4-FFF2-40B4-BE49-F238E27FC236}">
                <a16:creationId xmlns:a16="http://schemas.microsoft.com/office/drawing/2014/main" id="{C8A10DB6-355D-43AF-892F-487F75B084C6}"/>
              </a:ext>
            </a:extLst>
          </p:cNvPr>
          <p:cNvSpPr>
            <a:spLocks noChangeArrowheads="1"/>
          </p:cNvSpPr>
          <p:nvPr/>
        </p:nvSpPr>
        <p:spPr bwMode="auto">
          <a:xfrm>
            <a:off x="752475" y="152400"/>
            <a:ext cx="7620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37931725" indent="-37474525">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pl-PL" altLang="pl-PL" sz="1800" b="1" dirty="0" err="1">
                <a:solidFill>
                  <a:schemeClr val="accent2"/>
                </a:solidFill>
              </a:rPr>
              <a:t>Autonomous</a:t>
            </a:r>
            <a:r>
              <a:rPr lang="pl-PL" altLang="pl-PL" sz="1800" b="1" dirty="0">
                <a:solidFill>
                  <a:schemeClr val="accent2"/>
                </a:solidFill>
              </a:rPr>
              <a:t> </a:t>
            </a:r>
            <a:r>
              <a:rPr lang="pl-PL" altLang="pl-PL" sz="1800" b="1" dirty="0" err="1">
                <a:solidFill>
                  <a:schemeClr val="accent2"/>
                </a:solidFill>
              </a:rPr>
              <a:t>Coffee</a:t>
            </a:r>
            <a:r>
              <a:rPr lang="pl-PL" altLang="pl-PL" sz="1800" b="1" dirty="0">
                <a:solidFill>
                  <a:schemeClr val="accent2"/>
                </a:solidFill>
              </a:rPr>
              <a:t> Machine </a:t>
            </a:r>
            <a:endParaRPr lang="en-US" altLang="pl-PL" sz="1800" b="1" dirty="0">
              <a:solidFill>
                <a:schemeClr val="accent2"/>
              </a:solidFill>
            </a:endParaRPr>
          </a:p>
          <a:p>
            <a:pPr algn="ctr" eaLnBrk="1" hangingPunct="1">
              <a:spcBef>
                <a:spcPct val="0"/>
              </a:spcBef>
              <a:buFontTx/>
              <a:buNone/>
            </a:pPr>
            <a:r>
              <a:rPr lang="pl-PL" altLang="pl-PL" sz="1400" dirty="0">
                <a:solidFill>
                  <a:schemeClr val="accent2"/>
                </a:solidFill>
              </a:rPr>
              <a:t>Krzysztof Filipów s16405</a:t>
            </a:r>
            <a:endParaRPr lang="en-US" altLang="pl-PL" sz="1400" dirty="0">
              <a:solidFill>
                <a:schemeClr val="accent2"/>
              </a:solidFill>
            </a:endParaRPr>
          </a:p>
        </p:txBody>
      </p:sp>
      <p:graphicFrame>
        <p:nvGraphicFramePr>
          <p:cNvPr id="2097" name="Group 49">
            <a:extLst>
              <a:ext uri="{FF2B5EF4-FFF2-40B4-BE49-F238E27FC236}">
                <a16:creationId xmlns:a16="http://schemas.microsoft.com/office/drawing/2014/main" id="{3E7C17DA-6B42-4DC0-A0E5-2F8B27427A89}"/>
              </a:ext>
            </a:extLst>
          </p:cNvPr>
          <p:cNvGraphicFramePr>
            <a:graphicFrameLocks noGrp="1"/>
          </p:cNvGraphicFramePr>
          <p:nvPr>
            <p:extLst>
              <p:ext uri="{D42A27DB-BD31-4B8C-83A1-F6EECF244321}">
                <p14:modId xmlns:p14="http://schemas.microsoft.com/office/powerpoint/2010/main" val="999917842"/>
              </p:ext>
            </p:extLst>
          </p:nvPr>
        </p:nvGraphicFramePr>
        <p:xfrm>
          <a:off x="0" y="742950"/>
          <a:ext cx="9144000" cy="6413500"/>
        </p:xfrm>
        <a:graphic>
          <a:graphicData uri="http://schemas.openxmlformats.org/drawingml/2006/table">
            <a:tbl>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3187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noProof="0" dirty="0">
                          <a:ln>
                            <a:noFill/>
                          </a:ln>
                          <a:solidFill>
                            <a:schemeClr val="accent2"/>
                          </a:solidFill>
                          <a:effectLst/>
                          <a:latin typeface="Arial" charset="0"/>
                          <a:ea typeface="Arial" charset="0"/>
                          <a:cs typeface="Arial" charset="0"/>
                        </a:rPr>
                        <a:t>Project Description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noProof="0" dirty="0">
                          <a:ln>
                            <a:noFill/>
                          </a:ln>
                          <a:solidFill>
                            <a:schemeClr val="tx1"/>
                          </a:solidFill>
                          <a:effectLst/>
                          <a:latin typeface="Arial" charset="0"/>
                          <a:ea typeface="Arial" charset="0"/>
                          <a:cs typeface="Arial" charset="0"/>
                        </a:rPr>
                        <a:t>Problem Statement</a:t>
                      </a:r>
                    </a:p>
                    <a:p>
                      <a:r>
                        <a:rPr lang="en-GB" sz="1000" kern="1200" dirty="0">
                          <a:solidFill>
                            <a:schemeClr val="tx1"/>
                          </a:solidFill>
                          <a:effectLst/>
                          <a:latin typeface="+mn-lt"/>
                          <a:ea typeface="+mn-ea"/>
                          <a:cs typeface="+mn-cs"/>
                        </a:rPr>
                        <a:t>Ordinary, commonly used coffee machines waste a lot of users’ time. User has to have a physical access to the coffee machine to place an order and pay for the chosen coffee, than he has to wait for completion of beverage preparing process and finally he can return to his previous task.  It is also quite dangerous to walk through corridors of computer laboratory with cup full of hot coffee, close to all expensive equipment.</a:t>
                      </a:r>
                      <a:endParaRPr lang="pl-PL" sz="100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noProof="0" dirty="0">
                        <a:ln>
                          <a:noFill/>
                        </a:ln>
                        <a:solidFill>
                          <a:schemeClr val="tx1"/>
                        </a:solidFill>
                        <a:effectLst/>
                        <a:latin typeface="Arial" charset="0"/>
                        <a:ea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noProof="0" dirty="0">
                        <a:ln>
                          <a:noFill/>
                        </a:ln>
                        <a:solidFill>
                          <a:schemeClr val="tx1"/>
                        </a:solidFill>
                        <a:effectLst/>
                        <a:latin typeface="Arial" charset="0"/>
                        <a:ea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noProof="0" dirty="0">
                          <a:ln>
                            <a:noFill/>
                          </a:ln>
                          <a:solidFill>
                            <a:schemeClr val="tx1"/>
                          </a:solidFill>
                          <a:effectLst/>
                          <a:latin typeface="Arial" charset="0"/>
                          <a:ea typeface="Arial" charset="0"/>
                          <a:cs typeface="Arial" charset="0"/>
                        </a:rPr>
                        <a:t>Conclusion</a:t>
                      </a:r>
                      <a:endParaRPr kumimoji="0" lang="pl-PL" sz="1000" b="1" i="0" u="none" strike="noStrike" cap="none" normalizeH="0" baseline="0" noProof="0" dirty="0">
                        <a:ln>
                          <a:noFill/>
                        </a:ln>
                        <a:solidFill>
                          <a:schemeClr val="tx1"/>
                        </a:solidFill>
                        <a:effectLst/>
                        <a:latin typeface="Arial" charset="0"/>
                        <a:ea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lang="en-GB" sz="1000" kern="1200" dirty="0">
                          <a:solidFill>
                            <a:schemeClr val="tx1"/>
                          </a:solidFill>
                          <a:effectLst/>
                          <a:latin typeface="+mn-lt"/>
                          <a:ea typeface="+mn-ea"/>
                          <a:cs typeface="+mn-cs"/>
                        </a:rPr>
                        <a:t>The ability to remotely place the order and receive the requested coffee without having to physically interact with the coffee machine has become very important to safety and efficiency in modern working facilities. It is highly recommended to develop a device that would be able to handle orders placed remotely, and to deliver them directly to specified desk.</a:t>
                      </a:r>
                      <a:endParaRPr lang="pl-PL" sz="100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noProof="0" dirty="0">
                        <a:ln>
                          <a:noFill/>
                        </a:ln>
                        <a:solidFill>
                          <a:schemeClr val="tx1"/>
                        </a:solidFill>
                        <a:effectLst/>
                        <a:latin typeface="Arial" charset="0"/>
                        <a:ea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noProof="0" dirty="0">
                          <a:ln>
                            <a:noFill/>
                          </a:ln>
                          <a:solidFill>
                            <a:schemeClr val="accent2"/>
                          </a:solidFill>
                          <a:effectLst/>
                          <a:latin typeface="Arial" charset="0"/>
                          <a:ea typeface="Arial" charset="0"/>
                          <a:cs typeface="Arial" charset="0"/>
                        </a:rPr>
                        <a:t>Objective/Approach</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noProof="0" dirty="0">
                          <a:ln>
                            <a:noFill/>
                          </a:ln>
                          <a:solidFill>
                            <a:schemeClr val="tx1"/>
                          </a:solidFill>
                          <a:effectLst/>
                          <a:latin typeface="Arial" charset="0"/>
                          <a:ea typeface="Arial" charset="0"/>
                          <a:cs typeface="Arial" charset="0"/>
                        </a:rPr>
                        <a:t>Objective</a:t>
                      </a:r>
                    </a:p>
                    <a:p>
                      <a:pPr marL="0" marR="0" lvl="0" indent="0" algn="l" defTabSz="914400" rtl="0" eaLnBrk="1" fontAlgn="base" latinLnBrk="0" hangingPunct="1">
                        <a:lnSpc>
                          <a:spcPct val="100000"/>
                        </a:lnSpc>
                        <a:spcBef>
                          <a:spcPct val="20000"/>
                        </a:spcBef>
                        <a:spcAft>
                          <a:spcPct val="0"/>
                        </a:spcAft>
                        <a:buClrTx/>
                        <a:buSzTx/>
                        <a:buFontTx/>
                        <a:buNone/>
                        <a:tabLst/>
                        <a:defRPr/>
                      </a:pPr>
                      <a:r>
                        <a:rPr lang="en-GB" sz="1000" kern="1200" dirty="0">
                          <a:solidFill>
                            <a:schemeClr val="tx1"/>
                          </a:solidFill>
                          <a:effectLst/>
                          <a:latin typeface="+mn-lt"/>
                          <a:ea typeface="+mn-ea"/>
                          <a:cs typeface="+mn-cs"/>
                        </a:rPr>
                        <a:t>Create coffee machine that would be able to handle orders placed remotely and deliver prepared coffee to specified desk, with the ability to add, modify and remove existing coffee recipes.</a:t>
                      </a:r>
                      <a:endParaRPr lang="pl-PL" sz="100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noProof="0" dirty="0">
                        <a:ln>
                          <a:noFill/>
                        </a:ln>
                        <a:solidFill>
                          <a:schemeClr val="tx1"/>
                        </a:solidFill>
                        <a:effectLst/>
                        <a:latin typeface="Arial" charset="0"/>
                        <a:ea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noProof="0" dirty="0">
                          <a:ln>
                            <a:noFill/>
                          </a:ln>
                          <a:solidFill>
                            <a:schemeClr val="tx1"/>
                          </a:solidFill>
                          <a:effectLst/>
                          <a:latin typeface="Arial" charset="0"/>
                          <a:ea typeface="Arial" charset="0"/>
                          <a:cs typeface="Arial" charset="0"/>
                        </a:rPr>
                        <a:t>Approach</a:t>
                      </a:r>
                      <a:endParaRPr kumimoji="0" lang="pl-PL" sz="1000" b="1" i="0" u="none" strike="noStrike" cap="none" normalizeH="0" baseline="0" noProof="0" dirty="0">
                        <a:ln>
                          <a:noFill/>
                        </a:ln>
                        <a:solidFill>
                          <a:schemeClr val="tx1"/>
                        </a:solidFill>
                        <a:effectLst/>
                        <a:latin typeface="Arial" charset="0"/>
                        <a:ea typeface="Arial" charset="0"/>
                        <a:cs typeface="Arial" charset="0"/>
                      </a:endParaRPr>
                    </a:p>
                    <a:p>
                      <a:pPr marL="171450" lvl="0" indent="-171450">
                        <a:buFont typeface="Arial" panose="020B0604020202020204" pitchFamily="34" charset="0"/>
                        <a:buChar char="•"/>
                      </a:pPr>
                      <a:r>
                        <a:rPr lang="en-GB" sz="1000" kern="1200" dirty="0">
                          <a:solidFill>
                            <a:schemeClr val="tx1"/>
                          </a:solidFill>
                          <a:effectLst/>
                          <a:latin typeface="+mn-lt"/>
                          <a:ea typeface="+mn-ea"/>
                          <a:cs typeface="+mn-cs"/>
                        </a:rPr>
                        <a:t>Check existing solutions</a:t>
                      </a:r>
                      <a:endParaRPr lang="pl-PL" sz="10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GB" sz="1000" kern="1200" dirty="0">
                          <a:solidFill>
                            <a:schemeClr val="tx1"/>
                          </a:solidFill>
                          <a:effectLst/>
                          <a:latin typeface="+mn-lt"/>
                          <a:ea typeface="+mn-ea"/>
                          <a:cs typeface="+mn-cs"/>
                        </a:rPr>
                        <a:t>Review literature on autonomous delivery methods in buildings</a:t>
                      </a:r>
                      <a:endParaRPr lang="pl-PL" sz="10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GB" sz="1000" kern="1200" dirty="0">
                          <a:solidFill>
                            <a:schemeClr val="tx1"/>
                          </a:solidFill>
                          <a:effectLst/>
                          <a:latin typeface="+mn-lt"/>
                          <a:ea typeface="+mn-ea"/>
                          <a:cs typeface="+mn-cs"/>
                        </a:rPr>
                        <a:t>Prepare both hardware and software designs</a:t>
                      </a:r>
                      <a:endParaRPr lang="pl-PL" sz="10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GB" sz="1000" kern="1200" dirty="0">
                          <a:solidFill>
                            <a:schemeClr val="tx1"/>
                          </a:solidFill>
                          <a:effectLst/>
                          <a:latin typeface="+mn-lt"/>
                          <a:ea typeface="+mn-ea"/>
                          <a:cs typeface="+mn-cs"/>
                        </a:rPr>
                        <a:t>Create a simulation of autonomous coffee machine</a:t>
                      </a:r>
                      <a:endParaRPr lang="pl-PL" sz="10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GB" sz="1000" kern="1200" dirty="0">
                          <a:solidFill>
                            <a:schemeClr val="tx1"/>
                          </a:solidFill>
                          <a:effectLst/>
                          <a:latin typeface="+mn-lt"/>
                          <a:ea typeface="+mn-ea"/>
                          <a:cs typeface="+mn-cs"/>
                        </a:rPr>
                        <a:t>Develop protocol for communication between user application and coffee machine</a:t>
                      </a:r>
                      <a:endParaRPr lang="pl-PL" sz="10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GB" sz="1000" kern="1200" dirty="0">
                          <a:solidFill>
                            <a:schemeClr val="tx1"/>
                          </a:solidFill>
                          <a:effectLst/>
                          <a:latin typeface="+mn-lt"/>
                          <a:ea typeface="+mn-ea"/>
                          <a:cs typeface="+mn-cs"/>
                        </a:rPr>
                        <a:t>Develop application for users that would allow them to order beverages remotely</a:t>
                      </a:r>
                      <a:endParaRPr lang="pl-PL" sz="10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GB" sz="1000" kern="1200" dirty="0">
                          <a:solidFill>
                            <a:schemeClr val="tx1"/>
                          </a:solidFill>
                          <a:effectLst/>
                          <a:latin typeface="+mn-lt"/>
                          <a:ea typeface="+mn-ea"/>
                          <a:cs typeface="+mn-cs"/>
                        </a:rPr>
                        <a:t>Implement all components and tools.</a:t>
                      </a:r>
                      <a:endParaRPr lang="pl-PL" sz="10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GB" sz="1000" kern="1200" dirty="0">
                          <a:solidFill>
                            <a:schemeClr val="tx1"/>
                          </a:solidFill>
                          <a:effectLst/>
                          <a:latin typeface="+mn-lt"/>
                          <a:ea typeface="+mn-ea"/>
                          <a:cs typeface="+mn-cs"/>
                        </a:rPr>
                        <a:t>Build a physical prototype of autonomous coffee machine.</a:t>
                      </a:r>
                      <a:endParaRPr lang="pl-PL" sz="10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GB" sz="1000" kern="1200" dirty="0">
                          <a:solidFill>
                            <a:schemeClr val="tx1"/>
                          </a:solidFill>
                          <a:effectLst/>
                          <a:latin typeface="+mn-lt"/>
                          <a:ea typeface="+mn-ea"/>
                          <a:cs typeface="+mn-cs"/>
                        </a:rPr>
                        <a:t>Test prototype.</a:t>
                      </a:r>
                      <a:endParaRPr lang="pl-PL" sz="10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GB" sz="1000" kern="1200" dirty="0">
                          <a:solidFill>
                            <a:schemeClr val="tx1"/>
                          </a:solidFill>
                          <a:effectLst/>
                          <a:latin typeface="+mn-lt"/>
                          <a:ea typeface="+mn-ea"/>
                          <a:cs typeface="+mn-cs"/>
                        </a:rPr>
                        <a:t>Appy necessary changes and build final version.</a:t>
                      </a:r>
                      <a:endParaRPr lang="pl-PL" sz="10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GB" sz="1000" kern="1200" dirty="0">
                          <a:solidFill>
                            <a:schemeClr val="tx1"/>
                          </a:solidFill>
                          <a:effectLst/>
                          <a:latin typeface="+mn-lt"/>
                          <a:ea typeface="+mn-ea"/>
                          <a:cs typeface="+mn-cs"/>
                        </a:rPr>
                        <a:t>Place autonomous coffee machine in its place in the building.</a:t>
                      </a:r>
                      <a:endParaRPr lang="pl-PL" sz="100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noProof="0" dirty="0">
                        <a:ln>
                          <a:noFill/>
                        </a:ln>
                        <a:solidFill>
                          <a:schemeClr val="tx1"/>
                        </a:solidFill>
                        <a:effectLst/>
                        <a:latin typeface="Arial" charset="0"/>
                        <a:ea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0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noProof="0" dirty="0">
                          <a:ln>
                            <a:noFill/>
                          </a:ln>
                          <a:solidFill>
                            <a:schemeClr val="accent2"/>
                          </a:solidFill>
                          <a:effectLst/>
                          <a:latin typeface="Arial" charset="0"/>
                          <a:ea typeface="Arial" charset="0"/>
                          <a:cs typeface="Arial" charset="0"/>
                        </a:rPr>
                        <a:t>Resources/Schedule</a:t>
                      </a:r>
                      <a:endParaRPr kumimoji="0" lang="pl-PL" sz="1400" b="0" i="0" u="none" strike="noStrike" cap="none" normalizeH="0" baseline="0" noProof="0" dirty="0">
                        <a:ln>
                          <a:noFill/>
                        </a:ln>
                        <a:solidFill>
                          <a:schemeClr val="accent2"/>
                        </a:solidFill>
                        <a:effectLst/>
                        <a:latin typeface="Arial" charset="0"/>
                        <a:ea typeface="Arial" charset="0"/>
                        <a:cs typeface="Arial"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noProof="0" dirty="0">
                        <a:ln>
                          <a:noFill/>
                        </a:ln>
                        <a:solidFill>
                          <a:schemeClr val="accent2"/>
                        </a:solidFill>
                        <a:effectLst/>
                        <a:latin typeface="Arial" charset="0"/>
                        <a:ea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noProof="0" dirty="0">
                          <a:ln>
                            <a:noFill/>
                          </a:ln>
                          <a:solidFill>
                            <a:schemeClr val="accent2"/>
                          </a:solidFill>
                          <a:effectLst/>
                          <a:latin typeface="Arial" charset="0"/>
                          <a:ea typeface="Arial" charset="0"/>
                          <a:cs typeface="Arial" charset="0"/>
                        </a:rPr>
                        <a:t>Requirements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noProof="0" dirty="0">
                          <a:ln>
                            <a:noFill/>
                          </a:ln>
                          <a:solidFill>
                            <a:schemeClr val="tx1"/>
                          </a:solidFill>
                          <a:effectLst/>
                          <a:latin typeface="Arial" charset="0"/>
                          <a:ea typeface="Arial" charset="0"/>
                          <a:cs typeface="Arial" charset="0"/>
                        </a:rPr>
                        <a:t>Benefits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noProof="0" dirty="0">
                          <a:ln>
                            <a:noFill/>
                          </a:ln>
                          <a:solidFill>
                            <a:schemeClr val="tx1"/>
                          </a:solidFill>
                          <a:effectLst/>
                          <a:latin typeface="Arial" charset="0"/>
                          <a:ea typeface="Arial" charset="0"/>
                          <a:cs typeface="Arial" charset="0"/>
                        </a:rPr>
                        <a:t>(Functional)</a:t>
                      </a:r>
                    </a:p>
                    <a:p>
                      <a:pPr marL="171450" lvl="0" indent="-171450">
                        <a:buFont typeface="Arial" panose="020B0604020202020204" pitchFamily="34" charset="0"/>
                        <a:buChar char="•"/>
                      </a:pPr>
                      <a:r>
                        <a:rPr lang="en-GB" sz="1000" kern="1200" dirty="0">
                          <a:solidFill>
                            <a:schemeClr val="tx1"/>
                          </a:solidFill>
                          <a:effectLst/>
                          <a:latin typeface="+mn-lt"/>
                          <a:ea typeface="+mn-ea"/>
                          <a:cs typeface="+mn-cs"/>
                        </a:rPr>
                        <a:t>Savings in time</a:t>
                      </a:r>
                      <a:endParaRPr lang="pl-PL" sz="10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GB" sz="1000" kern="1200" dirty="0">
                          <a:solidFill>
                            <a:schemeClr val="tx1"/>
                          </a:solidFill>
                          <a:effectLst/>
                          <a:latin typeface="+mn-lt"/>
                          <a:ea typeface="+mn-ea"/>
                          <a:cs typeface="+mn-cs"/>
                        </a:rPr>
                        <a:t>Increased safety</a:t>
                      </a:r>
                      <a:endParaRPr lang="pl-PL" sz="10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GB" sz="1000" kern="1200" dirty="0">
                          <a:solidFill>
                            <a:schemeClr val="tx1"/>
                          </a:solidFill>
                          <a:effectLst/>
                          <a:latin typeface="+mn-lt"/>
                          <a:ea typeface="+mn-ea"/>
                          <a:cs typeface="+mn-cs"/>
                        </a:rPr>
                        <a:t>More user-friendly way to choose desired beverage</a:t>
                      </a:r>
                      <a:endParaRPr lang="pl-PL" sz="100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noProof="0" dirty="0">
                        <a:ln>
                          <a:noFill/>
                        </a:ln>
                        <a:solidFill>
                          <a:schemeClr val="tx1"/>
                        </a:solidFill>
                        <a:effectLst/>
                        <a:latin typeface="Arial" charset="0"/>
                        <a:ea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noProof="0" dirty="0">
                        <a:ln>
                          <a:noFill/>
                        </a:ln>
                        <a:solidFill>
                          <a:schemeClr val="tx1"/>
                        </a:solidFill>
                        <a:effectLst/>
                        <a:latin typeface="Arial" charset="0"/>
                        <a:ea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noProof="0" dirty="0">
                        <a:ln>
                          <a:noFill/>
                        </a:ln>
                        <a:solidFill>
                          <a:schemeClr val="tx1"/>
                        </a:solidFill>
                        <a:effectLst/>
                        <a:latin typeface="Arial" charset="0"/>
                        <a:ea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noProof="0" dirty="0">
                          <a:ln>
                            <a:noFill/>
                          </a:ln>
                          <a:solidFill>
                            <a:schemeClr val="tx1"/>
                          </a:solidFill>
                          <a:effectLst/>
                          <a:latin typeface="Arial" charset="0"/>
                          <a:ea typeface="Arial" charset="0"/>
                          <a:cs typeface="Arial" charset="0"/>
                        </a:rPr>
                        <a:t>Constraints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noProof="0" dirty="0">
                          <a:ln>
                            <a:noFill/>
                          </a:ln>
                          <a:solidFill>
                            <a:schemeClr val="tx1"/>
                          </a:solidFill>
                          <a:effectLst/>
                          <a:latin typeface="Arial" charset="0"/>
                          <a:ea typeface="Arial" charset="0"/>
                          <a:cs typeface="Arial" charset="0"/>
                        </a:rPr>
                        <a:t>(Non-functional)</a:t>
                      </a:r>
                      <a:endParaRPr kumimoji="0" lang="pl-PL" sz="1000" b="1" i="0" u="none" strike="noStrike" cap="none" normalizeH="0" baseline="0" noProof="0" dirty="0">
                        <a:ln>
                          <a:noFill/>
                        </a:ln>
                        <a:solidFill>
                          <a:schemeClr val="tx1"/>
                        </a:solidFill>
                        <a:effectLst/>
                        <a:latin typeface="Arial" charset="0"/>
                        <a:ea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noProof="0" dirty="0">
                          <a:ln>
                            <a:noFill/>
                          </a:ln>
                          <a:solidFill>
                            <a:schemeClr val="tx1"/>
                          </a:solidFill>
                          <a:effectLst/>
                          <a:latin typeface="Arial" charset="0"/>
                          <a:ea typeface="Arial" charset="0"/>
                          <a:cs typeface="Arial" charset="0"/>
                        </a:rPr>
                        <a:t>•</a:t>
                      </a:r>
                      <a:r>
                        <a:rPr kumimoji="0" lang="en-US" sz="1000" b="0" i="0" u="none" strike="noStrike" cap="none" normalizeH="0" baseline="0" noProof="0" dirty="0">
                          <a:ln>
                            <a:noFill/>
                          </a:ln>
                          <a:solidFill>
                            <a:schemeClr val="tx1"/>
                          </a:solidFill>
                          <a:effectLst/>
                          <a:latin typeface="Arial" charset="0"/>
                          <a:ea typeface="Arial" charset="0"/>
                          <a:cs typeface="Arial" charset="0"/>
                        </a:rPr>
                        <a:t>Limited amount of recipes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noProof="0" dirty="0">
                          <a:ln>
                            <a:noFill/>
                          </a:ln>
                          <a:solidFill>
                            <a:schemeClr val="tx1"/>
                          </a:solidFill>
                          <a:effectLst/>
                          <a:latin typeface="Arial" charset="0"/>
                          <a:ea typeface="Arial" charset="0"/>
                          <a:cs typeface="Arial" charset="0"/>
                        </a:rPr>
                        <a:t>•App is required to place an order</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noProof="0" dirty="0">
                        <a:ln>
                          <a:noFill/>
                        </a:ln>
                        <a:solidFill>
                          <a:schemeClr val="tx1"/>
                        </a:solidFill>
                        <a:effectLst/>
                        <a:latin typeface="Arial" charset="0"/>
                        <a:ea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 name="pole tekstowe 3">
            <a:extLst>
              <a:ext uri="{FF2B5EF4-FFF2-40B4-BE49-F238E27FC236}">
                <a16:creationId xmlns:a16="http://schemas.microsoft.com/office/drawing/2014/main" id="{95C6E46F-85E3-40CC-947C-0EC0B8F02E56}"/>
              </a:ext>
            </a:extLst>
          </p:cNvPr>
          <p:cNvSpPr txBox="1"/>
          <p:nvPr/>
        </p:nvSpPr>
        <p:spPr>
          <a:xfrm>
            <a:off x="228600" y="4876800"/>
            <a:ext cx="3886200" cy="1631216"/>
          </a:xfrm>
          <a:prstGeom prst="rect">
            <a:avLst/>
          </a:prstGeom>
          <a:noFill/>
        </p:spPr>
        <p:txBody>
          <a:bodyPr wrap="square" rtlCol="0">
            <a:spAutoFit/>
          </a:bodyPr>
          <a:lstStyle/>
          <a:p>
            <a:pPr marL="171450" indent="-171450">
              <a:buFont typeface="Arial" panose="020B0604020202020204" pitchFamily="34" charset="0"/>
              <a:buChar char="•"/>
            </a:pPr>
            <a:r>
              <a:rPr lang="en-US" sz="1000" dirty="0"/>
              <a:t>Existing solutions check	Jan 2021</a:t>
            </a:r>
          </a:p>
          <a:p>
            <a:pPr marL="171450" indent="-171450">
              <a:buFont typeface="Arial" panose="020B0604020202020204" pitchFamily="34" charset="0"/>
              <a:buChar char="•"/>
            </a:pPr>
            <a:r>
              <a:rPr lang="en-US" sz="1000" dirty="0"/>
              <a:t>Literature review	Feb 2021</a:t>
            </a:r>
          </a:p>
          <a:p>
            <a:pPr marL="171450" indent="-171450">
              <a:buFont typeface="Arial" panose="020B0604020202020204" pitchFamily="34" charset="0"/>
              <a:buChar char="•"/>
            </a:pPr>
            <a:r>
              <a:rPr lang="en-US" sz="1000" dirty="0"/>
              <a:t>Design preparation	March 2021</a:t>
            </a:r>
          </a:p>
          <a:p>
            <a:pPr marL="171450" indent="-171450">
              <a:buFont typeface="Arial" panose="020B0604020202020204" pitchFamily="34" charset="0"/>
              <a:buChar char="•"/>
            </a:pPr>
            <a:r>
              <a:rPr lang="en-US" sz="1000" dirty="0"/>
              <a:t>Protocol development	April 2021</a:t>
            </a:r>
          </a:p>
          <a:p>
            <a:pPr marL="171450" indent="-171450">
              <a:buFont typeface="Arial" panose="020B0604020202020204" pitchFamily="34" charset="0"/>
              <a:buChar char="•"/>
            </a:pPr>
            <a:r>
              <a:rPr lang="en-US" sz="1000" dirty="0"/>
              <a:t>Application development	May – June 2021</a:t>
            </a:r>
          </a:p>
          <a:p>
            <a:pPr marL="171450" indent="-171450">
              <a:buFont typeface="Arial" panose="020B0604020202020204" pitchFamily="34" charset="0"/>
              <a:buChar char="•"/>
            </a:pPr>
            <a:r>
              <a:rPr lang="en-US" sz="1000" dirty="0"/>
              <a:t>Implementation</a:t>
            </a:r>
            <a:r>
              <a:rPr lang="pl-PL" sz="1000" dirty="0"/>
              <a:t>	</a:t>
            </a:r>
            <a:r>
              <a:rPr lang="en-US" sz="1000" dirty="0"/>
              <a:t>July – Aug 2021</a:t>
            </a:r>
          </a:p>
          <a:p>
            <a:pPr marL="171450" indent="-171450">
              <a:buFont typeface="Arial" panose="020B0604020202020204" pitchFamily="34" charset="0"/>
              <a:buChar char="•"/>
            </a:pPr>
            <a:r>
              <a:rPr lang="en-US" sz="1000" dirty="0"/>
              <a:t>Prototype build</a:t>
            </a:r>
            <a:r>
              <a:rPr lang="pl-PL" sz="1000" dirty="0"/>
              <a:t>	</a:t>
            </a:r>
            <a:r>
              <a:rPr lang="en-US" sz="1000" dirty="0"/>
              <a:t>Sep – Oct 2021</a:t>
            </a:r>
          </a:p>
          <a:p>
            <a:pPr marL="171450" indent="-171450">
              <a:buFont typeface="Arial" panose="020B0604020202020204" pitchFamily="34" charset="0"/>
              <a:buChar char="•"/>
            </a:pPr>
            <a:r>
              <a:rPr lang="en-US" sz="1000" dirty="0"/>
              <a:t>Prototype tests</a:t>
            </a:r>
            <a:r>
              <a:rPr lang="pl-PL" sz="1000" dirty="0"/>
              <a:t>	</a:t>
            </a:r>
            <a:r>
              <a:rPr lang="en-US" sz="1000" dirty="0"/>
              <a:t>Nov 2021</a:t>
            </a:r>
          </a:p>
          <a:p>
            <a:pPr marL="171450" indent="-171450">
              <a:buFont typeface="Arial" panose="020B0604020202020204" pitchFamily="34" charset="0"/>
              <a:buChar char="•"/>
            </a:pPr>
            <a:r>
              <a:rPr lang="en-US" sz="1000" dirty="0"/>
              <a:t>Changes application	Dec 2021</a:t>
            </a:r>
          </a:p>
          <a:p>
            <a:pPr marL="171450" indent="-171450">
              <a:buFont typeface="Arial" panose="020B0604020202020204" pitchFamily="34" charset="0"/>
              <a:buChar char="•"/>
            </a:pPr>
            <a:r>
              <a:rPr lang="en-US" sz="1000" dirty="0"/>
              <a:t>Placement in final place	Jan 2022</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7E33BF83D31E498D3963ABC099FF26" ma:contentTypeVersion="9" ma:contentTypeDescription="Create a new document." ma:contentTypeScope="" ma:versionID="a65d12608c65cd7cd050c03fafb0c7d1">
  <xsd:schema xmlns:xsd="http://www.w3.org/2001/XMLSchema" xmlns:xs="http://www.w3.org/2001/XMLSchema" xmlns:p="http://schemas.microsoft.com/office/2006/metadata/properties" xmlns:ns3="8b1baa19-179a-456b-aee0-5034ea942b55" xmlns:ns4="07c63036-a25c-4af4-a13b-d1092ba6dee6" targetNamespace="http://schemas.microsoft.com/office/2006/metadata/properties" ma:root="true" ma:fieldsID="1c9b64dd20481aaa3b98ee9dd487021e" ns3:_="" ns4:_="">
    <xsd:import namespace="8b1baa19-179a-456b-aee0-5034ea942b55"/>
    <xsd:import namespace="07c63036-a25c-4af4-a13b-d1092ba6dee6"/>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1baa19-179a-456b-aee0-5034ea942b55"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7c63036-a25c-4af4-a13b-d1092ba6dee6"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SharingHintHash" ma:index="14"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D56BB7A-C180-414E-8F07-3BACC2BB64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1baa19-179a-456b-aee0-5034ea942b55"/>
    <ds:schemaRef ds:uri="07c63036-a25c-4af4-a13b-d1092ba6de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6CED3A7-C007-4F40-B156-C881DB83A6F0}">
  <ds:schemaRefs>
    <ds:schemaRef ds:uri="http://schemas.microsoft.com/sharepoint/v3/contenttype/forms"/>
  </ds:schemaRefs>
</ds:datastoreItem>
</file>

<file path=customXml/itemProps3.xml><?xml version="1.0" encoding="utf-8"?>
<ds:datastoreItem xmlns:ds="http://schemas.openxmlformats.org/officeDocument/2006/customXml" ds:itemID="{9EBEE070-7342-4DFF-8C89-AA92E966268C}">
  <ds:schemaRefs>
    <ds:schemaRef ds:uri="http://schemas.openxmlformats.org/package/2006/metadata/core-properties"/>
    <ds:schemaRef ds:uri="http://www.w3.org/XML/1998/namespace"/>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07c63036-a25c-4af4-a13b-d1092ba6dee6"/>
    <ds:schemaRef ds:uri="8b1baa19-179a-456b-aee0-5034ea942b55"/>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365</TotalTime>
  <Words>370</Words>
  <Application>Microsoft Office PowerPoint</Application>
  <PresentationFormat>Pokaz na ekranie (4:3)</PresentationFormat>
  <Paragraphs>49</Paragraphs>
  <Slides>1</Slides>
  <Notes>0</Notes>
  <HiddenSlides>0</HiddenSlides>
  <MMClips>0</MMClips>
  <ScaleCrop>false</ScaleCrop>
  <HeadingPairs>
    <vt:vector size="6" baseType="variant">
      <vt:variant>
        <vt:lpstr>Używane czcionki</vt:lpstr>
      </vt:variant>
      <vt:variant>
        <vt:i4>2</vt:i4>
      </vt:variant>
      <vt:variant>
        <vt:lpstr>Motyw</vt:lpstr>
      </vt:variant>
      <vt:variant>
        <vt:i4>1</vt:i4>
      </vt:variant>
      <vt:variant>
        <vt:lpstr>Tytuły slajdów</vt:lpstr>
      </vt:variant>
      <vt:variant>
        <vt:i4>1</vt:i4>
      </vt:variant>
    </vt:vector>
  </HeadingPairs>
  <TitlesOfParts>
    <vt:vector size="4" baseType="lpstr">
      <vt:lpstr>Arial</vt:lpstr>
      <vt:lpstr>Calibri</vt:lpstr>
      <vt:lpstr>Default Design</vt:lpstr>
      <vt:lpstr>Prezentacja programu PowerPoint</vt:lpstr>
    </vt:vector>
  </TitlesOfParts>
  <Company>Suntex Spinners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Saurabh Bhatla</dc:creator>
  <cp:lastModifiedBy>Krzysztof Filipów</cp:lastModifiedBy>
  <cp:revision>59</cp:revision>
  <dcterms:created xsi:type="dcterms:W3CDTF">2004-10-03T15:55:30Z</dcterms:created>
  <dcterms:modified xsi:type="dcterms:W3CDTF">2021-01-26T22:51:06Z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0x0101008A7E33BF83D31E498D3963ABC099FF26</vt:lpwstr>
  </property>
</Properties>
</file>