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59" r:id="rId6"/>
    <p:sldId id="261" r:id="rId7"/>
    <p:sldId id="260" r:id="rId8"/>
    <p:sldId id="262" r:id="rId9"/>
    <p:sldId id="278" r:id="rId10"/>
    <p:sldId id="263" r:id="rId11"/>
    <p:sldId id="264" r:id="rId12"/>
    <p:sldId id="265" r:id="rId13"/>
    <p:sldId id="266" r:id="rId14"/>
    <p:sldId id="276" r:id="rId15"/>
    <p:sldId id="277" r:id="rId16"/>
    <p:sldId id="267" r:id="rId17"/>
    <p:sldId id="268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" initials="R" lastIdx="1" clrIdx="0">
    <p:extLst>
      <p:ext uri="{19B8F6BF-5375-455C-9EA6-DF929625EA0E}">
        <p15:presenceInfo xmlns:p15="http://schemas.microsoft.com/office/powerpoint/2012/main" userId="Rap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4FEE-3002-4D28-9FD4-342A5547795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AE55-CB70-4463-A8DC-AE5EEE76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48414" y="4303586"/>
            <a:ext cx="5599134" cy="7494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(FINALS)</a:t>
            </a:r>
            <a:endParaRPr lang="en-US" sz="105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384" y="1025801"/>
            <a:ext cx="10957602" cy="2169825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PROGRAMMING</a:t>
            </a:r>
            <a:endParaRPr lang="en-US" sz="1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393" y="111400"/>
            <a:ext cx="27904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Codes: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93" y="942397"/>
            <a:ext cx="9183731" cy="58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190500"/>
            <a:ext cx="980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2. Quiz Bee/ Modern Quiz Bee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200" y="1347173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a way of a teacher/instructor will know if you learn to the lesson that they taught 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200" y="2740110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commonly mixed with assorted subjects/topics to know how smart or how brainy student he/she is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2200" y="4627505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now mixed with a timer for every questions to be answer before the time runs out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828675"/>
            <a:ext cx="7791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819150"/>
            <a:ext cx="77533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317500"/>
            <a:ext cx="980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(Example Question For Quiz)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084626"/>
            <a:ext cx="7734300" cy="5210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880953" y="5260931"/>
            <a:ext cx="1340285" cy="513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21030" y="4932940"/>
            <a:ext cx="117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Timer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42751" y="2392471"/>
            <a:ext cx="1453019" cy="1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95770" y="2132778"/>
            <a:ext cx="170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Question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767562" y="3772717"/>
            <a:ext cx="1025742" cy="116022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9490" y="3772717"/>
            <a:ext cx="1703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Possible answers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110" y="301900"/>
            <a:ext cx="72232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Codes (Quiz Question):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32897"/>
            <a:ext cx="7696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838200"/>
            <a:ext cx="76771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100" y="271333"/>
            <a:ext cx="980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. Average Grade Calculator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2824875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used to compute grades FASTER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7100" y="3624258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more efficient than calculating it manually 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100" y="1471494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An average is a single number taken as representative of a list of numbers 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100" y="4427682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commonly used by Teachers especially when computing grades and by Manager, to compute the overall expenses and income of their company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28675"/>
            <a:ext cx="7781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511" y="238400"/>
            <a:ext cx="27904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Codes: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53" y="1293246"/>
            <a:ext cx="10009369" cy="44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6777" y="1332925"/>
            <a:ext cx="3097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(APPLICATION)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6" y="2379366"/>
            <a:ext cx="102470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an application that every </a:t>
            </a:r>
            <a:r>
              <a:rPr lang="en-US" sz="3800" u="sng" dirty="0" smtClean="0">
                <a:solidFill>
                  <a:schemeClr val="bg1"/>
                </a:solidFill>
                <a:latin typeface="Impact" panose="020B0806030902050204" pitchFamily="34" charset="0"/>
              </a:rPr>
              <a:t>student</a:t>
            </a:r>
            <a:r>
              <a:rPr lang="en-US" sz="3800" dirty="0" smtClean="0">
                <a:solidFill>
                  <a:schemeClr val="bg1"/>
                </a:solidFill>
                <a:latin typeface="Impact" panose="020B0806030902050204" pitchFamily="34" charset="0"/>
              </a:rPr>
              <a:t> of St. John Bosco can use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486" y="3810527"/>
            <a:ext cx="10247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Easy to use and to access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485" y="4687690"/>
            <a:ext cx="10247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Highly secured interface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5444" y="412100"/>
            <a:ext cx="628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Saint John Bosco I.A.S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900" y="1659235"/>
            <a:ext cx="1010322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“THANK YOU FOR LISTENING”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640" y="380938"/>
            <a:ext cx="5964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STUDENT LOGIN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314" y="1596571"/>
            <a:ext cx="10580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- In computer security, logging in is the process by which an individual gains access to a computer systems by identifying and authenticating themselves.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313" y="3643200"/>
            <a:ext cx="105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- It is use to keep </a:t>
            </a:r>
            <a:r>
              <a:rPr lang="en-US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Email account</a:t>
            </a: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, </a:t>
            </a:r>
            <a:r>
              <a:rPr lang="en-US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Profiles</a:t>
            </a: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, </a:t>
            </a:r>
            <a:r>
              <a:rPr lang="en-US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Credit cards </a:t>
            </a: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and  </a:t>
            </a:r>
            <a:r>
              <a:rPr lang="en-US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Bank accounts</a:t>
            </a: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safe and secured from other people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13" y="5097732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- Needs USERNAME and PASSWORD in order to login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72" y="403746"/>
            <a:ext cx="8690136" cy="58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393" y="111400"/>
            <a:ext cx="27904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Codes: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04" y="942397"/>
            <a:ext cx="8378323" cy="52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9763" y="340278"/>
            <a:ext cx="10133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There are </a:t>
            </a:r>
            <a:r>
              <a:rPr lang="en-US" sz="4800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 (3)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features or things you can choose to do after Logging In:</a:t>
            </a:r>
            <a:endParaRPr lang="en-US" sz="4800" dirty="0">
              <a:solidFill>
                <a:schemeClr val="bg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760" y="2808655"/>
            <a:ext cx="9444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1. Student Registration Form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760" y="3981494"/>
            <a:ext cx="9444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. Quiz Bee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9761" y="5154333"/>
            <a:ext cx="9444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. Average Grade Calculator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0179" y="425885"/>
            <a:ext cx="988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The user’s interface: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1" y="1010660"/>
            <a:ext cx="78295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600" y="469900"/>
            <a:ext cx="980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1. Student Registration Form</a:t>
            </a:r>
            <a:endParaRPr lang="en-US" sz="4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0" y="1638300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a form which you can fill up the needed information for student such as </a:t>
            </a:r>
            <a:r>
              <a:rPr lang="en-US" sz="3600" u="sng" dirty="0" smtClean="0">
                <a:solidFill>
                  <a:schemeClr val="bg1"/>
                </a:solidFill>
                <a:latin typeface="Impact" panose="020B0806030902050204" pitchFamily="34" charset="0"/>
              </a:rPr>
              <a:t>NAME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en-US" sz="3600" u="sng" dirty="0" smtClean="0">
                <a:solidFill>
                  <a:schemeClr val="bg1"/>
                </a:solidFill>
                <a:latin typeface="Impact" panose="020B0806030902050204" pitchFamily="34" charset="0"/>
              </a:rPr>
              <a:t>AGE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en-US" sz="3600" u="sng" dirty="0" smtClean="0">
                <a:solidFill>
                  <a:schemeClr val="bg1"/>
                </a:solidFill>
                <a:latin typeface="Impact" panose="020B0806030902050204" pitchFamily="34" charset="0"/>
              </a:rPr>
              <a:t>BIRTHDAY</a:t>
            </a:r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and etc.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7600" y="3392626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used when registering or filling up something like adding new information, changing or updating your current status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600" y="5295794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- It is commonly use when submitting a new profile, account or updating data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57187"/>
            <a:ext cx="90963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444</TotalTime>
  <Words>352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Broadway</vt:lpstr>
      <vt:lpstr>Calibri</vt:lpstr>
      <vt:lpstr>Impact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Raphael</dc:creator>
  <cp:lastModifiedBy>Raphael</cp:lastModifiedBy>
  <cp:revision>49</cp:revision>
  <dcterms:created xsi:type="dcterms:W3CDTF">2018-09-27T14:46:40Z</dcterms:created>
  <dcterms:modified xsi:type="dcterms:W3CDTF">2018-10-14T11:01:19Z</dcterms:modified>
</cp:coreProperties>
</file>