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handoutMasterIdLst>
    <p:handoutMasterId r:id="rId11"/>
  </p:handoutMasterIdLst>
  <p:sldIdLst>
    <p:sldId id="258" r:id="rId2"/>
    <p:sldId id="272" r:id="rId3"/>
    <p:sldId id="263" r:id="rId4"/>
    <p:sldId id="266" r:id="rId5"/>
    <p:sldId id="274" r:id="rId6"/>
    <p:sldId id="268" r:id="rId7"/>
    <p:sldId id="273" r:id="rId8"/>
    <p:sldId id="275"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notesViewPr>
    <p:cSldViewPr snapToGrid="0">
      <p:cViewPr varScale="1">
        <p:scale>
          <a:sx n="65" d="100"/>
          <a:sy n="65" d="100"/>
        </p:scale>
        <p:origin x="2784"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ri Ram Sagar Kappagantula" userId="2e284068-39b9-48dd-b5e3-fde0815b20e7" providerId="ADAL" clId="{07155203-F2A0-4C60-873B-520F0D89A97E}"/>
    <pc:docChg chg="custSel addSld modSld">
      <pc:chgData name="Sri Ram Sagar Kappagantula" userId="2e284068-39b9-48dd-b5e3-fde0815b20e7" providerId="ADAL" clId="{07155203-F2A0-4C60-873B-520F0D89A97E}" dt="2017-10-29T04:05:43.640" v="1636" actId="20577"/>
      <pc:docMkLst>
        <pc:docMk/>
      </pc:docMkLst>
      <pc:sldChg chg="addSp modSp">
        <pc:chgData name="Sri Ram Sagar Kappagantula" userId="2e284068-39b9-48dd-b5e3-fde0815b20e7" providerId="ADAL" clId="{07155203-F2A0-4C60-873B-520F0D89A97E}" dt="2017-10-28T03:15:06.807" v="2" actId="931"/>
        <pc:sldMkLst>
          <pc:docMk/>
          <pc:sldMk cId="1440355687" sldId="260"/>
        </pc:sldMkLst>
        <pc:spChg chg="mod">
          <ac:chgData name="Sri Ram Sagar Kappagantula" userId="2e284068-39b9-48dd-b5e3-fde0815b20e7" providerId="ADAL" clId="{07155203-F2A0-4C60-873B-520F0D89A97E}" dt="2017-10-28T03:11:12.015" v="0" actId="931"/>
          <ac:spMkLst>
            <pc:docMk/>
            <pc:sldMk cId="1440355687" sldId="260"/>
            <ac:spMk id="14" creationId="{00000000-0000-0000-0000-000000000000}"/>
          </ac:spMkLst>
        </pc:spChg>
        <pc:picChg chg="add mod">
          <ac:chgData name="Sri Ram Sagar Kappagantula" userId="2e284068-39b9-48dd-b5e3-fde0815b20e7" providerId="ADAL" clId="{07155203-F2A0-4C60-873B-520F0D89A97E}" dt="2017-10-28T03:12:41.087" v="1" actId="931"/>
          <ac:picMkLst>
            <pc:docMk/>
            <pc:sldMk cId="1440355687" sldId="260"/>
            <ac:picMk id="3" creationId="{8A499E5B-52D9-47D1-9CE5-066DF2656F8C}"/>
          </ac:picMkLst>
        </pc:picChg>
        <pc:picChg chg="add mod">
          <ac:chgData name="Sri Ram Sagar Kappagantula" userId="2e284068-39b9-48dd-b5e3-fde0815b20e7" providerId="ADAL" clId="{07155203-F2A0-4C60-873B-520F0D89A97E}" dt="2017-10-28T03:15:06.807" v="2" actId="931"/>
          <ac:picMkLst>
            <pc:docMk/>
            <pc:sldMk cId="1440355687" sldId="260"/>
            <ac:picMk id="5" creationId="{47B86CA3-2776-4DC8-BAA4-8F3614B35638}"/>
          </ac:picMkLst>
        </pc:picChg>
      </pc:sldChg>
      <pc:sldChg chg="addSp modSp">
        <pc:chgData name="Sri Ram Sagar Kappagantula" userId="2e284068-39b9-48dd-b5e3-fde0815b20e7" providerId="ADAL" clId="{07155203-F2A0-4C60-873B-520F0D89A97E}" dt="2017-10-28T03:35:14.810" v="10" actId="20577"/>
        <pc:sldMkLst>
          <pc:docMk/>
          <pc:sldMk cId="2902466307" sldId="266"/>
        </pc:sldMkLst>
        <pc:spChg chg="mod">
          <ac:chgData name="Sri Ram Sagar Kappagantula" userId="2e284068-39b9-48dd-b5e3-fde0815b20e7" providerId="ADAL" clId="{07155203-F2A0-4C60-873B-520F0D89A97E}" dt="2017-10-28T03:21:33.999" v="3" actId="20577"/>
          <ac:spMkLst>
            <pc:docMk/>
            <pc:sldMk cId="2902466307" sldId="266"/>
            <ac:spMk id="2" creationId="{00000000-0000-0000-0000-000000000000}"/>
          </ac:spMkLst>
        </pc:spChg>
        <pc:spChg chg="add mod">
          <ac:chgData name="Sri Ram Sagar Kappagantula" userId="2e284068-39b9-48dd-b5e3-fde0815b20e7" providerId="ADAL" clId="{07155203-F2A0-4C60-873B-520F0D89A97E}" dt="2017-10-28T03:35:14.810" v="10" actId="20577"/>
          <ac:spMkLst>
            <pc:docMk/>
            <pc:sldMk cId="2902466307" sldId="266"/>
            <ac:spMk id="3" creationId="{A2B90673-C68B-47F0-90EB-B08E1B70394C}"/>
          </ac:spMkLst>
        </pc:spChg>
      </pc:sldChg>
      <pc:sldChg chg="addSp modSp">
        <pc:chgData name="Sri Ram Sagar Kappagantula" userId="2e284068-39b9-48dd-b5e3-fde0815b20e7" providerId="ADAL" clId="{07155203-F2A0-4C60-873B-520F0D89A97E}" dt="2017-10-28T04:39:39.673" v="13" actId="20577"/>
        <pc:sldMkLst>
          <pc:docMk/>
          <pc:sldMk cId="1457430339" sldId="268"/>
        </pc:sldMkLst>
        <pc:spChg chg="mod">
          <ac:chgData name="Sri Ram Sagar Kappagantula" userId="2e284068-39b9-48dd-b5e3-fde0815b20e7" providerId="ADAL" clId="{07155203-F2A0-4C60-873B-520F0D89A97E}" dt="2017-10-28T04:26:34.818" v="11" actId="20577"/>
          <ac:spMkLst>
            <pc:docMk/>
            <pc:sldMk cId="1457430339" sldId="268"/>
            <ac:spMk id="2" creationId="{00000000-0000-0000-0000-000000000000}"/>
          </ac:spMkLst>
        </pc:spChg>
        <pc:spChg chg="add mod">
          <ac:chgData name="Sri Ram Sagar Kappagantula" userId="2e284068-39b9-48dd-b5e3-fde0815b20e7" providerId="ADAL" clId="{07155203-F2A0-4C60-873B-520F0D89A97E}" dt="2017-10-28T04:39:39.673" v="13" actId="20577"/>
          <ac:spMkLst>
            <pc:docMk/>
            <pc:sldMk cId="1457430339" sldId="268"/>
            <ac:spMk id="5" creationId="{0003FF63-959F-4DC5-8786-A7318828870D}"/>
          </ac:spMkLst>
        </pc:spChg>
      </pc:sldChg>
      <pc:sldChg chg="addSp delSp modSp">
        <pc:chgData name="Sri Ram Sagar Kappagantula" userId="2e284068-39b9-48dd-b5e3-fde0815b20e7" providerId="ADAL" clId="{07155203-F2A0-4C60-873B-520F0D89A97E}" dt="2017-10-28T06:06:08.506" v="18" actId="931"/>
        <pc:sldMkLst>
          <pc:docMk/>
          <pc:sldMk cId="3734198996" sldId="269"/>
        </pc:sldMkLst>
        <pc:spChg chg="mod">
          <ac:chgData name="Sri Ram Sagar Kappagantula" userId="2e284068-39b9-48dd-b5e3-fde0815b20e7" providerId="ADAL" clId="{07155203-F2A0-4C60-873B-520F0D89A97E}" dt="2017-10-28T05:34:35.760" v="14" actId="931"/>
          <ac:spMkLst>
            <pc:docMk/>
            <pc:sldMk cId="3734198996" sldId="269"/>
            <ac:spMk id="2" creationId="{00000000-0000-0000-0000-000000000000}"/>
          </ac:spMkLst>
        </pc:spChg>
        <pc:spChg chg="del">
          <ac:chgData name="Sri Ram Sagar Kappagantula" userId="2e284068-39b9-48dd-b5e3-fde0815b20e7" providerId="ADAL" clId="{07155203-F2A0-4C60-873B-520F0D89A97E}" dt="2017-10-28T05:34:49.746" v="15" actId="931"/>
          <ac:spMkLst>
            <pc:docMk/>
            <pc:sldMk cId="3734198996" sldId="269"/>
            <ac:spMk id="3" creationId="{00000000-0000-0000-0000-000000000000}"/>
          </ac:spMkLst>
        </pc:spChg>
        <pc:spChg chg="del">
          <ac:chgData name="Sri Ram Sagar Kappagantula" userId="2e284068-39b9-48dd-b5e3-fde0815b20e7" providerId="ADAL" clId="{07155203-F2A0-4C60-873B-520F0D89A97E}" dt="2017-10-28T05:34:49.746" v="15" actId="931"/>
          <ac:spMkLst>
            <pc:docMk/>
            <pc:sldMk cId="3734198996" sldId="269"/>
            <ac:spMk id="4" creationId="{00000000-0000-0000-0000-000000000000}"/>
          </ac:spMkLst>
        </pc:spChg>
        <pc:spChg chg="add mod">
          <ac:chgData name="Sri Ram Sagar Kappagantula" userId="2e284068-39b9-48dd-b5e3-fde0815b20e7" providerId="ADAL" clId="{07155203-F2A0-4C60-873B-520F0D89A97E}" dt="2017-10-28T05:34:49.746" v="15" actId="931"/>
          <ac:spMkLst>
            <pc:docMk/>
            <pc:sldMk cId="3734198996" sldId="269"/>
            <ac:spMk id="5" creationId="{858EF7A9-D81C-40EC-B86F-78BD05FB657C}"/>
          </ac:spMkLst>
        </pc:spChg>
        <pc:picChg chg="add mod">
          <ac:chgData name="Sri Ram Sagar Kappagantula" userId="2e284068-39b9-48dd-b5e3-fde0815b20e7" providerId="ADAL" clId="{07155203-F2A0-4C60-873B-520F0D89A97E}" dt="2017-10-28T05:42:23.126" v="16" actId="931"/>
          <ac:picMkLst>
            <pc:docMk/>
            <pc:sldMk cId="3734198996" sldId="269"/>
            <ac:picMk id="7" creationId="{99466174-CD69-4BEF-B646-8A67F1C24188}"/>
          </ac:picMkLst>
        </pc:picChg>
        <pc:picChg chg="add mod">
          <ac:chgData name="Sri Ram Sagar Kappagantula" userId="2e284068-39b9-48dd-b5e3-fde0815b20e7" providerId="ADAL" clId="{07155203-F2A0-4C60-873B-520F0D89A97E}" dt="2017-10-28T06:02:50.667" v="17" actId="931"/>
          <ac:picMkLst>
            <pc:docMk/>
            <pc:sldMk cId="3734198996" sldId="269"/>
            <ac:picMk id="9" creationId="{D19CA559-9B58-4C05-AAB1-68EED29B6E42}"/>
          </ac:picMkLst>
        </pc:picChg>
        <pc:picChg chg="add mod">
          <ac:chgData name="Sri Ram Sagar Kappagantula" userId="2e284068-39b9-48dd-b5e3-fde0815b20e7" providerId="ADAL" clId="{07155203-F2A0-4C60-873B-520F0D89A97E}" dt="2017-10-28T06:06:08.506" v="18" actId="931"/>
          <ac:picMkLst>
            <pc:docMk/>
            <pc:sldMk cId="3734198996" sldId="269"/>
            <ac:picMk id="11" creationId="{41A69F1E-3CF3-49E5-AC86-DD8D4E45202B}"/>
          </ac:picMkLst>
        </pc:picChg>
      </pc:sldChg>
      <pc:sldChg chg="modSp add">
        <pc:chgData name="Sri Ram Sagar Kappagantula" userId="2e284068-39b9-48dd-b5e3-fde0815b20e7" providerId="ADAL" clId="{07155203-F2A0-4C60-873B-520F0D89A97E}" dt="2017-10-29T03:17:50.716" v="284" actId="20577"/>
        <pc:sldMkLst>
          <pc:docMk/>
          <pc:sldMk cId="1486816294" sldId="270"/>
        </pc:sldMkLst>
        <pc:spChg chg="mod">
          <ac:chgData name="Sri Ram Sagar Kappagantula" userId="2e284068-39b9-48dd-b5e3-fde0815b20e7" providerId="ADAL" clId="{07155203-F2A0-4C60-873B-520F0D89A97E}" dt="2017-10-28T06:09:51.436" v="20" actId="20577"/>
          <ac:spMkLst>
            <pc:docMk/>
            <pc:sldMk cId="1486816294" sldId="270"/>
            <ac:spMk id="2" creationId="{09F09C17-ED5F-4042-A3EE-66931CC2CD7D}"/>
          </ac:spMkLst>
        </pc:spChg>
        <pc:spChg chg="mod">
          <ac:chgData name="Sri Ram Sagar Kappagantula" userId="2e284068-39b9-48dd-b5e3-fde0815b20e7" providerId="ADAL" clId="{07155203-F2A0-4C60-873B-520F0D89A97E}" dt="2017-10-29T03:17:50.716" v="284" actId="20577"/>
          <ac:spMkLst>
            <pc:docMk/>
            <pc:sldMk cId="1486816294" sldId="270"/>
            <ac:spMk id="3" creationId="{CF1ECBC4-3671-46FA-B6B3-7FEDB75F569D}"/>
          </ac:spMkLst>
        </pc:spChg>
      </pc:sldChg>
      <pc:sldChg chg="modSp add">
        <pc:chgData name="Sri Ram Sagar Kappagantula" userId="2e284068-39b9-48dd-b5e3-fde0815b20e7" providerId="ADAL" clId="{07155203-F2A0-4C60-873B-520F0D89A97E}" dt="2017-10-29T04:05:43.640" v="1636" actId="20577"/>
        <pc:sldMkLst>
          <pc:docMk/>
          <pc:sldMk cId="3321978090" sldId="271"/>
        </pc:sldMkLst>
        <pc:spChg chg="mod">
          <ac:chgData name="Sri Ram Sagar Kappagantula" userId="2e284068-39b9-48dd-b5e3-fde0815b20e7" providerId="ADAL" clId="{07155203-F2A0-4C60-873B-520F0D89A97E}" dt="2017-10-28T06:17:25.308" v="23" actId="20577"/>
          <ac:spMkLst>
            <pc:docMk/>
            <pc:sldMk cId="3321978090" sldId="271"/>
            <ac:spMk id="2" creationId="{9005C374-CFDC-4917-A472-32350313F56C}"/>
          </ac:spMkLst>
        </pc:spChg>
        <pc:spChg chg="mod">
          <ac:chgData name="Sri Ram Sagar Kappagantula" userId="2e284068-39b9-48dd-b5e3-fde0815b20e7" providerId="ADAL" clId="{07155203-F2A0-4C60-873B-520F0D89A97E}" dt="2017-10-29T04:05:43.640" v="1636" actId="20577"/>
          <ac:spMkLst>
            <pc:docMk/>
            <pc:sldMk cId="3321978090" sldId="271"/>
            <ac:spMk id="3" creationId="{4493FC19-5417-4036-8A4A-D00BAC377174}"/>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EEBDA6D-DC69-4DCE-BAF7-6763517D3376}" type="datetimeFigureOut">
              <a:rPr lang="en-US"/>
              <a:t>12/24/2017</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2977E94-A6AB-4E02-8E43-E89F9CF4757F}" type="slidenum">
              <a:rPr/>
              <a:t>‹#›</a:t>
            </a:fld>
            <a:endParaRPr/>
          </a:p>
        </p:txBody>
      </p:sp>
    </p:spTree>
    <p:extLst>
      <p:ext uri="{BB962C8B-B14F-4D97-AF65-F5344CB8AC3E}">
        <p14:creationId xmlns:p14="http://schemas.microsoft.com/office/powerpoint/2010/main" val="21542583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7F6C43-988E-4257-9A1C-C162EF036D58}" type="datetimeFigureOut">
              <a:rPr lang="en-US"/>
              <a:t>12/24/2017</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D491D0-8E1B-49C7-849B-A28568D94497}" type="slidenum">
              <a:rPr/>
              <a:t>‹#›</a:t>
            </a:fld>
            <a:endParaRPr/>
          </a:p>
        </p:txBody>
      </p:sp>
    </p:spTree>
    <p:extLst>
      <p:ext uri="{BB962C8B-B14F-4D97-AF65-F5344CB8AC3E}">
        <p14:creationId xmlns:p14="http://schemas.microsoft.com/office/powerpoint/2010/main" val="17263258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inv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Rectangle 8"/>
          <p:cNvSpPr/>
          <p:nvPr/>
        </p:nvSpPr>
        <p:spPr>
          <a:xfrm>
            <a:off x="2832533" y="1371600"/>
            <a:ext cx="9359467" cy="2971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2832533" y="4462272"/>
            <a:ext cx="9359467" cy="10332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bwMode="black">
          <a:xfrm>
            <a:off x="3175199" y="1943842"/>
            <a:ext cx="8500062" cy="2387600"/>
          </a:xfrm>
        </p:spPr>
        <p:txBody>
          <a:bodyPr anchor="b"/>
          <a:lstStyle>
            <a:lvl1pPr algn="l">
              <a:lnSpc>
                <a:spcPct val="90000"/>
              </a:lnSpc>
              <a:defRPr sz="6000" b="1">
                <a:solidFill>
                  <a:schemeClr val="tx1"/>
                </a:solidFill>
              </a:defRPr>
            </a:lvl1pPr>
          </a:lstStyle>
          <a:p>
            <a:r>
              <a:rPr lang="en-US"/>
              <a:t>Click to edit Master title style</a:t>
            </a:r>
            <a:endParaRPr/>
          </a:p>
        </p:txBody>
      </p:sp>
      <p:sp>
        <p:nvSpPr>
          <p:cNvPr id="3" name="Subtitle 2"/>
          <p:cNvSpPr>
            <a:spLocks noGrp="1"/>
          </p:cNvSpPr>
          <p:nvPr>
            <p:ph type="subTitle" idx="1"/>
          </p:nvPr>
        </p:nvSpPr>
        <p:spPr>
          <a:xfrm>
            <a:off x="3175199" y="4538659"/>
            <a:ext cx="8500062" cy="865321"/>
          </a:xfrm>
        </p:spPr>
        <p:txBody>
          <a:bodyPr/>
          <a:lstStyle>
            <a:lvl1pPr marL="0" indent="0" algn="l">
              <a:spcBef>
                <a:spcPts val="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11" name="Date Placeholder 3"/>
          <p:cNvSpPr>
            <a:spLocks noGrp="1"/>
          </p:cNvSpPr>
          <p:nvPr>
            <p:ph type="dt" sz="half" idx="10"/>
          </p:nvPr>
        </p:nvSpPr>
        <p:spPr/>
        <p:txBody>
          <a:bodyPr/>
          <a:lstStyle>
            <a:lvl1pPr>
              <a:defRPr>
                <a:solidFill>
                  <a:schemeClr val="bg2"/>
                </a:solidFill>
              </a:defRPr>
            </a:lvl1pPr>
          </a:lstStyle>
          <a:p>
            <a:fld id="{2CCFE9AC-F15C-4FA0-A6F1-298829FA691D}" type="datetimeFigureOut">
              <a:rPr lang="en-US" smtClean="0"/>
              <a:pPr/>
              <a:t>12/24/2017</a:t>
            </a:fld>
            <a:endParaRPr lang="en-US" dirty="0"/>
          </a:p>
        </p:txBody>
      </p:sp>
      <p:sp>
        <p:nvSpPr>
          <p:cNvPr id="12" name="Footer Placeholder 4"/>
          <p:cNvSpPr>
            <a:spLocks noGrp="1"/>
          </p:cNvSpPr>
          <p:nvPr>
            <p:ph type="ftr" sz="quarter" idx="11"/>
          </p:nvPr>
        </p:nvSpPr>
        <p:spPr/>
        <p:txBody>
          <a:bodyPr/>
          <a:lstStyle>
            <a:lvl1pPr>
              <a:defRPr>
                <a:solidFill>
                  <a:schemeClr val="bg2"/>
                </a:solidFill>
              </a:defRPr>
            </a:lvl1pPr>
          </a:lstStyle>
          <a:p>
            <a:endParaRPr lang="en-US"/>
          </a:p>
        </p:txBody>
      </p:sp>
      <p:sp>
        <p:nvSpPr>
          <p:cNvPr id="13" name="Slide Number Placeholder 5"/>
          <p:cNvSpPr>
            <a:spLocks noGrp="1"/>
          </p:cNvSpPr>
          <p:nvPr>
            <p:ph type="sldNum" sz="quarter" idx="12"/>
          </p:nvPr>
        </p:nvSpPr>
        <p:spPr/>
        <p:txBody>
          <a:bodyPr/>
          <a:lstStyle>
            <a:lvl1pPr>
              <a:defRPr>
                <a:solidFill>
                  <a:schemeClr val="bg2"/>
                </a:solidFill>
              </a:defRPr>
            </a:lvl1pPr>
          </a:lstStyle>
          <a:p>
            <a:fld id="{BD266BE7-899D-4075-917F-DBDE33B6B692}" type="slidenum">
              <a:rPr lang="en-US" smtClean="0"/>
              <a:pPr/>
              <a:t>‹#›</a:t>
            </a:fld>
            <a:endParaRPr lang="en-US"/>
          </a:p>
        </p:txBody>
      </p:sp>
    </p:spTree>
    <p:extLst>
      <p:ext uri="{BB962C8B-B14F-4D97-AF65-F5344CB8AC3E}">
        <p14:creationId xmlns:p14="http://schemas.microsoft.com/office/powerpoint/2010/main" val="3047549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2CCFE9AC-F15C-4FA0-A6F1-298829FA691D}" type="datetimeFigureOut">
              <a:rPr lang="en-US"/>
              <a:t>12/24/2017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BD266BE7-899D-4075-917F-DBDE33B6B692}" type="slidenum">
              <a:rPr/>
              <a:t>‹#›</a:t>
            </a:fld>
            <a:endParaRPr/>
          </a:p>
        </p:txBody>
      </p:sp>
    </p:spTree>
    <p:extLst>
      <p:ext uri="{BB962C8B-B14F-4D97-AF65-F5344CB8AC3E}">
        <p14:creationId xmlns:p14="http://schemas.microsoft.com/office/powerpoint/2010/main" val="2664405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0" name="Rectangle 9"/>
          <p:cNvSpPr/>
          <p:nvPr/>
        </p:nvSpPr>
        <p:spPr>
          <a:xfrm rot="5400000">
            <a:off x="8267671" y="3370131"/>
            <a:ext cx="6858000" cy="1188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invGray">
          <a:xfrm rot="5400000">
            <a:off x="7523375" y="2743540"/>
            <a:ext cx="6857433" cy="1371487"/>
          </a:xfrm>
          <a:prstGeom prst="rect">
            <a:avLst/>
          </a:prstGeom>
        </p:spPr>
      </p:pic>
      <p:sp>
        <p:nvSpPr>
          <p:cNvPr id="2" name="Vertical Title 1"/>
          <p:cNvSpPr>
            <a:spLocks noGrp="1"/>
          </p:cNvSpPr>
          <p:nvPr>
            <p:ph type="title" orient="vert"/>
          </p:nvPr>
        </p:nvSpPr>
        <p:spPr>
          <a:xfrm>
            <a:off x="10266348" y="462249"/>
            <a:ext cx="1370886" cy="5714714"/>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378199" y="462249"/>
            <a:ext cx="9693088" cy="571471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a:xfrm>
            <a:off x="378199" y="6356350"/>
            <a:ext cx="1971947" cy="365125"/>
          </a:xfrm>
        </p:spPr>
        <p:txBody>
          <a:bodyPr/>
          <a:lstStyle/>
          <a:p>
            <a:fld id="{2CCFE9AC-F15C-4FA0-A6F1-298829FA691D}" type="datetimeFigureOut">
              <a:rPr lang="en-US"/>
              <a:t>12/24/2017</a:t>
            </a:fld>
            <a:endParaRPr/>
          </a:p>
        </p:txBody>
      </p:sp>
      <p:sp>
        <p:nvSpPr>
          <p:cNvPr id="5" name="Footer Placeholder 4"/>
          <p:cNvSpPr>
            <a:spLocks noGrp="1"/>
          </p:cNvSpPr>
          <p:nvPr>
            <p:ph type="ftr" sz="quarter" idx="11"/>
          </p:nvPr>
        </p:nvSpPr>
        <p:spPr>
          <a:xfrm>
            <a:off x="2382374" y="6356350"/>
            <a:ext cx="5687786" cy="365125"/>
          </a:xfrm>
        </p:spPr>
        <p:txBody>
          <a:bodyPr/>
          <a:lstStyle/>
          <a:p>
            <a:endParaRPr/>
          </a:p>
        </p:txBody>
      </p:sp>
      <p:sp>
        <p:nvSpPr>
          <p:cNvPr id="6" name="Slide Number Placeholder 5"/>
          <p:cNvSpPr>
            <a:spLocks noGrp="1"/>
          </p:cNvSpPr>
          <p:nvPr>
            <p:ph type="sldNum" sz="quarter" idx="12"/>
          </p:nvPr>
        </p:nvSpPr>
        <p:spPr>
          <a:xfrm>
            <a:off x="8102389" y="6356350"/>
            <a:ext cx="1968898" cy="365125"/>
          </a:xfrm>
        </p:spPr>
        <p:txBody>
          <a:bodyPr/>
          <a:lstStyle/>
          <a:p>
            <a:fld id="{BD266BE7-899D-4075-917F-DBDE33B6B692}" type="slidenum">
              <a:rPr/>
              <a:t>‹#›</a:t>
            </a:fld>
            <a:endParaRPr/>
          </a:p>
        </p:txBody>
      </p:sp>
    </p:spTree>
    <p:extLst>
      <p:ext uri="{BB962C8B-B14F-4D97-AF65-F5344CB8AC3E}">
        <p14:creationId xmlns:p14="http://schemas.microsoft.com/office/powerpoint/2010/main" val="3029411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2CCFE9AC-F15C-4FA0-A6F1-298829FA691D}" type="datetimeFigureOut">
              <a:rPr lang="en-US"/>
              <a:t>12/24/2017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BD266BE7-899D-4075-917F-DBDE33B6B692}" type="slidenum">
              <a:rPr/>
              <a:t>‹#›</a:t>
            </a:fld>
            <a:endParaRPr/>
          </a:p>
        </p:txBody>
      </p:sp>
    </p:spTree>
    <p:extLst>
      <p:ext uri="{BB962C8B-B14F-4D97-AF65-F5344CB8AC3E}">
        <p14:creationId xmlns:p14="http://schemas.microsoft.com/office/powerpoint/2010/main" val="541333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bwMode="inv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p:nvSpPr>
        <p:spPr>
          <a:xfrm>
            <a:off x="3502152" y="-20637"/>
            <a:ext cx="7315200" cy="434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3502152" y="4462272"/>
            <a:ext cx="7315200" cy="17190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bwMode="black">
          <a:xfrm>
            <a:off x="3838015" y="658346"/>
            <a:ext cx="6597464" cy="3664417"/>
          </a:xfrm>
        </p:spPr>
        <p:txBody>
          <a:bodyPr anchor="b">
            <a:normAutofit/>
          </a:bodyPr>
          <a:lstStyle>
            <a:lvl1pPr>
              <a:lnSpc>
                <a:spcPct val="90000"/>
              </a:lnSpc>
              <a:defRPr sz="5000" b="1">
                <a:solidFill>
                  <a:schemeClr val="tx1"/>
                </a:solidFill>
              </a:defRPr>
            </a:lvl1pPr>
          </a:lstStyle>
          <a:p>
            <a:r>
              <a:rPr lang="en-US"/>
              <a:t>Click to edit Master title style</a:t>
            </a:r>
            <a:endParaRPr/>
          </a:p>
        </p:txBody>
      </p:sp>
      <p:sp>
        <p:nvSpPr>
          <p:cNvPr id="3" name="Text Placeholder 2"/>
          <p:cNvSpPr>
            <a:spLocks noGrp="1"/>
          </p:cNvSpPr>
          <p:nvPr>
            <p:ph type="body" idx="1"/>
          </p:nvPr>
        </p:nvSpPr>
        <p:spPr>
          <a:xfrm>
            <a:off x="3838014" y="4589463"/>
            <a:ext cx="6597465" cy="1500187"/>
          </a:xfrm>
        </p:spPr>
        <p:txBody>
          <a:bodyPr/>
          <a:lstStyle>
            <a:lvl1pPr marL="0" indent="0">
              <a:spcBef>
                <a:spcPts val="0"/>
              </a:spcBef>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2"/>
                </a:solidFill>
              </a:defRPr>
            </a:lvl1pPr>
          </a:lstStyle>
          <a:p>
            <a:fld id="{2CCFE9AC-F15C-4FA0-A6F1-298829FA691D}" type="datetimeFigureOut">
              <a:rPr lang="en-US" smtClean="0"/>
              <a:pPr/>
              <a:t>12/24/2017</a:t>
            </a:fld>
            <a:endParaRPr lang="en-US"/>
          </a:p>
        </p:txBody>
      </p:sp>
      <p:sp>
        <p:nvSpPr>
          <p:cNvPr id="5" name="Footer Placeholder 4"/>
          <p:cNvSpPr>
            <a:spLocks noGrp="1"/>
          </p:cNvSpPr>
          <p:nvPr>
            <p:ph type="ftr" sz="quarter" idx="11"/>
          </p:nvPr>
        </p:nvSpPr>
        <p:spPr/>
        <p:txBody>
          <a:bodyPr/>
          <a:lstStyle>
            <a:lvl1pPr>
              <a:defRPr>
                <a:solidFill>
                  <a:schemeClr val="bg2"/>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2"/>
                </a:solidFill>
              </a:defRPr>
            </a:lvl1pPr>
          </a:lstStyle>
          <a:p>
            <a:fld id="{BD266BE7-899D-4075-917F-DBDE33B6B692}" type="slidenum">
              <a:rPr lang="en-US" smtClean="0"/>
              <a:pPr/>
              <a:t>‹#›</a:t>
            </a:fld>
            <a:endParaRPr lang="en-US"/>
          </a:p>
        </p:txBody>
      </p:sp>
    </p:spTree>
    <p:extLst>
      <p:ext uri="{BB962C8B-B14F-4D97-AF65-F5344CB8AC3E}">
        <p14:creationId xmlns:p14="http://schemas.microsoft.com/office/powerpoint/2010/main" val="4282452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80160" y="2194560"/>
            <a:ext cx="4489704" cy="398678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415368" y="2194560"/>
            <a:ext cx="4493424" cy="398678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2CCFE9AC-F15C-4FA0-A6F1-298829FA691D}" type="datetimeFigureOut">
              <a:rPr lang="en-US"/>
              <a:t>12/24/2017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BD266BE7-899D-4075-917F-DBDE33B6B692}" type="slidenum">
              <a:rPr/>
              <a:t>‹#›</a:t>
            </a:fld>
            <a:endParaRPr/>
          </a:p>
        </p:txBody>
      </p:sp>
    </p:spTree>
    <p:extLst>
      <p:ext uri="{BB962C8B-B14F-4D97-AF65-F5344CB8AC3E}">
        <p14:creationId xmlns:p14="http://schemas.microsoft.com/office/powerpoint/2010/main" val="3201040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280160" y="1828456"/>
            <a:ext cx="4489704" cy="83069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80160" y="2743194"/>
            <a:ext cx="4489704" cy="343376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19088" y="1828456"/>
            <a:ext cx="4489704" cy="83069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9088" y="2743194"/>
            <a:ext cx="4489704" cy="343376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2CCFE9AC-F15C-4FA0-A6F1-298829FA691D}" type="datetimeFigureOut">
              <a:rPr lang="en-US"/>
              <a:t>12/24/2017</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BD266BE7-899D-4075-917F-DBDE33B6B692}" type="slidenum">
              <a:rPr/>
              <a:t>‹#›</a:t>
            </a:fld>
            <a:endParaRPr/>
          </a:p>
        </p:txBody>
      </p:sp>
    </p:spTree>
    <p:extLst>
      <p:ext uri="{BB962C8B-B14F-4D97-AF65-F5344CB8AC3E}">
        <p14:creationId xmlns:p14="http://schemas.microsoft.com/office/powerpoint/2010/main" val="4261286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2CCFE9AC-F15C-4FA0-A6F1-298829FA691D}" type="datetimeFigureOut">
              <a:rPr lang="en-US"/>
              <a:t>12/24/2017</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BD266BE7-899D-4075-917F-DBDE33B6B692}" type="slidenum">
              <a:rPr/>
              <a:t>‹#›</a:t>
            </a:fld>
            <a:endParaRPr/>
          </a:p>
        </p:txBody>
      </p:sp>
    </p:spTree>
    <p:extLst>
      <p:ext uri="{BB962C8B-B14F-4D97-AF65-F5344CB8AC3E}">
        <p14:creationId xmlns:p14="http://schemas.microsoft.com/office/powerpoint/2010/main" val="2641611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CFE9AC-F15C-4FA0-A6F1-298829FA691D}" type="datetimeFigureOut">
              <a:rPr lang="en-US"/>
              <a:t>12/24/2017</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BD266BE7-899D-4075-917F-DBDE33B6B692}" type="slidenum">
              <a:rPr/>
              <a:t>‹#›</a:t>
            </a:fld>
            <a:endParaRPr/>
          </a:p>
        </p:txBody>
      </p:sp>
    </p:spTree>
    <p:extLst>
      <p:ext uri="{BB962C8B-B14F-4D97-AF65-F5344CB8AC3E}">
        <p14:creationId xmlns:p14="http://schemas.microsoft.com/office/powerpoint/2010/main" val="1830296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lvl1pPr>
              <a:defRPr sz="3000"/>
            </a:lvl1pPr>
          </a:lstStyle>
          <a:p>
            <a:r>
              <a:rPr lang="en-US"/>
              <a:t>Click to edit Master title style</a:t>
            </a:r>
            <a:endParaRPr/>
          </a:p>
        </p:txBody>
      </p:sp>
      <p:sp>
        <p:nvSpPr>
          <p:cNvPr id="4" name="Text Placeholder 2"/>
          <p:cNvSpPr>
            <a:spLocks noGrp="1"/>
          </p:cNvSpPr>
          <p:nvPr>
            <p:ph type="body" sz="half" idx="2"/>
          </p:nvPr>
        </p:nvSpPr>
        <p:spPr>
          <a:xfrm>
            <a:off x="1291818" y="2465294"/>
            <a:ext cx="3834874" cy="3711669"/>
          </a:xfrm>
        </p:spPr>
        <p:txBody>
          <a:bodyPr>
            <a:normAutofit/>
          </a:bodyPr>
          <a:lstStyle>
            <a:lvl1pPr marL="0" indent="0">
              <a:spcBef>
                <a:spcPts val="1500"/>
              </a:spcBef>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3" name="Content Placeholder 3"/>
          <p:cNvSpPr>
            <a:spLocks noGrp="1"/>
          </p:cNvSpPr>
          <p:nvPr>
            <p:ph idx="1"/>
          </p:nvPr>
        </p:nvSpPr>
        <p:spPr>
          <a:xfrm>
            <a:off x="5518897" y="2465294"/>
            <a:ext cx="5174504" cy="3711669"/>
          </a:xfrm>
        </p:spPr>
        <p:txBody>
          <a:bodyPr>
            <a:normAutofit/>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2CCFE9AC-F15C-4FA0-A6F1-298829FA691D}" type="datetimeFigureOut">
              <a:rPr lang="en-US"/>
              <a:t>12/24/2017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BD266BE7-899D-4075-917F-DBDE33B6B692}" type="slidenum">
              <a:rPr/>
              <a:t>‹#›</a:t>
            </a:fld>
            <a:endParaRPr/>
          </a:p>
        </p:txBody>
      </p:sp>
    </p:spTree>
    <p:extLst>
      <p:ext uri="{BB962C8B-B14F-4D97-AF65-F5344CB8AC3E}">
        <p14:creationId xmlns:p14="http://schemas.microsoft.com/office/powerpoint/2010/main" val="3114742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lvl1pPr>
              <a:defRPr sz="3000"/>
            </a:lvl1pPr>
          </a:lstStyle>
          <a:p>
            <a:r>
              <a:rPr lang="en-US"/>
              <a:t>Click to edit Master title style</a:t>
            </a:r>
            <a:endParaRPr/>
          </a:p>
        </p:txBody>
      </p:sp>
      <p:sp>
        <p:nvSpPr>
          <p:cNvPr id="4" name="Text Placeholder 3"/>
          <p:cNvSpPr>
            <a:spLocks noGrp="1"/>
          </p:cNvSpPr>
          <p:nvPr>
            <p:ph type="body" sz="half" idx="2"/>
          </p:nvPr>
        </p:nvSpPr>
        <p:spPr>
          <a:xfrm>
            <a:off x="1291819" y="2465293"/>
            <a:ext cx="3834874" cy="3711669"/>
          </a:xfrm>
        </p:spPr>
        <p:txBody>
          <a:bodyPr>
            <a:normAutofit/>
          </a:bodyPr>
          <a:lstStyle>
            <a:lvl1pPr marL="0" indent="0">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518896" y="1828456"/>
            <a:ext cx="5389895" cy="5029544"/>
          </a:xfrm>
        </p:spPr>
        <p:txBody>
          <a:bodyPr tIns="13716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5" name="Date Placeholder 4"/>
          <p:cNvSpPr>
            <a:spLocks noGrp="1"/>
          </p:cNvSpPr>
          <p:nvPr>
            <p:ph type="dt" sz="half" idx="10"/>
          </p:nvPr>
        </p:nvSpPr>
        <p:spPr/>
        <p:txBody>
          <a:bodyPr/>
          <a:lstStyle/>
          <a:p>
            <a:fld id="{2CCFE9AC-F15C-4FA0-A6F1-298829FA691D}" type="datetimeFigureOut">
              <a:rPr lang="en-US"/>
              <a:t>12/24/2017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BD266BE7-899D-4075-917F-DBDE33B6B692}" type="slidenum">
              <a:rPr/>
              <a:t>‹#›</a:t>
            </a:fld>
            <a:endParaRPr/>
          </a:p>
        </p:txBody>
      </p:sp>
    </p:spTree>
    <p:extLst>
      <p:ext uri="{BB962C8B-B14F-4D97-AF65-F5344CB8AC3E}">
        <p14:creationId xmlns:p14="http://schemas.microsoft.com/office/powerpoint/2010/main" val="4161366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347472"/>
            <a:ext cx="12188952" cy="1188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8" name="Picture 7"/>
          <p:cNvPicPr>
            <a:picLocks noChangeAspect="1"/>
          </p:cNvPicPr>
          <p:nvPr/>
        </p:nvPicPr>
        <p:blipFill>
          <a:blip r:embed="rId13">
            <a:extLst>
              <a:ext uri="{28A0092B-C50C-407E-A947-70E740481C1C}">
                <a14:useLocalDpi xmlns:a14="http://schemas.microsoft.com/office/drawing/2010/main" val="0"/>
              </a:ext>
            </a:extLst>
          </a:blip>
          <a:stretch>
            <a:fillRect/>
          </a:stretch>
        </p:blipFill>
        <p:spPr bwMode="invGray">
          <a:xfrm>
            <a:off x="0" y="457200"/>
            <a:ext cx="12188952" cy="1371257"/>
          </a:xfrm>
          <a:prstGeom prst="rect">
            <a:avLst/>
          </a:prstGeom>
        </p:spPr>
      </p:pic>
      <p:sp>
        <p:nvSpPr>
          <p:cNvPr id="2" name="Title Placeholder 1"/>
          <p:cNvSpPr>
            <a:spLocks noGrp="1"/>
          </p:cNvSpPr>
          <p:nvPr>
            <p:ph type="title"/>
          </p:nvPr>
        </p:nvSpPr>
        <p:spPr bwMode="black">
          <a:xfrm>
            <a:off x="1280160" y="466343"/>
            <a:ext cx="9628632" cy="1362113"/>
          </a:xfrm>
          <a:prstGeom prst="rect">
            <a:avLst/>
          </a:prstGeom>
        </p:spPr>
        <p:txBody>
          <a:bodyPr vert="horz" lIns="91440" tIns="45720" rIns="91440" bIns="45720" rtlCol="0" anchor="ctr">
            <a:normAutofit/>
          </a:bodyPr>
          <a:lstStyle/>
          <a:p>
            <a:r>
              <a:rPr lang="en-US"/>
              <a:t>Click to edit Master title style</a:t>
            </a:r>
            <a:endParaRPr dirty="0"/>
          </a:p>
        </p:txBody>
      </p:sp>
      <p:sp>
        <p:nvSpPr>
          <p:cNvPr id="3" name="Text Placeholder 2"/>
          <p:cNvSpPr>
            <a:spLocks noGrp="1"/>
          </p:cNvSpPr>
          <p:nvPr>
            <p:ph type="body" idx="1"/>
          </p:nvPr>
        </p:nvSpPr>
        <p:spPr>
          <a:xfrm>
            <a:off x="1280160" y="2190749"/>
            <a:ext cx="9628632" cy="398621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1280160" y="6356350"/>
            <a:ext cx="1971947" cy="365125"/>
          </a:xfrm>
          <a:prstGeom prst="rect">
            <a:avLst/>
          </a:prstGeom>
        </p:spPr>
        <p:txBody>
          <a:bodyPr vert="horz" lIns="91440" tIns="45720" rIns="91440" bIns="45720" rtlCol="0" anchor="ctr"/>
          <a:lstStyle>
            <a:lvl1pPr algn="l">
              <a:defRPr sz="1200" baseline="0">
                <a:solidFill>
                  <a:schemeClr val="tx1"/>
                </a:solidFill>
              </a:defRPr>
            </a:lvl1pPr>
          </a:lstStyle>
          <a:p>
            <a:fld id="{2CCFE9AC-F15C-4FA0-A6F1-298829FA691D}" type="datetimeFigureOut">
              <a:rPr lang="en-US" smtClean="0"/>
              <a:pPr/>
              <a:t>12/24/2017</a:t>
            </a:fld>
            <a:endParaRPr lang="en-US" dirty="0"/>
          </a:p>
        </p:txBody>
      </p:sp>
      <p:sp>
        <p:nvSpPr>
          <p:cNvPr id="5" name="Footer Placeholder 4"/>
          <p:cNvSpPr>
            <a:spLocks noGrp="1"/>
          </p:cNvSpPr>
          <p:nvPr>
            <p:ph type="ftr" sz="quarter" idx="3"/>
          </p:nvPr>
        </p:nvSpPr>
        <p:spPr>
          <a:xfrm>
            <a:off x="3252107" y="6356350"/>
            <a:ext cx="5687786" cy="365125"/>
          </a:xfrm>
          <a:prstGeom prst="rect">
            <a:avLst/>
          </a:prstGeom>
        </p:spPr>
        <p:txBody>
          <a:bodyPr vert="horz" lIns="91440" tIns="45720" rIns="91440" bIns="45720" rtlCol="0" anchor="ctr"/>
          <a:lstStyle>
            <a:lvl1pPr algn="ctr">
              <a:defRPr sz="1200" baseline="0">
                <a:solidFill>
                  <a:schemeClr val="tx1"/>
                </a:solidFill>
              </a:defRPr>
            </a:lvl1pPr>
          </a:lstStyle>
          <a:p>
            <a:endParaRPr lang="en-US"/>
          </a:p>
        </p:txBody>
      </p:sp>
      <p:sp>
        <p:nvSpPr>
          <p:cNvPr id="6" name="Slide Number Placeholder 5"/>
          <p:cNvSpPr>
            <a:spLocks noGrp="1"/>
          </p:cNvSpPr>
          <p:nvPr>
            <p:ph type="sldNum" sz="quarter" idx="4"/>
          </p:nvPr>
        </p:nvSpPr>
        <p:spPr>
          <a:xfrm>
            <a:off x="8939894" y="6356350"/>
            <a:ext cx="1968898" cy="365125"/>
          </a:xfrm>
          <a:prstGeom prst="rect">
            <a:avLst/>
          </a:prstGeom>
        </p:spPr>
        <p:txBody>
          <a:bodyPr vert="horz" lIns="91440" tIns="45720" rIns="91440" bIns="45720" rtlCol="0" anchor="ctr"/>
          <a:lstStyle>
            <a:lvl1pPr algn="r">
              <a:defRPr sz="1200" baseline="0">
                <a:solidFill>
                  <a:schemeClr val="tx1"/>
                </a:solidFill>
              </a:defRPr>
            </a:lvl1pPr>
          </a:lstStyle>
          <a:p>
            <a:fld id="{BD266BE7-899D-4075-917F-DBDE33B6B692}" type="slidenum">
              <a:rPr lang="en-US" smtClean="0"/>
              <a:pPr/>
              <a:t>‹#›</a:t>
            </a:fld>
            <a:endParaRPr lang="en-US"/>
          </a:p>
        </p:txBody>
      </p:sp>
    </p:spTree>
    <p:extLst>
      <p:ext uri="{BB962C8B-B14F-4D97-AF65-F5344CB8AC3E}">
        <p14:creationId xmlns:p14="http://schemas.microsoft.com/office/powerpoint/2010/main" val="28719210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5000"/>
        </a:lnSpc>
        <a:spcBef>
          <a:spcPct val="0"/>
        </a:spcBef>
        <a:buNone/>
        <a:defRPr sz="3000" kern="1200">
          <a:solidFill>
            <a:schemeClr val="bg1"/>
          </a:solidFill>
          <a:latin typeface="+mj-lt"/>
          <a:ea typeface="+mj-ea"/>
          <a:cs typeface="+mj-cs"/>
        </a:defRPr>
      </a:lvl1pPr>
    </p:titleStyle>
    <p:bodyStyle>
      <a:lvl1pPr marL="228600" indent="-228600" algn="l" defTabSz="914400" rtl="0" eaLnBrk="1" latinLnBrk="0" hangingPunct="1">
        <a:lnSpc>
          <a:spcPct val="100000"/>
        </a:lnSpc>
        <a:spcBef>
          <a:spcPts val="1500"/>
        </a:spcBef>
        <a:buFont typeface="Wingdings" panose="05000000000000000000" pitchFamily="2" charset="2"/>
        <a:buChar char="§"/>
        <a:defRPr sz="2200" kern="1200">
          <a:solidFill>
            <a:schemeClr val="tx1"/>
          </a:solidFill>
          <a:latin typeface="+mn-lt"/>
          <a:ea typeface="+mn-ea"/>
          <a:cs typeface="+mn-cs"/>
        </a:defRPr>
      </a:lvl1pPr>
      <a:lvl2pPr marL="685800" indent="-228600" algn="l" defTabSz="914400" rtl="0" eaLnBrk="1" latinLnBrk="0" hangingPunct="1">
        <a:lnSpc>
          <a:spcPct val="100000"/>
        </a:lnSpc>
        <a:spcBef>
          <a:spcPts val="300"/>
        </a:spcBef>
        <a:buFont typeface="Wingdings" panose="05000000000000000000" pitchFamily="2" charset="2"/>
        <a:buChar char="§"/>
        <a:defRPr sz="2000" kern="1200">
          <a:solidFill>
            <a:schemeClr val="tx1"/>
          </a:solidFill>
          <a:latin typeface="+mn-lt"/>
          <a:ea typeface="+mn-ea"/>
          <a:cs typeface="+mn-cs"/>
        </a:defRPr>
      </a:lvl2pPr>
      <a:lvl3pPr marL="1143000" indent="-228600" algn="l" defTabSz="914400" rtl="0" eaLnBrk="1" latinLnBrk="0" hangingPunct="1">
        <a:lnSpc>
          <a:spcPct val="100000"/>
        </a:lnSpc>
        <a:spcBef>
          <a:spcPts val="300"/>
        </a:spcBef>
        <a:buFont typeface="Wingdings" panose="05000000000000000000" pitchFamily="2" charset="2"/>
        <a:buChar char="§"/>
        <a:defRPr sz="1800" kern="1200">
          <a:solidFill>
            <a:schemeClr val="tx1"/>
          </a:solidFill>
          <a:latin typeface="+mn-lt"/>
          <a:ea typeface="+mn-ea"/>
          <a:cs typeface="+mn-cs"/>
        </a:defRPr>
      </a:lvl3pPr>
      <a:lvl4pPr marL="1600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4pPr>
      <a:lvl5pPr marL="20574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6pPr>
      <a:lvl7pPr marL="29718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7pPr>
      <a:lvl8pPr marL="34290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8pPr>
      <a:lvl9pPr marL="3886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stackoverflow.com/questions/16981921/relative-imports-in-python-3"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Modules </a:t>
            </a:r>
            <a:r>
              <a:rPr lang="en-US"/>
              <a:t>&amp; packages</a:t>
            </a:r>
            <a:endParaRPr lang="en-US" dirty="0"/>
          </a:p>
        </p:txBody>
      </p:sp>
      <p:sp>
        <p:nvSpPr>
          <p:cNvPr id="3" name="Subtitle 2"/>
          <p:cNvSpPr>
            <a:spLocks noGrp="1"/>
          </p:cNvSpPr>
          <p:nvPr>
            <p:ph type="subTitle" idx="1"/>
          </p:nvPr>
        </p:nvSpPr>
        <p:spPr/>
        <p:txBody>
          <a:bodyPr/>
          <a:lstStyle/>
          <a:p>
            <a:r>
              <a:rPr lang="en-US" dirty="0"/>
              <a:t>Sri Ram Sagar K</a:t>
            </a:r>
          </a:p>
        </p:txBody>
      </p:sp>
    </p:spTree>
    <p:extLst>
      <p:ext uri="{BB962C8B-B14F-4D97-AF65-F5344CB8AC3E}">
        <p14:creationId xmlns:p14="http://schemas.microsoft.com/office/powerpoint/2010/main" val="1732698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420C9-B503-465A-8005-5B6B05058B08}"/>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2E55486A-3F29-486D-AEBB-5F4FD5800F66}"/>
              </a:ext>
            </a:extLst>
          </p:cNvPr>
          <p:cNvSpPr>
            <a:spLocks noGrp="1"/>
          </p:cNvSpPr>
          <p:nvPr>
            <p:ph idx="1"/>
          </p:nvPr>
        </p:nvSpPr>
        <p:spPr/>
        <p:txBody>
          <a:bodyPr>
            <a:normAutofit/>
          </a:bodyPr>
          <a:lstStyle/>
          <a:p>
            <a:pPr marL="0" indent="0">
              <a:buNone/>
            </a:pPr>
            <a:r>
              <a:rPr lang="en-US" sz="3600" dirty="0"/>
              <a:t>"Most good programmers do programming not because they expect to get paid or get adulation by the public, but because it is fun to program"</a:t>
            </a:r>
          </a:p>
          <a:p>
            <a:pPr marL="0" indent="0">
              <a:buNone/>
            </a:pPr>
            <a:r>
              <a:rPr lang="en-US" sz="3600" dirty="0"/>
              <a:t>--Linus Torvalds.</a:t>
            </a:r>
          </a:p>
        </p:txBody>
      </p:sp>
    </p:spTree>
    <p:extLst>
      <p:ext uri="{BB962C8B-B14F-4D97-AF65-F5344CB8AC3E}">
        <p14:creationId xmlns:p14="http://schemas.microsoft.com/office/powerpoint/2010/main" val="1614823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Lecture Flow</a:t>
            </a:r>
            <a:endParaRPr lang="en-US" dirty="0"/>
          </a:p>
        </p:txBody>
      </p:sp>
      <p:sp>
        <p:nvSpPr>
          <p:cNvPr id="6" name="Content Placeholder 5">
            <a:extLst>
              <a:ext uri="{FF2B5EF4-FFF2-40B4-BE49-F238E27FC236}">
                <a16:creationId xmlns:a16="http://schemas.microsoft.com/office/drawing/2014/main" id="{FA4AEC8A-0385-1D42-97F5-5A9BADB1C597}"/>
              </a:ext>
            </a:extLst>
          </p:cNvPr>
          <p:cNvSpPr>
            <a:spLocks noGrp="1"/>
          </p:cNvSpPr>
          <p:nvPr>
            <p:ph idx="1"/>
          </p:nvPr>
        </p:nvSpPr>
        <p:spPr/>
        <p:txBody>
          <a:bodyPr/>
          <a:lstStyle/>
          <a:p>
            <a:r>
              <a:rPr lang="en-US" dirty="0"/>
              <a:t>Step 1&gt;&gt;&gt;&gt; What is a module? How to access modules?</a:t>
            </a:r>
          </a:p>
          <a:p>
            <a:r>
              <a:rPr lang="en-US" dirty="0"/>
              <a:t>Step 2&gt;&gt;&gt;&gt; What is a package and how to create one?</a:t>
            </a:r>
          </a:p>
          <a:p>
            <a:r>
              <a:rPr lang="en-US" dirty="0"/>
              <a:t>Step 3&gt;&gt;&gt;&gt; Exercise.</a:t>
            </a:r>
          </a:p>
        </p:txBody>
      </p:sp>
    </p:spTree>
    <p:extLst>
      <p:ext uri="{BB962C8B-B14F-4D97-AF65-F5344CB8AC3E}">
        <p14:creationId xmlns:p14="http://schemas.microsoft.com/office/powerpoint/2010/main" val="2249699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1&gt;&gt;&gt;&gt; What is a module? How to access modules?</a:t>
            </a:r>
          </a:p>
        </p:txBody>
      </p:sp>
      <p:sp>
        <p:nvSpPr>
          <p:cNvPr id="3" name="Content Placeholder 2">
            <a:extLst>
              <a:ext uri="{FF2B5EF4-FFF2-40B4-BE49-F238E27FC236}">
                <a16:creationId xmlns:a16="http://schemas.microsoft.com/office/drawing/2014/main" id="{A2B90673-C68B-47F0-90EB-B08E1B70394C}"/>
              </a:ext>
            </a:extLst>
          </p:cNvPr>
          <p:cNvSpPr>
            <a:spLocks noGrp="1"/>
          </p:cNvSpPr>
          <p:nvPr>
            <p:ph idx="1"/>
          </p:nvPr>
        </p:nvSpPr>
        <p:spPr/>
        <p:txBody>
          <a:bodyPr>
            <a:normAutofit fontScale="92500" lnSpcReduction="20000"/>
          </a:bodyPr>
          <a:lstStyle/>
          <a:p>
            <a:pPr lvl="1"/>
            <a:r>
              <a:rPr lang="en-US" dirty="0">
                <a:solidFill>
                  <a:schemeClr val="tx2"/>
                </a:solidFill>
              </a:rPr>
              <a:t>Modules are .</a:t>
            </a:r>
            <a:r>
              <a:rPr lang="en-US" dirty="0" err="1">
                <a:solidFill>
                  <a:schemeClr val="tx2"/>
                </a:solidFill>
              </a:rPr>
              <a:t>py</a:t>
            </a:r>
            <a:r>
              <a:rPr lang="en-US" dirty="0">
                <a:solidFill>
                  <a:schemeClr val="tx2"/>
                </a:solidFill>
              </a:rPr>
              <a:t> files contains functions, classes and code snippets.</a:t>
            </a:r>
          </a:p>
          <a:p>
            <a:pPr lvl="1"/>
            <a:r>
              <a:rPr lang="en-US" dirty="0">
                <a:solidFill>
                  <a:schemeClr val="tx2"/>
                </a:solidFill>
              </a:rPr>
              <a:t>Modules can be sub components of a package are live like a single file.</a:t>
            </a:r>
          </a:p>
          <a:p>
            <a:pPr lvl="1"/>
            <a:r>
              <a:rPr lang="en-US" dirty="0">
                <a:solidFill>
                  <a:schemeClr val="tx2"/>
                </a:solidFill>
              </a:rPr>
              <a:t>Import </a:t>
            </a:r>
            <a:r>
              <a:rPr lang="en-US" dirty="0" err="1">
                <a:solidFill>
                  <a:schemeClr val="tx2"/>
                </a:solidFill>
              </a:rPr>
              <a:t>modulename</a:t>
            </a:r>
            <a:r>
              <a:rPr lang="en-US" dirty="0">
                <a:solidFill>
                  <a:schemeClr val="tx2"/>
                </a:solidFill>
              </a:rPr>
              <a:t>.</a:t>
            </a:r>
          </a:p>
          <a:p>
            <a:pPr lvl="2"/>
            <a:r>
              <a:rPr lang="en-US" dirty="0">
                <a:solidFill>
                  <a:schemeClr val="tx2"/>
                </a:solidFill>
              </a:rPr>
              <a:t>Import </a:t>
            </a:r>
            <a:r>
              <a:rPr lang="en-US" dirty="0" err="1">
                <a:solidFill>
                  <a:schemeClr val="tx2"/>
                </a:solidFill>
              </a:rPr>
              <a:t>numpy</a:t>
            </a:r>
            <a:endParaRPr lang="en-US" dirty="0">
              <a:solidFill>
                <a:schemeClr val="tx2"/>
              </a:solidFill>
            </a:endParaRPr>
          </a:p>
          <a:p>
            <a:pPr lvl="2"/>
            <a:r>
              <a:rPr lang="en-US" dirty="0">
                <a:solidFill>
                  <a:schemeClr val="tx2"/>
                </a:solidFill>
              </a:rPr>
              <a:t>Import </a:t>
            </a:r>
            <a:r>
              <a:rPr lang="en-US" dirty="0" err="1">
                <a:solidFill>
                  <a:schemeClr val="tx2"/>
                </a:solidFill>
              </a:rPr>
              <a:t>numpy</a:t>
            </a:r>
            <a:r>
              <a:rPr lang="en-US" dirty="0">
                <a:solidFill>
                  <a:schemeClr val="tx2"/>
                </a:solidFill>
              </a:rPr>
              <a:t> as np # as is to alias a module to use in the file.</a:t>
            </a:r>
          </a:p>
          <a:p>
            <a:pPr lvl="2"/>
            <a:endParaRPr lang="en-US" dirty="0">
              <a:solidFill>
                <a:schemeClr val="tx2"/>
              </a:solidFill>
            </a:endParaRPr>
          </a:p>
          <a:p>
            <a:pPr lvl="1"/>
            <a:r>
              <a:rPr lang="en-US" dirty="0"/>
              <a:t>#!/</a:t>
            </a:r>
            <a:r>
              <a:rPr lang="en-US" dirty="0" err="1"/>
              <a:t>usr</a:t>
            </a:r>
            <a:r>
              <a:rPr lang="en-US" dirty="0"/>
              <a:t>/bin/</a:t>
            </a:r>
            <a:r>
              <a:rPr lang="en-US" dirty="0" err="1"/>
              <a:t>env</a:t>
            </a:r>
            <a:r>
              <a:rPr lang="en-US" dirty="0"/>
              <a:t> python2.4 -&gt; shebang notation defines which python to use.</a:t>
            </a:r>
          </a:p>
          <a:p>
            <a:pPr lvl="2"/>
            <a:r>
              <a:rPr lang="en-US" dirty="0">
                <a:solidFill>
                  <a:schemeClr val="tx2"/>
                </a:solidFill>
              </a:rPr>
              <a:t>Which will be a first line of a </a:t>
            </a:r>
            <a:r>
              <a:rPr lang="en-US" dirty="0" err="1">
                <a:solidFill>
                  <a:schemeClr val="tx2"/>
                </a:solidFill>
              </a:rPr>
              <a:t>excutable</a:t>
            </a:r>
            <a:r>
              <a:rPr lang="en-US" dirty="0">
                <a:solidFill>
                  <a:schemeClr val="tx2"/>
                </a:solidFill>
              </a:rPr>
              <a:t> module.</a:t>
            </a:r>
            <a:r>
              <a:rPr lang="en-US" dirty="0"/>
              <a:t> #!/</a:t>
            </a:r>
            <a:r>
              <a:rPr lang="en-US" dirty="0" err="1"/>
              <a:t>usr</a:t>
            </a:r>
            <a:r>
              <a:rPr lang="en-US" dirty="0"/>
              <a:t>/bin/</a:t>
            </a:r>
            <a:r>
              <a:rPr lang="en-US" dirty="0" err="1"/>
              <a:t>env</a:t>
            </a:r>
            <a:r>
              <a:rPr lang="en-US" dirty="0"/>
              <a:t> python2.4</a:t>
            </a:r>
          </a:p>
          <a:p>
            <a:pPr lvl="3"/>
            <a:r>
              <a:rPr lang="en-US" dirty="0">
                <a:solidFill>
                  <a:schemeClr val="tx2"/>
                </a:solidFill>
              </a:rPr>
              <a:t>All modules don’t require shebang notation.</a:t>
            </a:r>
          </a:p>
          <a:p>
            <a:pPr lvl="1"/>
            <a:r>
              <a:rPr lang="en-US" dirty="0">
                <a:solidFill>
                  <a:schemeClr val="tx2"/>
                </a:solidFill>
              </a:rPr>
              <a:t>Relative imports (internal to package) : &lt;&lt;must read&gt;&gt;</a:t>
            </a:r>
          </a:p>
          <a:p>
            <a:pPr lvl="2"/>
            <a:r>
              <a:rPr lang="en-US" dirty="0">
                <a:solidFill>
                  <a:schemeClr val="tx2"/>
                </a:solidFill>
                <a:hlinkClick r:id="rId2"/>
              </a:rPr>
              <a:t>https://stackoverflow.com/questions/16981921/relative-imports-in-python-3</a:t>
            </a:r>
            <a:endParaRPr lang="en-US" dirty="0">
              <a:solidFill>
                <a:schemeClr val="tx2"/>
              </a:solidFill>
            </a:endParaRPr>
          </a:p>
          <a:p>
            <a:pPr lvl="2"/>
            <a:r>
              <a:rPr lang="en-US" dirty="0">
                <a:solidFill>
                  <a:schemeClr val="tx2"/>
                </a:solidFill>
              </a:rPr>
              <a:t>To do relative import python identifies the main in package and generates package hierarchy tree. if you don't have main module. Python assumes that the script which is being executed as main and try to execute. Which will result in a error. </a:t>
            </a:r>
          </a:p>
          <a:p>
            <a:pPr lvl="3"/>
            <a:r>
              <a:rPr lang="en-US" b="1" dirty="0" err="1">
                <a:solidFill>
                  <a:srgbClr val="FF0000"/>
                </a:solidFill>
              </a:rPr>
              <a:t>ModuleNotFoundError</a:t>
            </a:r>
            <a:r>
              <a:rPr lang="en-US" b="1" dirty="0">
                <a:solidFill>
                  <a:srgbClr val="FF0000"/>
                </a:solidFill>
              </a:rPr>
              <a:t>: No module named '__main__.</a:t>
            </a:r>
            <a:r>
              <a:rPr lang="en-US" b="1" dirty="0" err="1">
                <a:solidFill>
                  <a:srgbClr val="FF0000"/>
                </a:solidFill>
              </a:rPr>
              <a:t>module_c</a:t>
            </a:r>
            <a:r>
              <a:rPr lang="en-US" b="1" dirty="0">
                <a:solidFill>
                  <a:srgbClr val="FF0000"/>
                </a:solidFill>
              </a:rPr>
              <a:t>'; '__main__' is not a package</a:t>
            </a:r>
          </a:p>
          <a:p>
            <a:pPr lvl="1"/>
            <a:endParaRPr lang="en-US" dirty="0">
              <a:solidFill>
                <a:schemeClr val="tx2"/>
              </a:solidFill>
            </a:endParaRPr>
          </a:p>
        </p:txBody>
      </p:sp>
    </p:spTree>
    <p:extLst>
      <p:ext uri="{BB962C8B-B14F-4D97-AF65-F5344CB8AC3E}">
        <p14:creationId xmlns:p14="http://schemas.microsoft.com/office/powerpoint/2010/main" val="2902466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1&gt;&gt;&gt;&gt; points to note on relative import</a:t>
            </a:r>
          </a:p>
        </p:txBody>
      </p:sp>
      <p:sp>
        <p:nvSpPr>
          <p:cNvPr id="3" name="Content Placeholder 2">
            <a:extLst>
              <a:ext uri="{FF2B5EF4-FFF2-40B4-BE49-F238E27FC236}">
                <a16:creationId xmlns:a16="http://schemas.microsoft.com/office/drawing/2014/main" id="{A2B90673-C68B-47F0-90EB-B08E1B70394C}"/>
              </a:ext>
            </a:extLst>
          </p:cNvPr>
          <p:cNvSpPr>
            <a:spLocks noGrp="1"/>
          </p:cNvSpPr>
          <p:nvPr>
            <p:ph idx="1"/>
          </p:nvPr>
        </p:nvSpPr>
        <p:spPr/>
        <p:txBody>
          <a:bodyPr>
            <a:normAutofit/>
          </a:bodyPr>
          <a:lstStyle/>
          <a:p>
            <a:pPr lvl="1"/>
            <a:r>
              <a:rPr lang="en-US" dirty="0">
                <a:solidFill>
                  <a:schemeClr val="tx2"/>
                </a:solidFill>
              </a:rPr>
              <a:t>Relative imports are done internal to a package.</a:t>
            </a:r>
          </a:p>
          <a:p>
            <a:pPr lvl="1"/>
            <a:r>
              <a:rPr lang="en-US" dirty="0">
                <a:solidFill>
                  <a:schemeClr val="tx2"/>
                </a:solidFill>
              </a:rPr>
              <a:t>Relative import cannot be done I a main file. ( cause main fill should be written outside the package)</a:t>
            </a:r>
          </a:p>
          <a:p>
            <a:pPr lvl="1"/>
            <a:r>
              <a:rPr lang="en-US" dirty="0">
                <a:solidFill>
                  <a:schemeClr val="tx2"/>
                </a:solidFill>
              </a:rPr>
              <a:t>Relative imported functions can be indirectly executed by calling in a different module other than the module in which it is imported (cause uses  __name__ while relative import and __name_ is dynamic). </a:t>
            </a:r>
          </a:p>
          <a:p>
            <a:pPr lvl="1"/>
            <a:r>
              <a:rPr lang="en-US" dirty="0">
                <a:solidFill>
                  <a:schemeClr val="tx2"/>
                </a:solidFill>
              </a:rPr>
              <a:t>Relative import is not preferred in package, instead use absolute import for better readability.</a:t>
            </a:r>
          </a:p>
          <a:p>
            <a:pPr lvl="1"/>
            <a:endParaRPr lang="en-US" dirty="0">
              <a:solidFill>
                <a:schemeClr val="tx2"/>
              </a:solidFill>
            </a:endParaRPr>
          </a:p>
        </p:txBody>
      </p:sp>
    </p:spTree>
    <p:extLst>
      <p:ext uri="{BB962C8B-B14F-4D97-AF65-F5344CB8AC3E}">
        <p14:creationId xmlns:p14="http://schemas.microsoft.com/office/powerpoint/2010/main" val="936792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1&gt;&gt;&gt;&gt; Adding user module to environment.(contd.)</a:t>
            </a:r>
          </a:p>
        </p:txBody>
      </p:sp>
      <p:sp>
        <p:nvSpPr>
          <p:cNvPr id="5" name="Content Placeholder 4">
            <a:extLst>
              <a:ext uri="{FF2B5EF4-FFF2-40B4-BE49-F238E27FC236}">
                <a16:creationId xmlns:a16="http://schemas.microsoft.com/office/drawing/2014/main" id="{0003FF63-959F-4DC5-8786-A7318828870D}"/>
              </a:ext>
            </a:extLst>
          </p:cNvPr>
          <p:cNvSpPr>
            <a:spLocks noGrp="1"/>
          </p:cNvSpPr>
          <p:nvPr>
            <p:ph idx="1"/>
          </p:nvPr>
        </p:nvSpPr>
        <p:spPr>
          <a:xfrm>
            <a:off x="1280160" y="2190749"/>
            <a:ext cx="10554031" cy="4196799"/>
          </a:xfrm>
        </p:spPr>
        <p:txBody>
          <a:bodyPr>
            <a:normAutofit/>
          </a:bodyPr>
          <a:lstStyle/>
          <a:p>
            <a:r>
              <a:rPr lang="en-US" dirty="0"/>
              <a:t>Import sys</a:t>
            </a:r>
          </a:p>
          <a:p>
            <a:r>
              <a:rPr lang="en-US" dirty="0" err="1"/>
              <a:t>sys.path.insert</a:t>
            </a:r>
            <a:r>
              <a:rPr lang="en-US" dirty="0"/>
              <a:t>(0, &lt;</a:t>
            </a:r>
            <a:r>
              <a:rPr lang="en-US" dirty="0" err="1"/>
              <a:t>full_qualified_module_path</a:t>
            </a:r>
            <a:r>
              <a:rPr lang="en-US" dirty="0"/>
              <a:t>&gt;)</a:t>
            </a:r>
          </a:p>
          <a:p>
            <a:r>
              <a:rPr lang="en-US" dirty="0" err="1"/>
              <a:t>Sys.modules.keys</a:t>
            </a:r>
            <a:r>
              <a:rPr lang="en-US" dirty="0"/>
              <a:t>() -&gt; gives all the modules loaded into current runtime environment.</a:t>
            </a:r>
          </a:p>
          <a:p>
            <a:endParaRPr lang="en-US" dirty="0"/>
          </a:p>
          <a:p>
            <a:r>
              <a:rPr lang="en-US" dirty="0"/>
              <a:t>All import must be fully referred from main package.</a:t>
            </a:r>
          </a:p>
          <a:p>
            <a:r>
              <a:rPr lang="en-US" dirty="0"/>
              <a:t>All imports must be in alphabetical order.</a:t>
            </a:r>
          </a:p>
          <a:p>
            <a:endParaRPr lang="en-US" dirty="0"/>
          </a:p>
          <a:p>
            <a:r>
              <a:rPr lang="en-US" dirty="0"/>
              <a:t>In Spyder add package to tools&gt; PYTHONPATH manager to use modules in package.</a:t>
            </a:r>
          </a:p>
        </p:txBody>
      </p:sp>
    </p:spTree>
    <p:extLst>
      <p:ext uri="{BB962C8B-B14F-4D97-AF65-F5344CB8AC3E}">
        <p14:creationId xmlns:p14="http://schemas.microsoft.com/office/powerpoint/2010/main" val="1457430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2&gt;&gt;&gt;&gt; What is a package and how to create one?</a:t>
            </a:r>
          </a:p>
        </p:txBody>
      </p:sp>
      <p:sp>
        <p:nvSpPr>
          <p:cNvPr id="5" name="Content Placeholder 4">
            <a:extLst>
              <a:ext uri="{FF2B5EF4-FFF2-40B4-BE49-F238E27FC236}">
                <a16:creationId xmlns:a16="http://schemas.microsoft.com/office/drawing/2014/main" id="{0003FF63-959F-4DC5-8786-A7318828870D}"/>
              </a:ext>
            </a:extLst>
          </p:cNvPr>
          <p:cNvSpPr>
            <a:spLocks noGrp="1"/>
          </p:cNvSpPr>
          <p:nvPr>
            <p:ph idx="1"/>
          </p:nvPr>
        </p:nvSpPr>
        <p:spPr>
          <a:xfrm>
            <a:off x="1280160" y="2190749"/>
            <a:ext cx="10554031" cy="4196799"/>
          </a:xfrm>
        </p:spPr>
        <p:txBody>
          <a:bodyPr>
            <a:normAutofit/>
          </a:bodyPr>
          <a:lstStyle/>
          <a:p>
            <a:r>
              <a:rPr lang="en-US" dirty="0"/>
              <a:t>A package in python is a folder with __init__.py file with modules and sub-packages.</a:t>
            </a:r>
          </a:p>
          <a:p>
            <a:r>
              <a:rPr lang="en-US" dirty="0" err="1"/>
              <a:t>sys.path.insert</a:t>
            </a:r>
            <a:r>
              <a:rPr lang="en-US" dirty="0"/>
              <a:t>(0, &lt;</a:t>
            </a:r>
            <a:r>
              <a:rPr lang="en-US" dirty="0" err="1"/>
              <a:t>full_qualified_module_path</a:t>
            </a:r>
            <a:r>
              <a:rPr lang="en-US" dirty="0"/>
              <a:t>&gt;)</a:t>
            </a:r>
          </a:p>
          <a:p>
            <a:r>
              <a:rPr lang="en-US" dirty="0" err="1"/>
              <a:t>Sys.modules.keys</a:t>
            </a:r>
            <a:r>
              <a:rPr lang="en-US" dirty="0"/>
              <a:t>() -&gt; gives all the modules loaded into current runtime environment.</a:t>
            </a:r>
          </a:p>
        </p:txBody>
      </p:sp>
    </p:spTree>
    <p:extLst>
      <p:ext uri="{BB962C8B-B14F-4D97-AF65-F5344CB8AC3E}">
        <p14:creationId xmlns:p14="http://schemas.microsoft.com/office/powerpoint/2010/main" val="3873101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3D4AC-9E85-46A3-80C6-154B5F931CA9}"/>
              </a:ext>
            </a:extLst>
          </p:cNvPr>
          <p:cNvSpPr>
            <a:spLocks noGrp="1"/>
          </p:cNvSpPr>
          <p:nvPr>
            <p:ph type="title"/>
          </p:nvPr>
        </p:nvSpPr>
        <p:spPr/>
        <p:txBody>
          <a:bodyPr/>
          <a:lstStyle/>
          <a:p>
            <a:r>
              <a:rPr lang="en-US" dirty="0"/>
              <a:t>Step 3&gt;&gt;&gt;&gt; Exercise.</a:t>
            </a:r>
          </a:p>
        </p:txBody>
      </p:sp>
      <p:sp>
        <p:nvSpPr>
          <p:cNvPr id="3" name="Content Placeholder 2">
            <a:extLst>
              <a:ext uri="{FF2B5EF4-FFF2-40B4-BE49-F238E27FC236}">
                <a16:creationId xmlns:a16="http://schemas.microsoft.com/office/drawing/2014/main" id="{B1B35C7A-4716-433A-AEE0-A759821EE163}"/>
              </a:ext>
            </a:extLst>
          </p:cNvPr>
          <p:cNvSpPr>
            <a:spLocks noGrp="1"/>
          </p:cNvSpPr>
          <p:nvPr>
            <p:ph idx="1"/>
          </p:nvPr>
        </p:nvSpPr>
        <p:spPr/>
        <p:txBody>
          <a:bodyPr/>
          <a:lstStyle/>
          <a:p>
            <a:r>
              <a:rPr lang="en-US" dirty="0"/>
              <a:t>Question1: Create a package of your choice with 4 </a:t>
            </a:r>
            <a:r>
              <a:rPr lang="en-US" dirty="0" err="1"/>
              <a:t>subpackages</a:t>
            </a:r>
            <a:r>
              <a:rPr lang="en-US" dirty="0"/>
              <a:t> and 2 modules(at least one simple function) in each package and calling module(relative_main.py and absolute_main.py) in root of the package.</a:t>
            </a:r>
          </a:p>
          <a:p>
            <a:pPr lvl="1"/>
            <a:r>
              <a:rPr lang="en-US" dirty="0"/>
              <a:t>Perform absolute import in calling module. (relative_main.py)</a:t>
            </a:r>
          </a:p>
          <a:p>
            <a:pPr lvl="1"/>
            <a:r>
              <a:rPr lang="en-US" dirty="0"/>
              <a:t>Perform relative import in module of sub packages and use those methods in calling module.(</a:t>
            </a:r>
            <a:r>
              <a:rPr lang="en-US" dirty="0" err="1"/>
              <a:t>absolute_</a:t>
            </a:r>
            <a:r>
              <a:rPr lang="en-US" err="1"/>
              <a:t>main</a:t>
            </a:r>
            <a:r>
              <a:rPr lang="en-US"/>
              <a:t>.py)</a:t>
            </a:r>
            <a:endParaRPr lang="en-US" dirty="0"/>
          </a:p>
          <a:p>
            <a:pPr lvl="1"/>
            <a:r>
              <a:rPr lang="en-US" dirty="0"/>
              <a:t>Explain your observation(error encounter, points to note) in the above 2 methods.</a:t>
            </a:r>
          </a:p>
        </p:txBody>
      </p:sp>
    </p:spTree>
    <p:extLst>
      <p:ext uri="{BB962C8B-B14F-4D97-AF65-F5344CB8AC3E}">
        <p14:creationId xmlns:p14="http://schemas.microsoft.com/office/powerpoint/2010/main" val="1903262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Educational subjects 16x9">
  <a:themeElements>
    <a:clrScheme name="Education">
      <a:dk1>
        <a:srgbClr val="3C4743"/>
      </a:dk1>
      <a:lt1>
        <a:srgbClr val="E5E6DA"/>
      </a:lt1>
      <a:dk2>
        <a:srgbClr val="000000"/>
      </a:dk2>
      <a:lt2>
        <a:srgbClr val="FFFFFF"/>
      </a:lt2>
      <a:accent1>
        <a:srgbClr val="DDC237"/>
      </a:accent1>
      <a:accent2>
        <a:srgbClr val="94A43E"/>
      </a:accent2>
      <a:accent3>
        <a:srgbClr val="6488A3"/>
      </a:accent3>
      <a:accent4>
        <a:srgbClr val="926E8F"/>
      </a:accent4>
      <a:accent5>
        <a:srgbClr val="96A1AA"/>
      </a:accent5>
      <a:accent6>
        <a:srgbClr val="A99E8A"/>
      </a:accent6>
      <a:hlink>
        <a:srgbClr val="6488A3"/>
      </a:hlink>
      <a:folHlink>
        <a:srgbClr val="926E8F"/>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27.potx" id="{6B18C398-4F76-4BDC-B8A4-D02A96E0AA82}" vid="{FBF1AC64-E511-41D2-AA23-0E693E79CD77}"/>
    </a:ext>
  </a:extLst>
</a:theme>
</file>

<file path=ppt/theme/theme2.xml><?xml version="1.0" encoding="utf-8"?>
<a:theme xmlns:a="http://schemas.openxmlformats.org/drawingml/2006/main" name="Office Theme">
  <a:themeElements>
    <a:clrScheme name="Education">
      <a:dk1>
        <a:srgbClr val="3C4743"/>
      </a:dk1>
      <a:lt1>
        <a:srgbClr val="E5E6DA"/>
      </a:lt1>
      <a:dk2>
        <a:srgbClr val="000000"/>
      </a:dk2>
      <a:lt2>
        <a:srgbClr val="FFFFFF"/>
      </a:lt2>
      <a:accent1>
        <a:srgbClr val="DDC237"/>
      </a:accent1>
      <a:accent2>
        <a:srgbClr val="94A43E"/>
      </a:accent2>
      <a:accent3>
        <a:srgbClr val="6488A3"/>
      </a:accent3>
      <a:accent4>
        <a:srgbClr val="926E8F"/>
      </a:accent4>
      <a:accent5>
        <a:srgbClr val="96A1AA"/>
      </a:accent5>
      <a:accent6>
        <a:srgbClr val="A99E8A"/>
      </a:accent6>
      <a:hlink>
        <a:srgbClr val="6488A3"/>
      </a:hlink>
      <a:folHlink>
        <a:srgbClr val="926E8F"/>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Education">
      <a:dk1>
        <a:srgbClr val="3C4743"/>
      </a:dk1>
      <a:lt1>
        <a:srgbClr val="E5E6DA"/>
      </a:lt1>
      <a:dk2>
        <a:srgbClr val="000000"/>
      </a:dk2>
      <a:lt2>
        <a:srgbClr val="FFFFFF"/>
      </a:lt2>
      <a:accent1>
        <a:srgbClr val="DDC237"/>
      </a:accent1>
      <a:accent2>
        <a:srgbClr val="94A43E"/>
      </a:accent2>
      <a:accent3>
        <a:srgbClr val="6488A3"/>
      </a:accent3>
      <a:accent4>
        <a:srgbClr val="926E8F"/>
      </a:accent4>
      <a:accent5>
        <a:srgbClr val="96A1AA"/>
      </a:accent5>
      <a:accent6>
        <a:srgbClr val="A99E8A"/>
      </a:accent6>
      <a:hlink>
        <a:srgbClr val="6488A3"/>
      </a:hlink>
      <a:folHlink>
        <a:srgbClr val="926E8F"/>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Educational subjects presentation, chalkboard illustrations design (widescreen)</Template>
  <TotalTime>1199</TotalTime>
  <Words>606</Words>
  <Application>Microsoft Office PowerPoint</Application>
  <PresentationFormat>Widescreen</PresentationFormat>
  <Paragraphs>45</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Calibri</vt:lpstr>
      <vt:lpstr>Wingdings</vt:lpstr>
      <vt:lpstr>Educational subjects 16x9</vt:lpstr>
      <vt:lpstr>Modules &amp; packages</vt:lpstr>
      <vt:lpstr>PowerPoint Presentation</vt:lpstr>
      <vt:lpstr>Lecture Flow</vt:lpstr>
      <vt:lpstr>Step 1&gt;&gt;&gt;&gt; What is a module? How to access modules?</vt:lpstr>
      <vt:lpstr>Step 1&gt;&gt;&gt;&gt; points to note on relative import</vt:lpstr>
      <vt:lpstr>Step 1&gt;&gt;&gt;&gt; Adding user module to environment.(contd.)</vt:lpstr>
      <vt:lpstr>Step 2&gt;&gt;&gt;&gt; What is a package and how to create one?</vt:lpstr>
      <vt:lpstr>Step 3&gt;&gt;&gt;&gt; Exercise.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Python</dc:title>
  <dc:creator>Sri Ram Sagar Kappagantula</dc:creator>
  <cp:lastModifiedBy>Sri Ram Sagar Kappagantula</cp:lastModifiedBy>
  <cp:revision>74</cp:revision>
  <dcterms:created xsi:type="dcterms:W3CDTF">2017-10-26T21:58:33Z</dcterms:created>
  <dcterms:modified xsi:type="dcterms:W3CDTF">2017-12-25T01:28:36Z</dcterms:modified>
</cp:coreProperties>
</file>