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2" r:id="rId3"/>
    <p:sldId id="263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How to connect to database method1?</a:t>
            </a:r>
          </a:p>
          <a:p>
            <a:r>
              <a:rPr lang="en-US" dirty="0"/>
              <a:t>Step 2&gt;&gt;&gt;&gt; How to connect to database method2?</a:t>
            </a:r>
          </a:p>
          <a:p>
            <a:r>
              <a:rPr lang="en-US" dirty="0"/>
              <a:t>Step 3&gt;&gt;&gt;&gt; Exercise.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How to connect to database method1?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(</a:t>
            </a:r>
            <a:r>
              <a:rPr lang="en-US" dirty="0" err="1"/>
              <a:t>sqlite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Create a connection to db. ( sqlite3.connect(“</a:t>
            </a:r>
            <a:r>
              <a:rPr lang="en-US" dirty="0" err="1"/>
              <a:t>mydatabase.db</a:t>
            </a:r>
            <a:r>
              <a:rPr lang="en-US" dirty="0"/>
              <a:t>”))</a:t>
            </a:r>
          </a:p>
          <a:p>
            <a:pPr lvl="1"/>
            <a:r>
              <a:rPr lang="en-US" dirty="0"/>
              <a:t>Create a cursor over the connection. (</a:t>
            </a:r>
            <a:r>
              <a:rPr lang="en-US" dirty="0" err="1"/>
              <a:t>connection.cursor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Execute query over cursor.(</a:t>
            </a:r>
            <a:r>
              <a:rPr lang="en-US" dirty="0" err="1"/>
              <a:t>cursor.execute</a:t>
            </a:r>
            <a:r>
              <a:rPr lang="en-US" dirty="0"/>
              <a:t>(“</a:t>
            </a:r>
            <a:r>
              <a:rPr lang="en-US" dirty="0" err="1"/>
              <a:t>sql</a:t>
            </a:r>
            <a:r>
              <a:rPr lang="en-US" dirty="0"/>
              <a:t> query”))</a:t>
            </a:r>
          </a:p>
          <a:p>
            <a:pPr lvl="1"/>
            <a:r>
              <a:rPr lang="en-US" dirty="0"/>
              <a:t>Close the connection. (</a:t>
            </a:r>
            <a:r>
              <a:rPr lang="en-US" dirty="0" err="1"/>
              <a:t>connection.close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314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How to connect to database method2?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(ORM method </a:t>
            </a:r>
            <a:r>
              <a:rPr lang="en-US" dirty="0" err="1"/>
              <a:t>sqlalchemy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Create a database engine (</a:t>
            </a:r>
            <a:r>
              <a:rPr lang="en-US" dirty="0" err="1"/>
              <a:t>create_engine</a:t>
            </a:r>
            <a:r>
              <a:rPr lang="en-US" dirty="0"/>
              <a:t>(“</a:t>
            </a:r>
            <a:r>
              <a:rPr lang="en-US" dirty="0" err="1"/>
              <a:t>mysample.db</a:t>
            </a:r>
            <a:r>
              <a:rPr lang="en-US" dirty="0"/>
              <a:t>”))</a:t>
            </a:r>
          </a:p>
          <a:p>
            <a:pPr lvl="1"/>
            <a:r>
              <a:rPr lang="en-US" dirty="0"/>
              <a:t>Create a base  mapping object to associate schemas. (</a:t>
            </a:r>
            <a:r>
              <a:rPr lang="en-US" dirty="0" err="1"/>
              <a:t>declarative_base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Create a class for table to resemble in database using generics of </a:t>
            </a:r>
            <a:r>
              <a:rPr lang="en-US" dirty="0" err="1"/>
              <a:t>sqlalchemy</a:t>
            </a:r>
            <a:r>
              <a:rPr lang="en-US" dirty="0"/>
              <a:t>.(</a:t>
            </a:r>
            <a:r>
              <a:rPr lang="en-US" dirty="0" err="1"/>
              <a:t>inheritend</a:t>
            </a:r>
            <a:r>
              <a:rPr lang="en-US" dirty="0"/>
              <a:t> class from base mapping object)</a:t>
            </a:r>
          </a:p>
          <a:p>
            <a:pPr lvl="1"/>
            <a:r>
              <a:rPr lang="en-US" dirty="0"/>
              <a:t>Bind engine object to base. (</a:t>
            </a:r>
            <a:r>
              <a:rPr lang="en-US" dirty="0" err="1"/>
              <a:t>base.metadata.bind</a:t>
            </a:r>
            <a:r>
              <a:rPr lang="en-US" dirty="0"/>
              <a:t> = engine)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create_all</a:t>
            </a:r>
            <a:r>
              <a:rPr lang="en-US" dirty="0"/>
              <a:t> on metadata to create table in db. (</a:t>
            </a:r>
            <a:r>
              <a:rPr lang="en-US" dirty="0" err="1"/>
              <a:t>base.metadata.create_all</a:t>
            </a:r>
            <a:r>
              <a:rPr lang="en-US" dirty="0"/>
              <a:t>(engine)</a:t>
            </a:r>
          </a:p>
          <a:p>
            <a:pPr lvl="1"/>
            <a:r>
              <a:rPr lang="en-US" dirty="0"/>
              <a:t>Create a session object using </a:t>
            </a:r>
            <a:r>
              <a:rPr lang="en-US" dirty="0" err="1"/>
              <a:t>sessionmaker</a:t>
            </a:r>
            <a:r>
              <a:rPr lang="en-US" dirty="0"/>
              <a:t> and bind engine</a:t>
            </a:r>
          </a:p>
          <a:p>
            <a:pPr lvl="1"/>
            <a:r>
              <a:rPr lang="en-US" dirty="0" err="1"/>
              <a:t>Excute</a:t>
            </a:r>
            <a:r>
              <a:rPr lang="en-US" dirty="0"/>
              <a:t> query method on the table objects.</a:t>
            </a:r>
          </a:p>
          <a:p>
            <a:pPr lvl="1"/>
            <a:r>
              <a:rPr lang="en-US" dirty="0"/>
              <a:t>Close session.</a:t>
            </a:r>
          </a:p>
          <a:p>
            <a:pPr lvl="1"/>
            <a:r>
              <a:rPr lang="en-US" dirty="0"/>
              <a:t>Dispose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BFC-0672-4C5E-B55F-F6CF3C1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Exercise.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F48-3810-41D9-BDAC-B072FCD7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Create a employee table with 3 </a:t>
            </a:r>
            <a:r>
              <a:rPr lang="en-US" dirty="0" err="1"/>
              <a:t>columes</a:t>
            </a:r>
            <a:r>
              <a:rPr lang="en-US" dirty="0"/>
              <a:t> (</a:t>
            </a:r>
            <a:r>
              <a:rPr lang="en-US" dirty="0" err="1"/>
              <a:t>empid</a:t>
            </a:r>
            <a:r>
              <a:rPr lang="en-US" dirty="0"/>
              <a:t>, department, name) and insert 5 records and close the connection.</a:t>
            </a:r>
          </a:p>
          <a:p>
            <a:r>
              <a:rPr lang="en-US" dirty="0"/>
              <a:t>Question2: Repeat question1 using </a:t>
            </a:r>
            <a:r>
              <a:rPr lang="en-US" dirty="0" err="1"/>
              <a:t>sqlalchemy</a:t>
            </a:r>
            <a:r>
              <a:rPr lang="en-US" dirty="0"/>
              <a:t> ORM.</a:t>
            </a:r>
          </a:p>
          <a:p>
            <a:r>
              <a:rPr lang="en-US" dirty="0"/>
              <a:t>Question3: Question1 extension read last 2 records using sqlite3 connection.</a:t>
            </a:r>
          </a:p>
          <a:p>
            <a:r>
              <a:rPr lang="en-US" dirty="0"/>
              <a:t>Question4: Question2 extension read first and last record using </a:t>
            </a:r>
            <a:r>
              <a:rPr lang="en-US" dirty="0" err="1"/>
              <a:t>sqlalchemy</a:t>
            </a:r>
            <a:r>
              <a:rPr lang="en-US" dirty="0"/>
              <a:t> ORM.</a:t>
            </a:r>
          </a:p>
          <a:p>
            <a:r>
              <a:rPr lang="en-US" dirty="0"/>
              <a:t>Question5: Give main difference and your observation of usage of both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1260</TotalTime>
  <Words>329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Wingdings</vt:lpstr>
      <vt:lpstr>Educational subjects 16x9</vt:lpstr>
      <vt:lpstr>Database connection</vt:lpstr>
      <vt:lpstr>PowerPoint Presentation</vt:lpstr>
      <vt:lpstr>Lecture Flow</vt:lpstr>
      <vt:lpstr>Step 1&gt;&gt;&gt;&gt; How to connect to database method1?</vt:lpstr>
      <vt:lpstr>Step 2&gt;&gt;&gt;&gt; How to connect to database method2?</vt:lpstr>
      <vt:lpstr>Step 3&gt;&gt;&gt;&gt;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85</cp:revision>
  <dcterms:created xsi:type="dcterms:W3CDTF">2017-10-26T21:58:33Z</dcterms:created>
  <dcterms:modified xsi:type="dcterms:W3CDTF">2017-12-31T00:39:33Z</dcterms:modified>
</cp:coreProperties>
</file>