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76" r:id="rId4"/>
    <p:sldId id="263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and Analysis tools.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Debugging using Spyder 3 editor.</a:t>
            </a:r>
          </a:p>
          <a:p>
            <a:r>
              <a:rPr lang="en-US" dirty="0"/>
              <a:t>Step 2&gt;&gt;&gt;&gt; Static code analysis[</a:t>
            </a:r>
            <a:r>
              <a:rPr lang="en-US" dirty="0" err="1"/>
              <a:t>pylint</a:t>
            </a:r>
            <a:r>
              <a:rPr lang="en-US" dirty="0"/>
              <a:t>].</a:t>
            </a:r>
          </a:p>
          <a:p>
            <a:r>
              <a:rPr lang="en-US" dirty="0"/>
              <a:t>Step 3&gt;&gt;&gt;&gt;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Debugging using Spyder 3 editor.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16212-E3C6-42BD-A3B5-2694199B8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38" y="1828456"/>
            <a:ext cx="5009895" cy="2781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62618-DA02-4594-9C8F-58721219C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87" y="1828455"/>
            <a:ext cx="7394713" cy="27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Static code analysis[</a:t>
            </a:r>
            <a:r>
              <a:rPr lang="en-US" dirty="0" err="1"/>
              <a:t>pylint</a:t>
            </a:r>
            <a:r>
              <a:rPr lang="en-US" dirty="0"/>
              <a:t>].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55C31-3F42-43EE-AA55-E9CB3FFE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456"/>
            <a:ext cx="4925112" cy="3439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A61D1-F327-4496-9348-8A1886AF2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12" y="1694446"/>
            <a:ext cx="7266888" cy="343900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B58BAF-4AAC-4710-992E-D809762E49C4}"/>
              </a:ext>
            </a:extLst>
          </p:cNvPr>
          <p:cNvSpPr/>
          <p:nvPr/>
        </p:nvSpPr>
        <p:spPr>
          <a:xfrm>
            <a:off x="2690191" y="5738191"/>
            <a:ext cx="3405809" cy="6534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analysis output.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0AB2D7-EF4B-47B6-8965-2373AC0073B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393096" y="2729948"/>
            <a:ext cx="33130" cy="3008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Static code analysis[</a:t>
            </a:r>
            <a:r>
              <a:rPr lang="en-US" dirty="0" err="1"/>
              <a:t>pylint</a:t>
            </a:r>
            <a:r>
              <a:rPr lang="en-US"/>
              <a:t>] (cont.).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13F4FB-009F-4BBD-B635-4F6EEB9C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basic through anaconda console environment.</a:t>
            </a:r>
          </a:p>
          <a:p>
            <a:r>
              <a:rPr lang="en-US" dirty="0" err="1"/>
              <a:t>Pylint</a:t>
            </a:r>
            <a:r>
              <a:rPr lang="en-US" dirty="0"/>
              <a:t> debug_file.py</a:t>
            </a:r>
          </a:p>
          <a:p>
            <a:r>
              <a:rPr lang="en-US" dirty="0" err="1"/>
              <a:t>Pylint</a:t>
            </a:r>
            <a:r>
              <a:rPr lang="en-US" dirty="0"/>
              <a:t> debug_file.py --reports=n #suppress extensive report.</a:t>
            </a:r>
          </a:p>
          <a:p>
            <a:r>
              <a:rPr lang="en-US" dirty="0" err="1"/>
              <a:t>Pylint</a:t>
            </a:r>
            <a:r>
              <a:rPr lang="en-US" dirty="0"/>
              <a:t> debug-file.py --help-</a:t>
            </a:r>
            <a:r>
              <a:rPr lang="en-US" dirty="0" err="1"/>
              <a:t>msg</a:t>
            </a:r>
            <a:r>
              <a:rPr lang="en-US" dirty="0"/>
              <a:t>=invalid-name #message label will be in (label).</a:t>
            </a:r>
          </a:p>
          <a:p>
            <a:r>
              <a:rPr lang="en-US" dirty="0" err="1"/>
              <a:t>Pylint</a:t>
            </a:r>
            <a:r>
              <a:rPr lang="en-US" dirty="0"/>
              <a:t> debug_file.py --reports=n --disable=invalid-name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Exercise.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Create a module of Pythagorean triplets and check the coding standard using static code analysis and import the score of the program.</a:t>
            </a:r>
          </a:p>
          <a:p>
            <a:pPr lvl="1"/>
            <a:r>
              <a:rPr lang="en-US" dirty="0"/>
              <a:t>Mute all invalid naming messages through </a:t>
            </a:r>
            <a:r>
              <a:rPr lang="en-US" dirty="0" err="1"/>
              <a:t>pylint</a:t>
            </a:r>
            <a:r>
              <a:rPr lang="en-US" dirty="0"/>
              <a:t>.</a:t>
            </a:r>
          </a:p>
          <a:p>
            <a:r>
              <a:rPr lang="en-US" dirty="0"/>
              <a:t>Question2: Run debug over corrected program from Question1 and try out all functions and explain step into and step return.</a:t>
            </a:r>
          </a:p>
        </p:txBody>
      </p:sp>
    </p:spTree>
    <p:extLst>
      <p:ext uri="{BB962C8B-B14F-4D97-AF65-F5344CB8AC3E}">
        <p14:creationId xmlns:p14="http://schemas.microsoft.com/office/powerpoint/2010/main" val="40108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1905</TotalTime>
  <Words>219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Educational subjects 16x9</vt:lpstr>
      <vt:lpstr>Debugging and Analysis tools.</vt:lpstr>
      <vt:lpstr>PowerPoint Presentation</vt:lpstr>
      <vt:lpstr>Lecture Flow</vt:lpstr>
      <vt:lpstr>Step 1&gt;&gt;&gt;&gt; Debugging using Spyder 3 editor.</vt:lpstr>
      <vt:lpstr>Step 2&gt;&gt;&gt;&gt; Static code analysis[pylint].</vt:lpstr>
      <vt:lpstr>Step 2&gt;&gt;&gt;&gt; Static code analysis[pylint] (cont.).</vt:lpstr>
      <vt:lpstr>Step 3&gt;&gt;&gt;&gt;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110</cp:revision>
  <dcterms:created xsi:type="dcterms:W3CDTF">2017-10-26T21:58:33Z</dcterms:created>
  <dcterms:modified xsi:type="dcterms:W3CDTF">2018-01-01T18:42:46Z</dcterms:modified>
</cp:coreProperties>
</file>