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72" r:id="rId3"/>
    <p:sldId id="276" r:id="rId4"/>
    <p:sldId id="263" r:id="rId5"/>
    <p:sldId id="277" r:id="rId6"/>
    <p:sldId id="278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Ram Sagar Kappagantula" userId="2e284068-39b9-48dd-b5e3-fde0815b20e7" providerId="ADAL" clId="{07155203-F2A0-4C60-873B-520F0D89A97E}"/>
    <pc:docChg chg="custSel addSld modSld">
      <pc:chgData name="Sri Ram Sagar Kappagantula" userId="2e284068-39b9-48dd-b5e3-fde0815b20e7" providerId="ADAL" clId="{07155203-F2A0-4C60-873B-520F0D89A97E}" dt="2017-10-29T04:05:43.640" v="1636" actId="20577"/>
      <pc:docMkLst>
        <pc:docMk/>
      </pc:docMkLst>
      <pc:sldChg chg="addSp modSp">
        <pc:chgData name="Sri Ram Sagar Kappagantula" userId="2e284068-39b9-48dd-b5e3-fde0815b20e7" providerId="ADAL" clId="{07155203-F2A0-4C60-873B-520F0D89A97E}" dt="2017-10-28T03:15:06.807" v="2" actId="931"/>
        <pc:sldMkLst>
          <pc:docMk/>
          <pc:sldMk cId="1440355687" sldId="260"/>
        </pc:sldMkLst>
        <pc:spChg chg="mod">
          <ac:chgData name="Sri Ram Sagar Kappagantula" userId="2e284068-39b9-48dd-b5e3-fde0815b20e7" providerId="ADAL" clId="{07155203-F2A0-4C60-873B-520F0D89A97E}" dt="2017-10-28T03:11:12.015" v="0" actId="931"/>
          <ac:spMkLst>
            <pc:docMk/>
            <pc:sldMk cId="1440355687" sldId="260"/>
            <ac:spMk id="14" creationId="{00000000-0000-0000-0000-000000000000}"/>
          </ac:spMkLst>
        </pc:spChg>
        <pc:picChg chg="add mod">
          <ac:chgData name="Sri Ram Sagar Kappagantula" userId="2e284068-39b9-48dd-b5e3-fde0815b20e7" providerId="ADAL" clId="{07155203-F2A0-4C60-873B-520F0D89A97E}" dt="2017-10-28T03:12:41.087" v="1" actId="931"/>
          <ac:picMkLst>
            <pc:docMk/>
            <pc:sldMk cId="1440355687" sldId="260"/>
            <ac:picMk id="3" creationId="{8A499E5B-52D9-47D1-9CE5-066DF2656F8C}"/>
          </ac:picMkLst>
        </pc:picChg>
        <pc:picChg chg="add mod">
          <ac:chgData name="Sri Ram Sagar Kappagantula" userId="2e284068-39b9-48dd-b5e3-fde0815b20e7" providerId="ADAL" clId="{07155203-F2A0-4C60-873B-520F0D89A97E}" dt="2017-10-28T03:15:06.807" v="2" actId="931"/>
          <ac:picMkLst>
            <pc:docMk/>
            <pc:sldMk cId="1440355687" sldId="260"/>
            <ac:picMk id="5" creationId="{47B86CA3-2776-4DC8-BAA4-8F3614B35638}"/>
          </ac:picMkLst>
        </pc:picChg>
      </pc:sldChg>
      <pc:sldChg chg="addSp modSp">
        <pc:chgData name="Sri Ram Sagar Kappagantula" userId="2e284068-39b9-48dd-b5e3-fde0815b20e7" providerId="ADAL" clId="{07155203-F2A0-4C60-873B-520F0D89A97E}" dt="2017-10-28T03:35:14.810" v="10" actId="20577"/>
        <pc:sldMkLst>
          <pc:docMk/>
          <pc:sldMk cId="2902466307" sldId="266"/>
        </pc:sldMkLst>
        <pc:spChg chg="mod">
          <ac:chgData name="Sri Ram Sagar Kappagantula" userId="2e284068-39b9-48dd-b5e3-fde0815b20e7" providerId="ADAL" clId="{07155203-F2A0-4C60-873B-520F0D89A97E}" dt="2017-10-28T03:21:33.999" v="3" actId="20577"/>
          <ac:spMkLst>
            <pc:docMk/>
            <pc:sldMk cId="2902466307" sldId="266"/>
            <ac:spMk id="2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3:35:14.810" v="10" actId="20577"/>
          <ac:spMkLst>
            <pc:docMk/>
            <pc:sldMk cId="2902466307" sldId="266"/>
            <ac:spMk id="3" creationId="{A2B90673-C68B-47F0-90EB-B08E1B70394C}"/>
          </ac:spMkLst>
        </pc:spChg>
      </pc:sldChg>
      <pc:sldChg chg="addSp modSp">
        <pc:chgData name="Sri Ram Sagar Kappagantula" userId="2e284068-39b9-48dd-b5e3-fde0815b20e7" providerId="ADAL" clId="{07155203-F2A0-4C60-873B-520F0D89A97E}" dt="2017-10-28T04:39:39.673" v="13" actId="20577"/>
        <pc:sldMkLst>
          <pc:docMk/>
          <pc:sldMk cId="1457430339" sldId="268"/>
        </pc:sldMkLst>
        <pc:spChg chg="mod">
          <ac:chgData name="Sri Ram Sagar Kappagantula" userId="2e284068-39b9-48dd-b5e3-fde0815b20e7" providerId="ADAL" clId="{07155203-F2A0-4C60-873B-520F0D89A97E}" dt="2017-10-28T04:26:34.818" v="11" actId="20577"/>
          <ac:spMkLst>
            <pc:docMk/>
            <pc:sldMk cId="1457430339" sldId="268"/>
            <ac:spMk id="2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4:39:39.673" v="13" actId="20577"/>
          <ac:spMkLst>
            <pc:docMk/>
            <pc:sldMk cId="1457430339" sldId="268"/>
            <ac:spMk id="5" creationId="{0003FF63-959F-4DC5-8786-A7318828870D}"/>
          </ac:spMkLst>
        </pc:spChg>
      </pc:sldChg>
      <pc:sldChg chg="addSp delSp modSp">
        <pc:chgData name="Sri Ram Sagar Kappagantula" userId="2e284068-39b9-48dd-b5e3-fde0815b20e7" providerId="ADAL" clId="{07155203-F2A0-4C60-873B-520F0D89A97E}" dt="2017-10-28T06:06:08.506" v="18" actId="931"/>
        <pc:sldMkLst>
          <pc:docMk/>
          <pc:sldMk cId="3734198996" sldId="269"/>
        </pc:sldMkLst>
        <pc:spChg chg="mod">
          <ac:chgData name="Sri Ram Sagar Kappagantula" userId="2e284068-39b9-48dd-b5e3-fde0815b20e7" providerId="ADAL" clId="{07155203-F2A0-4C60-873B-520F0D89A97E}" dt="2017-10-28T05:34:35.760" v="14" actId="931"/>
          <ac:spMkLst>
            <pc:docMk/>
            <pc:sldMk cId="3734198996" sldId="269"/>
            <ac:spMk id="2" creationId="{00000000-0000-0000-0000-000000000000}"/>
          </ac:spMkLst>
        </pc:spChg>
        <pc:spChg chg="del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3" creationId="{00000000-0000-0000-0000-000000000000}"/>
          </ac:spMkLst>
        </pc:spChg>
        <pc:spChg chg="del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4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5" creationId="{858EF7A9-D81C-40EC-B86F-78BD05FB657C}"/>
          </ac:spMkLst>
        </pc:spChg>
        <pc:picChg chg="add mod">
          <ac:chgData name="Sri Ram Sagar Kappagantula" userId="2e284068-39b9-48dd-b5e3-fde0815b20e7" providerId="ADAL" clId="{07155203-F2A0-4C60-873B-520F0D89A97E}" dt="2017-10-28T05:42:23.126" v="16" actId="931"/>
          <ac:picMkLst>
            <pc:docMk/>
            <pc:sldMk cId="3734198996" sldId="269"/>
            <ac:picMk id="7" creationId="{99466174-CD69-4BEF-B646-8A67F1C24188}"/>
          </ac:picMkLst>
        </pc:picChg>
        <pc:picChg chg="add mod">
          <ac:chgData name="Sri Ram Sagar Kappagantula" userId="2e284068-39b9-48dd-b5e3-fde0815b20e7" providerId="ADAL" clId="{07155203-F2A0-4C60-873B-520F0D89A97E}" dt="2017-10-28T06:02:50.667" v="17" actId="931"/>
          <ac:picMkLst>
            <pc:docMk/>
            <pc:sldMk cId="3734198996" sldId="269"/>
            <ac:picMk id="9" creationId="{D19CA559-9B58-4C05-AAB1-68EED29B6E42}"/>
          </ac:picMkLst>
        </pc:picChg>
        <pc:picChg chg="add mod">
          <ac:chgData name="Sri Ram Sagar Kappagantula" userId="2e284068-39b9-48dd-b5e3-fde0815b20e7" providerId="ADAL" clId="{07155203-F2A0-4C60-873B-520F0D89A97E}" dt="2017-10-28T06:06:08.506" v="18" actId="931"/>
          <ac:picMkLst>
            <pc:docMk/>
            <pc:sldMk cId="3734198996" sldId="269"/>
            <ac:picMk id="11" creationId="{41A69F1E-3CF3-49E5-AC86-DD8D4E45202B}"/>
          </ac:picMkLst>
        </pc:picChg>
      </pc:sldChg>
      <pc:sldChg chg="modSp add">
        <pc:chgData name="Sri Ram Sagar Kappagantula" userId="2e284068-39b9-48dd-b5e3-fde0815b20e7" providerId="ADAL" clId="{07155203-F2A0-4C60-873B-520F0D89A97E}" dt="2017-10-29T03:17:50.716" v="284" actId="20577"/>
        <pc:sldMkLst>
          <pc:docMk/>
          <pc:sldMk cId="1486816294" sldId="270"/>
        </pc:sldMkLst>
        <pc:spChg chg="mod">
          <ac:chgData name="Sri Ram Sagar Kappagantula" userId="2e284068-39b9-48dd-b5e3-fde0815b20e7" providerId="ADAL" clId="{07155203-F2A0-4C60-873B-520F0D89A97E}" dt="2017-10-28T06:09:51.436" v="20" actId="20577"/>
          <ac:spMkLst>
            <pc:docMk/>
            <pc:sldMk cId="1486816294" sldId="270"/>
            <ac:spMk id="2" creationId="{09F09C17-ED5F-4042-A3EE-66931CC2CD7D}"/>
          </ac:spMkLst>
        </pc:spChg>
        <pc:spChg chg="mod">
          <ac:chgData name="Sri Ram Sagar Kappagantula" userId="2e284068-39b9-48dd-b5e3-fde0815b20e7" providerId="ADAL" clId="{07155203-F2A0-4C60-873B-520F0D89A97E}" dt="2017-10-29T03:17:50.716" v="284" actId="20577"/>
          <ac:spMkLst>
            <pc:docMk/>
            <pc:sldMk cId="1486816294" sldId="270"/>
            <ac:spMk id="3" creationId="{CF1ECBC4-3671-46FA-B6B3-7FEDB75F569D}"/>
          </ac:spMkLst>
        </pc:spChg>
      </pc:sldChg>
      <pc:sldChg chg="modSp add">
        <pc:chgData name="Sri Ram Sagar Kappagantula" userId="2e284068-39b9-48dd-b5e3-fde0815b20e7" providerId="ADAL" clId="{07155203-F2A0-4C60-873B-520F0D89A97E}" dt="2017-10-29T04:05:43.640" v="1636" actId="20577"/>
        <pc:sldMkLst>
          <pc:docMk/>
          <pc:sldMk cId="3321978090" sldId="271"/>
        </pc:sldMkLst>
        <pc:spChg chg="mod">
          <ac:chgData name="Sri Ram Sagar Kappagantula" userId="2e284068-39b9-48dd-b5e3-fde0815b20e7" providerId="ADAL" clId="{07155203-F2A0-4C60-873B-520F0D89A97E}" dt="2017-10-28T06:17:25.308" v="23" actId="20577"/>
          <ac:spMkLst>
            <pc:docMk/>
            <pc:sldMk cId="3321978090" sldId="271"/>
            <ac:spMk id="2" creationId="{9005C374-CFDC-4917-A472-32350313F56C}"/>
          </ac:spMkLst>
        </pc:spChg>
        <pc:spChg chg="mod">
          <ac:chgData name="Sri Ram Sagar Kappagantula" userId="2e284068-39b9-48dd-b5e3-fde0815b20e7" providerId="ADAL" clId="{07155203-F2A0-4C60-873B-520F0D89A97E}" dt="2017-10-29T04:05:43.640" v="1636" actId="20577"/>
          <ac:spMkLst>
            <pc:docMk/>
            <pc:sldMk cId="3321978090" sldId="271"/>
            <ac:spMk id="3" creationId="{4493FC19-5417-4036-8A4A-D00BAC3771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1/1/2018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1/1/2018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howto/reg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 Ram Sagar K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20C9-B503-465A-8005-5B6B0505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486A-3F29-486D-AEBB-5F4FD580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"Most good programmers do programming not because they expect to get paid or get adulation by the public, but because it is fun to program"</a:t>
            </a:r>
          </a:p>
          <a:p>
            <a:pPr marL="0" indent="0">
              <a:buNone/>
            </a:pPr>
            <a:r>
              <a:rPr lang="en-US" sz="3600" dirty="0"/>
              <a:t>--Linus Torvalds.</a:t>
            </a:r>
          </a:p>
        </p:txBody>
      </p:sp>
    </p:spTree>
    <p:extLst>
      <p:ext uri="{BB962C8B-B14F-4D97-AF65-F5344CB8AC3E}">
        <p14:creationId xmlns:p14="http://schemas.microsoft.com/office/powerpoint/2010/main" val="16148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7C9C-C65C-4262-82E3-2D27C743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FA8A-BB3D-4890-9E51-F366E5AE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1&gt;&gt;&gt;&gt; What is regular expression? Basic patterns?</a:t>
            </a:r>
          </a:p>
          <a:p>
            <a:r>
              <a:rPr lang="en-US" dirty="0"/>
              <a:t>Step 2&gt;&gt;&gt;&gt; Match pattern.</a:t>
            </a:r>
          </a:p>
          <a:p>
            <a:r>
              <a:rPr lang="en-US" dirty="0"/>
              <a:t>Step 3&gt;&gt;&gt;&gt; Search pattern.</a:t>
            </a:r>
          </a:p>
          <a:p>
            <a:r>
              <a:rPr lang="en-US" dirty="0"/>
              <a:t>Step 4&gt;&gt;&gt;&gt; Exercise.</a:t>
            </a:r>
          </a:p>
        </p:txBody>
      </p:sp>
    </p:spTree>
    <p:extLst>
      <p:ext uri="{BB962C8B-B14F-4D97-AF65-F5344CB8AC3E}">
        <p14:creationId xmlns:p14="http://schemas.microsoft.com/office/powerpoint/2010/main" val="57471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1&gt;&gt;&gt;&gt; What is regular expression? Basic patterns?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2B5F54-9315-4489-9752-D008033BC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965" y="1828456"/>
            <a:ext cx="9628632" cy="3986213"/>
          </a:xfrm>
        </p:spPr>
        <p:txBody>
          <a:bodyPr/>
          <a:lstStyle/>
          <a:p>
            <a:r>
              <a:rPr lang="en-US" dirty="0"/>
              <a:t>Regular expression are string matching meta patterns to find matches and search on text strings.</a:t>
            </a:r>
          </a:p>
          <a:p>
            <a:pPr lvl="1"/>
            <a:r>
              <a:rPr lang="en-US" dirty="0"/>
              <a:t>Same expression : </a:t>
            </a:r>
            <a:r>
              <a:rPr lang="en-US" dirty="0" err="1"/>
              <a:t>r”normaltext</a:t>
            </a:r>
            <a:r>
              <a:rPr lang="en-US" dirty="0"/>
              <a:t>\s[a-z]*\</a:t>
            </a:r>
            <a:r>
              <a:rPr lang="en-US" dirty="0" err="1"/>
              <a:t>dnormaltext</a:t>
            </a:r>
            <a:r>
              <a:rPr lang="en-US" dirty="0"/>
              <a:t>”</a:t>
            </a:r>
          </a:p>
          <a:p>
            <a:r>
              <a:rPr lang="en-US" dirty="0"/>
              <a:t>Special sequence and </a:t>
            </a:r>
            <a:r>
              <a:rPr lang="en-US" dirty="0" err="1"/>
              <a:t>charater</a:t>
            </a:r>
            <a:r>
              <a:rPr lang="en-US" dirty="0"/>
              <a:t> class pattern can be used interchangeable.</a:t>
            </a:r>
          </a:p>
          <a:p>
            <a:r>
              <a:rPr lang="en-US" dirty="0">
                <a:hlinkClick r:id="rId2"/>
              </a:rPr>
              <a:t>https://docs.python.org/2/howto/regex.html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077502-8A32-4933-8F67-A5905A558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588124"/>
              </p:ext>
            </p:extLst>
          </p:nvPr>
        </p:nvGraphicFramePr>
        <p:xfrm>
          <a:off x="2042281" y="4055164"/>
          <a:ext cx="810439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52195">
                  <a:extLst>
                    <a:ext uri="{9D8B030D-6E8A-4147-A177-3AD203B41FA5}">
                      <a16:colId xmlns:a16="http://schemas.microsoft.com/office/drawing/2014/main" val="1663447358"/>
                    </a:ext>
                  </a:extLst>
                </a:gridCol>
                <a:gridCol w="4052195">
                  <a:extLst>
                    <a:ext uri="{9D8B030D-6E8A-4147-A177-3AD203B41FA5}">
                      <a16:colId xmlns:a16="http://schemas.microsoft.com/office/drawing/2014/main" val="2996427708"/>
                    </a:ext>
                  </a:extLst>
                </a:gridCol>
              </a:tblGrid>
              <a:tr h="329411">
                <a:tc>
                  <a:txBody>
                    <a:bodyPr/>
                    <a:lstStyle/>
                    <a:p>
                      <a:r>
                        <a:rPr lang="en-US" dirty="0"/>
                        <a:t>Special sequence for character (single)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 class pattern(single)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24466"/>
                  </a:ext>
                </a:extLst>
              </a:tr>
              <a:tr h="329411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000665"/>
                  </a:ext>
                </a:extLst>
              </a:tr>
              <a:tr h="329411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[^0-9]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02465"/>
                  </a:ext>
                </a:extLst>
              </a:tr>
              <a:tr h="329411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 \t\n\r\f\v]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001"/>
                  </a:ext>
                </a:extLst>
              </a:tr>
              <a:tr h="329411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[^ \t\n\r\f\v]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897161"/>
                  </a:ext>
                </a:extLst>
              </a:tr>
              <a:tr h="329411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[a-zA-Z0-9_]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967982"/>
                  </a:ext>
                </a:extLst>
              </a:tr>
              <a:tr h="329411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[^a-zA-Z0-9_]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83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7C9C-C65C-4262-82E3-2D27C743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2&gt;&gt;&gt;&gt; Match pattern.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FA8A-BB3D-4890-9E51-F366E5AE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expression </a:t>
            </a:r>
          </a:p>
          <a:p>
            <a:pPr lvl="1"/>
            <a:r>
              <a:rPr lang="en-US" dirty="0"/>
              <a:t>Pattern = r”.+”</a:t>
            </a:r>
          </a:p>
          <a:p>
            <a:r>
              <a:rPr lang="en-US" dirty="0"/>
              <a:t>Create a compile object</a:t>
            </a:r>
          </a:p>
          <a:p>
            <a:pPr lvl="1"/>
            <a:r>
              <a:rPr lang="en-US" dirty="0"/>
              <a:t> object_ = </a:t>
            </a:r>
            <a:r>
              <a:rPr lang="en-US" dirty="0" err="1"/>
              <a:t>re.compile</a:t>
            </a:r>
            <a:r>
              <a:rPr lang="en-US" dirty="0"/>
              <a:t>(Pattern)</a:t>
            </a:r>
          </a:p>
          <a:p>
            <a:r>
              <a:rPr lang="en-US" dirty="0"/>
              <a:t>Feed data to </a:t>
            </a:r>
            <a:r>
              <a:rPr lang="en-US" dirty="0" err="1"/>
              <a:t>complie</a:t>
            </a:r>
            <a:r>
              <a:rPr lang="en-US" dirty="0"/>
              <a:t> object and through match method.</a:t>
            </a:r>
          </a:p>
          <a:p>
            <a:pPr lvl="1"/>
            <a:r>
              <a:rPr lang="en-US" dirty="0"/>
              <a:t>Result_ object = </a:t>
            </a:r>
            <a:r>
              <a:rPr lang="en-US" dirty="0" err="1"/>
              <a:t>object_.match</a:t>
            </a:r>
            <a:r>
              <a:rPr lang="en-US" dirty="0"/>
              <a:t>(“This is a string”)</a:t>
            </a:r>
          </a:p>
          <a:p>
            <a:r>
              <a:rPr lang="en-US" dirty="0"/>
              <a:t>!!! -&gt; Match </a:t>
            </a:r>
            <a:r>
              <a:rPr lang="en-US" dirty="0" err="1"/>
              <a:t>match</a:t>
            </a:r>
            <a:r>
              <a:rPr lang="en-US" dirty="0"/>
              <a:t> from the start of the string. It doesn’t match in between.</a:t>
            </a:r>
          </a:p>
          <a:p>
            <a:pPr lvl="1"/>
            <a:r>
              <a:rPr lang="en-US" dirty="0" err="1"/>
              <a:t>i.e</a:t>
            </a:r>
            <a:r>
              <a:rPr lang="en-US" dirty="0"/>
              <a:t> first character doesn’t match it return None with out further match.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6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7C9C-C65C-4262-82E3-2D27C743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3&gt;&gt;&gt;&gt; Search pattern.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FA8A-BB3D-4890-9E51-F366E5AE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expression </a:t>
            </a:r>
          </a:p>
          <a:p>
            <a:pPr lvl="1"/>
            <a:r>
              <a:rPr lang="en-US" dirty="0"/>
              <a:t>Pattern = r”.+”</a:t>
            </a:r>
          </a:p>
          <a:p>
            <a:r>
              <a:rPr lang="en-US" dirty="0"/>
              <a:t>Create a compile object</a:t>
            </a:r>
          </a:p>
          <a:p>
            <a:pPr lvl="1"/>
            <a:r>
              <a:rPr lang="en-US" dirty="0"/>
              <a:t> object_ = </a:t>
            </a:r>
            <a:r>
              <a:rPr lang="en-US" dirty="0" err="1"/>
              <a:t>re.compile</a:t>
            </a:r>
            <a:r>
              <a:rPr lang="en-US" dirty="0"/>
              <a:t>(Pattern)</a:t>
            </a:r>
          </a:p>
          <a:p>
            <a:r>
              <a:rPr lang="en-US" dirty="0"/>
              <a:t>Feed data to </a:t>
            </a:r>
            <a:r>
              <a:rPr lang="en-US" dirty="0" err="1"/>
              <a:t>complie</a:t>
            </a:r>
            <a:r>
              <a:rPr lang="en-US" dirty="0"/>
              <a:t> object and through match method.</a:t>
            </a:r>
          </a:p>
          <a:p>
            <a:pPr lvl="1"/>
            <a:r>
              <a:rPr lang="en-US" dirty="0"/>
              <a:t>Result_ object = </a:t>
            </a:r>
            <a:r>
              <a:rPr lang="en-US" dirty="0" err="1"/>
              <a:t>object_.search</a:t>
            </a:r>
            <a:r>
              <a:rPr lang="en-US" dirty="0"/>
              <a:t>(“This is a string”)</a:t>
            </a:r>
          </a:p>
          <a:p>
            <a:r>
              <a:rPr lang="en-US" dirty="0"/>
              <a:t>!!! -&gt; Search match any where inside the string. If it doesn’t find any matches in over any string it returns None object.</a:t>
            </a:r>
          </a:p>
        </p:txBody>
      </p:sp>
    </p:spTree>
    <p:extLst>
      <p:ext uri="{BB962C8B-B14F-4D97-AF65-F5344CB8AC3E}">
        <p14:creationId xmlns:p14="http://schemas.microsoft.com/office/powerpoint/2010/main" val="42948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7C9C-C65C-4262-82E3-2D27C743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4&gt;&gt;&gt;&gt; Exercise.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FA8A-BB3D-4890-9E51-F366E5AE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Question1: Write program to find all number from “(123)-456-7890 is a US phone number. I hope his house number is 09876”.</a:t>
            </a:r>
          </a:p>
          <a:p>
            <a:pPr lvl="1"/>
            <a:r>
              <a:rPr lang="en-US" dirty="0"/>
              <a:t>Use match and comment on workings.</a:t>
            </a:r>
          </a:p>
          <a:p>
            <a:pPr lvl="1"/>
            <a:r>
              <a:rPr lang="en-US" dirty="0"/>
              <a:t>Use search and comment on workings.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findall</a:t>
            </a:r>
            <a:r>
              <a:rPr lang="en-US" dirty="0"/>
              <a:t> and comment on the workings.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finditer</a:t>
            </a:r>
            <a:r>
              <a:rPr lang="en-US" dirty="0"/>
              <a:t> and comment on the workings.</a:t>
            </a:r>
          </a:p>
          <a:p>
            <a:r>
              <a:rPr lang="en-US" dirty="0"/>
              <a:t>Question2: Give one use case where regular expression can be used. Comment on its importance.</a:t>
            </a:r>
          </a:p>
        </p:txBody>
      </p:sp>
    </p:spTree>
    <p:extLst>
      <p:ext uri="{BB962C8B-B14F-4D97-AF65-F5344CB8AC3E}">
        <p14:creationId xmlns:p14="http://schemas.microsoft.com/office/powerpoint/2010/main" val="397163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2042</TotalTime>
  <Words>433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Wingdings</vt:lpstr>
      <vt:lpstr>Educational subjects 16x9</vt:lpstr>
      <vt:lpstr>Regular expression.</vt:lpstr>
      <vt:lpstr>PowerPoint Presentation</vt:lpstr>
      <vt:lpstr>Lecture Flow</vt:lpstr>
      <vt:lpstr>Step 1&gt;&gt;&gt;&gt; What is regular expression? Basic patterns?</vt:lpstr>
      <vt:lpstr>Step 2&gt;&gt;&gt;&gt; Match pattern.</vt:lpstr>
      <vt:lpstr>Step 3&gt;&gt;&gt;&gt; Search pattern.</vt:lpstr>
      <vt:lpstr>Step 4&gt;&gt;&gt;&gt; Exercise.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Sri Ram Sagar Kappagantula</dc:creator>
  <cp:lastModifiedBy>Sri Ram Sagar Kappagantula</cp:lastModifiedBy>
  <cp:revision>129</cp:revision>
  <dcterms:created xsi:type="dcterms:W3CDTF">2017-10-26T21:58:33Z</dcterms:created>
  <dcterms:modified xsi:type="dcterms:W3CDTF">2018-01-02T03:39:59Z</dcterms:modified>
</cp:coreProperties>
</file>