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72" r:id="rId3"/>
    <p:sldId id="276" r:id="rId4"/>
    <p:sldId id="277" r:id="rId5"/>
    <p:sldId id="278" r:id="rId6"/>
    <p:sldId id="279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Ram Sagar Kappagantula" userId="2e284068-39b9-48dd-b5e3-fde0815b20e7" providerId="ADAL" clId="{07155203-F2A0-4C60-873B-520F0D89A97E}"/>
    <pc:docChg chg="custSel addSld modSld">
      <pc:chgData name="Sri Ram Sagar Kappagantula" userId="2e284068-39b9-48dd-b5e3-fde0815b20e7" providerId="ADAL" clId="{07155203-F2A0-4C60-873B-520F0D89A97E}" dt="2017-10-29T04:05:43.640" v="1636" actId="20577"/>
      <pc:docMkLst>
        <pc:docMk/>
      </pc:docMkLst>
      <pc:sldChg chg="addSp modSp">
        <pc:chgData name="Sri Ram Sagar Kappagantula" userId="2e284068-39b9-48dd-b5e3-fde0815b20e7" providerId="ADAL" clId="{07155203-F2A0-4C60-873B-520F0D89A97E}" dt="2017-10-28T03:15:06.807" v="2" actId="931"/>
        <pc:sldMkLst>
          <pc:docMk/>
          <pc:sldMk cId="1440355687" sldId="260"/>
        </pc:sldMkLst>
        <pc:spChg chg="mod">
          <ac:chgData name="Sri Ram Sagar Kappagantula" userId="2e284068-39b9-48dd-b5e3-fde0815b20e7" providerId="ADAL" clId="{07155203-F2A0-4C60-873B-520F0D89A97E}" dt="2017-10-28T03:11:12.015" v="0" actId="931"/>
          <ac:spMkLst>
            <pc:docMk/>
            <pc:sldMk cId="1440355687" sldId="260"/>
            <ac:spMk id="14" creationId="{00000000-0000-0000-0000-000000000000}"/>
          </ac:spMkLst>
        </pc:spChg>
        <pc:picChg chg="add mod">
          <ac:chgData name="Sri Ram Sagar Kappagantula" userId="2e284068-39b9-48dd-b5e3-fde0815b20e7" providerId="ADAL" clId="{07155203-F2A0-4C60-873B-520F0D89A97E}" dt="2017-10-28T03:12:41.087" v="1" actId="931"/>
          <ac:picMkLst>
            <pc:docMk/>
            <pc:sldMk cId="1440355687" sldId="260"/>
            <ac:picMk id="3" creationId="{8A499E5B-52D9-47D1-9CE5-066DF2656F8C}"/>
          </ac:picMkLst>
        </pc:picChg>
        <pc:picChg chg="add mod">
          <ac:chgData name="Sri Ram Sagar Kappagantula" userId="2e284068-39b9-48dd-b5e3-fde0815b20e7" providerId="ADAL" clId="{07155203-F2A0-4C60-873B-520F0D89A97E}" dt="2017-10-28T03:15:06.807" v="2" actId="931"/>
          <ac:picMkLst>
            <pc:docMk/>
            <pc:sldMk cId="1440355687" sldId="260"/>
            <ac:picMk id="5" creationId="{47B86CA3-2776-4DC8-BAA4-8F3614B35638}"/>
          </ac:picMkLst>
        </pc:picChg>
      </pc:sldChg>
      <pc:sldChg chg="addSp modSp">
        <pc:chgData name="Sri Ram Sagar Kappagantula" userId="2e284068-39b9-48dd-b5e3-fde0815b20e7" providerId="ADAL" clId="{07155203-F2A0-4C60-873B-520F0D89A97E}" dt="2017-10-28T03:35:14.810" v="10" actId="20577"/>
        <pc:sldMkLst>
          <pc:docMk/>
          <pc:sldMk cId="2902466307" sldId="266"/>
        </pc:sldMkLst>
        <pc:spChg chg="mod">
          <ac:chgData name="Sri Ram Sagar Kappagantula" userId="2e284068-39b9-48dd-b5e3-fde0815b20e7" providerId="ADAL" clId="{07155203-F2A0-4C60-873B-520F0D89A97E}" dt="2017-10-28T03:21:33.999" v="3" actId="20577"/>
          <ac:spMkLst>
            <pc:docMk/>
            <pc:sldMk cId="2902466307" sldId="266"/>
            <ac:spMk id="2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3:35:14.810" v="10" actId="20577"/>
          <ac:spMkLst>
            <pc:docMk/>
            <pc:sldMk cId="2902466307" sldId="266"/>
            <ac:spMk id="3" creationId="{A2B90673-C68B-47F0-90EB-B08E1B70394C}"/>
          </ac:spMkLst>
        </pc:spChg>
      </pc:sldChg>
      <pc:sldChg chg="addSp modSp">
        <pc:chgData name="Sri Ram Sagar Kappagantula" userId="2e284068-39b9-48dd-b5e3-fde0815b20e7" providerId="ADAL" clId="{07155203-F2A0-4C60-873B-520F0D89A97E}" dt="2017-10-28T04:39:39.673" v="13" actId="20577"/>
        <pc:sldMkLst>
          <pc:docMk/>
          <pc:sldMk cId="1457430339" sldId="268"/>
        </pc:sldMkLst>
        <pc:spChg chg="mod">
          <ac:chgData name="Sri Ram Sagar Kappagantula" userId="2e284068-39b9-48dd-b5e3-fde0815b20e7" providerId="ADAL" clId="{07155203-F2A0-4C60-873B-520F0D89A97E}" dt="2017-10-28T04:26:34.818" v="11" actId="20577"/>
          <ac:spMkLst>
            <pc:docMk/>
            <pc:sldMk cId="1457430339" sldId="268"/>
            <ac:spMk id="2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4:39:39.673" v="13" actId="20577"/>
          <ac:spMkLst>
            <pc:docMk/>
            <pc:sldMk cId="1457430339" sldId="268"/>
            <ac:spMk id="5" creationId="{0003FF63-959F-4DC5-8786-A7318828870D}"/>
          </ac:spMkLst>
        </pc:spChg>
      </pc:sldChg>
      <pc:sldChg chg="addSp delSp modSp">
        <pc:chgData name="Sri Ram Sagar Kappagantula" userId="2e284068-39b9-48dd-b5e3-fde0815b20e7" providerId="ADAL" clId="{07155203-F2A0-4C60-873B-520F0D89A97E}" dt="2017-10-28T06:06:08.506" v="18" actId="931"/>
        <pc:sldMkLst>
          <pc:docMk/>
          <pc:sldMk cId="3734198996" sldId="269"/>
        </pc:sldMkLst>
        <pc:spChg chg="mod">
          <ac:chgData name="Sri Ram Sagar Kappagantula" userId="2e284068-39b9-48dd-b5e3-fde0815b20e7" providerId="ADAL" clId="{07155203-F2A0-4C60-873B-520F0D89A97E}" dt="2017-10-28T05:34:35.760" v="14" actId="931"/>
          <ac:spMkLst>
            <pc:docMk/>
            <pc:sldMk cId="3734198996" sldId="269"/>
            <ac:spMk id="2" creationId="{00000000-0000-0000-0000-000000000000}"/>
          </ac:spMkLst>
        </pc:spChg>
        <pc:spChg chg="del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3" creationId="{00000000-0000-0000-0000-000000000000}"/>
          </ac:spMkLst>
        </pc:spChg>
        <pc:spChg chg="del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4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5" creationId="{858EF7A9-D81C-40EC-B86F-78BD05FB657C}"/>
          </ac:spMkLst>
        </pc:spChg>
        <pc:picChg chg="add mod">
          <ac:chgData name="Sri Ram Sagar Kappagantula" userId="2e284068-39b9-48dd-b5e3-fde0815b20e7" providerId="ADAL" clId="{07155203-F2A0-4C60-873B-520F0D89A97E}" dt="2017-10-28T05:42:23.126" v="16" actId="931"/>
          <ac:picMkLst>
            <pc:docMk/>
            <pc:sldMk cId="3734198996" sldId="269"/>
            <ac:picMk id="7" creationId="{99466174-CD69-4BEF-B646-8A67F1C24188}"/>
          </ac:picMkLst>
        </pc:picChg>
        <pc:picChg chg="add mod">
          <ac:chgData name="Sri Ram Sagar Kappagantula" userId="2e284068-39b9-48dd-b5e3-fde0815b20e7" providerId="ADAL" clId="{07155203-F2A0-4C60-873B-520F0D89A97E}" dt="2017-10-28T06:02:50.667" v="17" actId="931"/>
          <ac:picMkLst>
            <pc:docMk/>
            <pc:sldMk cId="3734198996" sldId="269"/>
            <ac:picMk id="9" creationId="{D19CA559-9B58-4C05-AAB1-68EED29B6E42}"/>
          </ac:picMkLst>
        </pc:picChg>
        <pc:picChg chg="add mod">
          <ac:chgData name="Sri Ram Sagar Kappagantula" userId="2e284068-39b9-48dd-b5e3-fde0815b20e7" providerId="ADAL" clId="{07155203-F2A0-4C60-873B-520F0D89A97E}" dt="2017-10-28T06:06:08.506" v="18" actId="931"/>
          <ac:picMkLst>
            <pc:docMk/>
            <pc:sldMk cId="3734198996" sldId="269"/>
            <ac:picMk id="11" creationId="{41A69F1E-3CF3-49E5-AC86-DD8D4E45202B}"/>
          </ac:picMkLst>
        </pc:picChg>
      </pc:sldChg>
      <pc:sldChg chg="modSp add">
        <pc:chgData name="Sri Ram Sagar Kappagantula" userId="2e284068-39b9-48dd-b5e3-fde0815b20e7" providerId="ADAL" clId="{07155203-F2A0-4C60-873B-520F0D89A97E}" dt="2017-10-29T03:17:50.716" v="284" actId="20577"/>
        <pc:sldMkLst>
          <pc:docMk/>
          <pc:sldMk cId="1486816294" sldId="270"/>
        </pc:sldMkLst>
        <pc:spChg chg="mod">
          <ac:chgData name="Sri Ram Sagar Kappagantula" userId="2e284068-39b9-48dd-b5e3-fde0815b20e7" providerId="ADAL" clId="{07155203-F2A0-4C60-873B-520F0D89A97E}" dt="2017-10-28T06:09:51.436" v="20" actId="20577"/>
          <ac:spMkLst>
            <pc:docMk/>
            <pc:sldMk cId="1486816294" sldId="270"/>
            <ac:spMk id="2" creationId="{09F09C17-ED5F-4042-A3EE-66931CC2CD7D}"/>
          </ac:spMkLst>
        </pc:spChg>
        <pc:spChg chg="mod">
          <ac:chgData name="Sri Ram Sagar Kappagantula" userId="2e284068-39b9-48dd-b5e3-fde0815b20e7" providerId="ADAL" clId="{07155203-F2A0-4C60-873B-520F0D89A97E}" dt="2017-10-29T03:17:50.716" v="284" actId="20577"/>
          <ac:spMkLst>
            <pc:docMk/>
            <pc:sldMk cId="1486816294" sldId="270"/>
            <ac:spMk id="3" creationId="{CF1ECBC4-3671-46FA-B6B3-7FEDB75F569D}"/>
          </ac:spMkLst>
        </pc:spChg>
      </pc:sldChg>
      <pc:sldChg chg="modSp add">
        <pc:chgData name="Sri Ram Sagar Kappagantula" userId="2e284068-39b9-48dd-b5e3-fde0815b20e7" providerId="ADAL" clId="{07155203-F2A0-4C60-873B-520F0D89A97E}" dt="2017-10-29T04:05:43.640" v="1636" actId="20577"/>
        <pc:sldMkLst>
          <pc:docMk/>
          <pc:sldMk cId="3321978090" sldId="271"/>
        </pc:sldMkLst>
        <pc:spChg chg="mod">
          <ac:chgData name="Sri Ram Sagar Kappagantula" userId="2e284068-39b9-48dd-b5e3-fde0815b20e7" providerId="ADAL" clId="{07155203-F2A0-4C60-873B-520F0D89A97E}" dt="2017-10-28T06:17:25.308" v="23" actId="20577"/>
          <ac:spMkLst>
            <pc:docMk/>
            <pc:sldMk cId="3321978090" sldId="271"/>
            <ac:spMk id="2" creationId="{9005C374-CFDC-4917-A472-32350313F56C}"/>
          </ac:spMkLst>
        </pc:spChg>
        <pc:spChg chg="mod">
          <ac:chgData name="Sri Ram Sagar Kappagantula" userId="2e284068-39b9-48dd-b5e3-fde0815b20e7" providerId="ADAL" clId="{07155203-F2A0-4C60-873B-520F0D89A97E}" dt="2017-10-29T04:05:43.640" v="1636" actId="20577"/>
          <ac:spMkLst>
            <pc:docMk/>
            <pc:sldMk cId="3321978090" sldId="271"/>
            <ac:spMk id="3" creationId="{4493FC19-5417-4036-8A4A-D00BAC37717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1/1/2018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1/1/2018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1/1/2018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1/1/2018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1/1/2018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logging.handlers.html#module-logging.handle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logging.handlers.html#module-logging.handlers" TargetMode="External"/><Relationship Id="rId2" Type="http://schemas.openxmlformats.org/officeDocument/2006/relationships/hyperlink" Target="https://docs.python.org/3/library/logging.html#module-logg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 Ram Sagar K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20C9-B503-465A-8005-5B6B0505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486A-3F29-486D-AEBB-5F4FD580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"Most good programmers do programming not because they expect to get paid or get adulation by the public, but because it is fun to program"</a:t>
            </a:r>
          </a:p>
          <a:p>
            <a:pPr marL="0" indent="0">
              <a:buNone/>
            </a:pPr>
            <a:r>
              <a:rPr lang="en-US" sz="3600" dirty="0"/>
              <a:t>--Linus Torvalds.</a:t>
            </a:r>
          </a:p>
        </p:txBody>
      </p:sp>
    </p:spTree>
    <p:extLst>
      <p:ext uri="{BB962C8B-B14F-4D97-AF65-F5344CB8AC3E}">
        <p14:creationId xmlns:p14="http://schemas.microsoft.com/office/powerpoint/2010/main" val="161482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7C9C-C65C-4262-82E3-2D27C743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2FA8A-BB3D-4890-9E51-F366E5AEA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1&gt;&gt;&gt;&gt; What is logging and why should we use it?</a:t>
            </a:r>
          </a:p>
          <a:p>
            <a:r>
              <a:rPr lang="en-US" dirty="0"/>
              <a:t>Step 2&gt;&gt;&gt;&gt; Creation of loggers for  system diagnosis data.</a:t>
            </a:r>
          </a:p>
          <a:p>
            <a:r>
              <a:rPr lang="en-US" dirty="0"/>
              <a:t>Step 3&gt;&gt;&gt;&gt; Exercise.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3D8292-858F-462D-948D-294CE2000A03}"/>
              </a:ext>
            </a:extLst>
          </p:cNvPr>
          <p:cNvSpPr/>
          <p:nvPr/>
        </p:nvSpPr>
        <p:spPr>
          <a:xfrm>
            <a:off x="1280160" y="3837195"/>
            <a:ext cx="6047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http://wiki.laptop.org/images/f/f0/Logging-Sugar-Almanac.jpg</a:t>
            </a:r>
          </a:p>
        </p:txBody>
      </p:sp>
    </p:spTree>
    <p:extLst>
      <p:ext uri="{BB962C8B-B14F-4D97-AF65-F5344CB8AC3E}">
        <p14:creationId xmlns:p14="http://schemas.microsoft.com/office/powerpoint/2010/main" val="57471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7C9C-C65C-4262-82E3-2D27C743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1&gt;&gt;&gt;&gt; What is logging and why should we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2FA8A-BB3D-4890-9E51-F366E5AEA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is an effective method to debug large application than using debuggers.</a:t>
            </a:r>
          </a:p>
          <a:p>
            <a:r>
              <a:rPr lang="en-US" dirty="0"/>
              <a:t>Traditional way of logging is writing print statements all the places needed. Managing these print statement is difficult.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8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7C9C-C65C-4262-82E3-2D27C743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2&gt;&gt;&gt;&gt; Creation of loggers for  system diagnosis data.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2FA8A-BB3D-4890-9E51-F366E5AEA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Creation of logger object. </a:t>
            </a:r>
            <a:r>
              <a:rPr lang="en-US" dirty="0" err="1"/>
              <a:t>Logging.getLogger</a:t>
            </a:r>
            <a:r>
              <a:rPr lang="en-US" dirty="0"/>
              <a:t>(name) # it returns a singleton object.</a:t>
            </a:r>
          </a:p>
          <a:p>
            <a:pPr lvl="1"/>
            <a:r>
              <a:rPr lang="en-US" dirty="0"/>
              <a:t>Create handler object can be </a:t>
            </a:r>
            <a:r>
              <a:rPr lang="en-US" dirty="0" err="1"/>
              <a:t>stream,file</a:t>
            </a:r>
            <a:r>
              <a:rPr lang="en-US" dirty="0"/>
              <a:t>, watched file ..soon.</a:t>
            </a:r>
          </a:p>
          <a:p>
            <a:pPr lvl="2"/>
            <a:r>
              <a:rPr lang="en-US" dirty="0">
                <a:hlinkClick r:id="rId2"/>
              </a:rPr>
              <a:t>https://docs.python.org/3/library/logging.handlers.html#module-logging.handlers</a:t>
            </a:r>
            <a:endParaRPr lang="en-US" dirty="0"/>
          </a:p>
          <a:p>
            <a:pPr lvl="1"/>
            <a:r>
              <a:rPr lang="en-US" dirty="0"/>
              <a:t>Create formatter object and set it to handler.</a:t>
            </a:r>
          </a:p>
          <a:p>
            <a:pPr lvl="1"/>
            <a:r>
              <a:rPr lang="en-US" dirty="0"/>
              <a:t>Add handler to the logger object you can also add multiple loggers based on the amount of logging information should be posted to different systems.</a:t>
            </a:r>
          </a:p>
          <a:p>
            <a:pPr lvl="1"/>
            <a:r>
              <a:rPr lang="en-US" dirty="0" err="1"/>
              <a:t>Setlevel</a:t>
            </a:r>
            <a:r>
              <a:rPr lang="en-US" dirty="0"/>
              <a:t> of logging to logger to activate and deactivate certain logging statements without disrupting the application.</a:t>
            </a:r>
          </a:p>
          <a:p>
            <a:r>
              <a:rPr lang="en-US" dirty="0"/>
              <a:t>There will be levels of debugging which defines errors, warnings, informative and debug.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4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7C9C-C65C-4262-82E3-2D27C743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2&gt;&gt;&gt;&gt; Creation of loggers for  system diagnosis data.(Code).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2FA8A-BB3D-4890-9E51-F366E5AEA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logger = </a:t>
            </a:r>
            <a:r>
              <a:rPr lang="en-US" dirty="0" err="1"/>
              <a:t>logging.getLogger</a:t>
            </a:r>
            <a:r>
              <a:rPr lang="en-US" dirty="0"/>
              <a:t>(__name__)</a:t>
            </a:r>
          </a:p>
          <a:p>
            <a:pPr lvl="1"/>
            <a:r>
              <a:rPr lang="en-US" dirty="0" err="1"/>
              <a:t>console_stream</a:t>
            </a:r>
            <a:r>
              <a:rPr lang="en-US" dirty="0"/>
              <a:t> = </a:t>
            </a:r>
            <a:r>
              <a:rPr lang="en-US" dirty="0" err="1"/>
              <a:t>logging.StreamHandler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formatter = </a:t>
            </a:r>
            <a:r>
              <a:rPr lang="en-US" dirty="0" err="1"/>
              <a:t>logging.Formatter</a:t>
            </a:r>
            <a:r>
              <a:rPr lang="en-US" dirty="0"/>
              <a:t>('%(</a:t>
            </a:r>
            <a:r>
              <a:rPr lang="en-US" dirty="0" err="1"/>
              <a:t>asctime</a:t>
            </a:r>
            <a:r>
              <a:rPr lang="en-US" dirty="0"/>
              <a:t>)s - %(name)s - %(</a:t>
            </a:r>
            <a:r>
              <a:rPr lang="en-US" dirty="0" err="1"/>
              <a:t>levelname</a:t>
            </a:r>
            <a:r>
              <a:rPr lang="en-US" dirty="0"/>
              <a:t>)s - %(message)s’)</a:t>
            </a:r>
          </a:p>
          <a:p>
            <a:pPr lvl="1"/>
            <a:r>
              <a:rPr lang="en-US" dirty="0" err="1"/>
              <a:t>console_stream.setFormatter</a:t>
            </a:r>
            <a:r>
              <a:rPr lang="en-US" dirty="0"/>
              <a:t>(formatter)</a:t>
            </a:r>
          </a:p>
          <a:p>
            <a:pPr lvl="1"/>
            <a:r>
              <a:rPr lang="en-US" dirty="0" err="1"/>
              <a:t>logger.addHandler</a:t>
            </a:r>
            <a:r>
              <a:rPr lang="en-US" dirty="0"/>
              <a:t>(</a:t>
            </a:r>
            <a:r>
              <a:rPr lang="en-US" dirty="0" err="1"/>
              <a:t>console_stream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logger.setLevel</a:t>
            </a:r>
            <a:r>
              <a:rPr lang="en-US" dirty="0"/>
              <a:t>(</a:t>
            </a:r>
            <a:r>
              <a:rPr lang="en-US" dirty="0" err="1"/>
              <a:t>logging.DEBUG</a:t>
            </a:r>
            <a:r>
              <a:rPr lang="en-US" dirty="0"/>
              <a:t>)</a:t>
            </a:r>
          </a:p>
          <a:p>
            <a:r>
              <a:rPr lang="en-US" dirty="0">
                <a:hlinkClick r:id="rId2"/>
              </a:rPr>
              <a:t>https://docs.python.org/3/library/logging.html#module-logging</a:t>
            </a:r>
            <a:endParaRPr lang="en-US" dirty="0"/>
          </a:p>
          <a:p>
            <a:r>
              <a:rPr lang="en-US" dirty="0">
                <a:hlinkClick r:id="rId3"/>
              </a:rPr>
              <a:t>https://docs.python.org/3/library/logging.handlers.html#module-logging.handlers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2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3&gt;&gt;&gt;&gt; Exercise.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EC8A-0385-1D42-97F5-5A9BADB1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Question1: Create a module of Pythagorean triplets and create a logger object. Add log for each statement for each line.</a:t>
            </a:r>
          </a:p>
          <a:p>
            <a:pPr lvl="1"/>
            <a:r>
              <a:rPr lang="en-US" dirty="0"/>
              <a:t>Logs should be sent to </a:t>
            </a:r>
            <a:r>
              <a:rPr lang="en-US" dirty="0" err="1"/>
              <a:t>stdout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Logs should be written to a log file.</a:t>
            </a:r>
          </a:p>
          <a:p>
            <a:r>
              <a:rPr lang="en-US" dirty="0"/>
              <a:t>Question2: Explain a use case of logger and express their importance.</a:t>
            </a:r>
          </a:p>
        </p:txBody>
      </p:sp>
    </p:spTree>
    <p:extLst>
      <p:ext uri="{BB962C8B-B14F-4D97-AF65-F5344CB8AC3E}">
        <p14:creationId xmlns:p14="http://schemas.microsoft.com/office/powerpoint/2010/main" val="40108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2122</TotalTime>
  <Words>440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Wingdings</vt:lpstr>
      <vt:lpstr>Educational subjects 16x9</vt:lpstr>
      <vt:lpstr>Logging</vt:lpstr>
      <vt:lpstr>PowerPoint Presentation</vt:lpstr>
      <vt:lpstr>Lecture Flow</vt:lpstr>
      <vt:lpstr>Step 1&gt;&gt;&gt;&gt; What is logging and why should we use it?</vt:lpstr>
      <vt:lpstr>Step 2&gt;&gt;&gt;&gt; Creation of loggers for  system diagnosis data.</vt:lpstr>
      <vt:lpstr>Step 2&gt;&gt;&gt;&gt; Creation of loggers for  system diagnosis data.(Code).</vt:lpstr>
      <vt:lpstr>Step 3&gt;&gt;&gt;&gt; Exercise.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Sri Ram Sagar Kappagantula</dc:creator>
  <cp:lastModifiedBy>Sri Ram Sagar Kappagantula</cp:lastModifiedBy>
  <cp:revision>118</cp:revision>
  <dcterms:created xsi:type="dcterms:W3CDTF">2017-10-26T21:58:33Z</dcterms:created>
  <dcterms:modified xsi:type="dcterms:W3CDTF">2018-01-02T08:14:58Z</dcterms:modified>
</cp:coreProperties>
</file>