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2" r:id="rId3"/>
    <p:sldId id="263" r:id="rId4"/>
    <p:sldId id="266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10/29/2017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10/29/2017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10/29/2017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10/29/2017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10/29/2017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objects and </a:t>
            </a:r>
            <a:r>
              <a:rPr lang="en-US" dirty="0" err="1"/>
              <a:t>Nameing</a:t>
            </a:r>
            <a:r>
              <a:rPr lang="en-US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Are there variables in Python?</a:t>
            </a:r>
          </a:p>
          <a:p>
            <a:r>
              <a:rPr lang="en-US" dirty="0"/>
              <a:t>Step 2&gt;&gt;&gt;&gt; How to identify different variables by looking at their names?</a:t>
            </a:r>
          </a:p>
          <a:p>
            <a:r>
              <a:rPr lang="en-US" dirty="0"/>
              <a:t>Step 3&gt;&gt;&gt;&gt; Exercise-1.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Are there variables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673-C68B-47F0-90EB-B08E1B70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Variables are objects in python. We call them as variables as we are used to the notation.</a:t>
            </a:r>
          </a:p>
          <a:p>
            <a:r>
              <a:rPr lang="en-US" dirty="0">
                <a:solidFill>
                  <a:schemeClr val="tx2"/>
                </a:solidFill>
              </a:rPr>
              <a:t>If it is a object How to find the class of the object?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Type(object) -&gt; Function returns the class of the object.</a:t>
            </a:r>
          </a:p>
          <a:p>
            <a:r>
              <a:rPr lang="en-US" dirty="0">
                <a:solidFill>
                  <a:schemeClr val="tx2"/>
                </a:solidFill>
              </a:rPr>
              <a:t>How to find the methods associated with it?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Dir(object) -&gt; Returns all the members that can be operated on that object.</a:t>
            </a:r>
          </a:p>
          <a:p>
            <a:r>
              <a:rPr lang="en-US" dirty="0">
                <a:solidFill>
                  <a:schemeClr val="tx2"/>
                </a:solidFill>
              </a:rPr>
              <a:t>Try it: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Name=1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What does this mean?  -&gt; Name is reference to a integer objects on python heap.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How to identify different variables by looking at their names?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FF63-959F-4DC5-8786-A73188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10554031" cy="419679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https://thehelloworldprogram.com/python/python-variable-assignment-statements-rules-conventions-naming/</a:t>
            </a:r>
          </a:p>
          <a:p>
            <a:r>
              <a:rPr lang="en-US" dirty="0"/>
              <a:t>Valid names are constructed with alphanumeric and ‘_’</a:t>
            </a:r>
          </a:p>
          <a:p>
            <a:pPr lvl="1"/>
            <a:r>
              <a:rPr lang="en-US" dirty="0" err="1"/>
              <a:t>Head_count</a:t>
            </a:r>
            <a:r>
              <a:rPr lang="en-US" dirty="0"/>
              <a:t> = 10 -&gt; Valid Name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local_count</a:t>
            </a:r>
            <a:r>
              <a:rPr lang="en-US" dirty="0"/>
              <a:t> = 4 -&gt; valid Name</a:t>
            </a:r>
          </a:p>
          <a:p>
            <a:pPr lvl="1"/>
            <a:r>
              <a:rPr lang="en-US" dirty="0"/>
              <a:t>12_bread = “Grain” -&gt; Invalid Name ( names cannot start with numeric)</a:t>
            </a:r>
          </a:p>
          <a:p>
            <a:pPr lvl="1"/>
            <a:r>
              <a:rPr lang="en-US" dirty="0"/>
              <a:t>$plane = </a:t>
            </a:r>
            <a:r>
              <a:rPr lang="en-US" dirty="0" err="1"/>
              <a:t>math.pi</a:t>
            </a:r>
            <a:r>
              <a:rPr lang="en-US" dirty="0"/>
              <a:t> -&gt; Invalid Name ($ is not acceptable character in names)</a:t>
            </a:r>
          </a:p>
          <a:p>
            <a:pPr lvl="1"/>
            <a:r>
              <a:rPr lang="en-US" dirty="0"/>
              <a:t>If = ‘44’ -&gt; Invalid Name( If is a keyword in python)</a:t>
            </a:r>
          </a:p>
          <a:p>
            <a:r>
              <a:rPr lang="en-US" dirty="0"/>
              <a:t>Names are case-sensitive in python.</a:t>
            </a:r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9C17-ED5F-4042-A3EE-66931CC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How to identify different variables by looking at their names?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CBC4-3671-46FA-B6B3-7FEDB75F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Lexicography of Names.</a:t>
            </a:r>
          </a:p>
          <a:p>
            <a:pPr lvl="1"/>
            <a:r>
              <a:rPr lang="en-US" dirty="0"/>
              <a:t>Variable objects -&gt; </a:t>
            </a:r>
            <a:r>
              <a:rPr lang="en-US" dirty="0" err="1"/>
              <a:t>snake_case</a:t>
            </a:r>
            <a:endParaRPr lang="en-US" dirty="0"/>
          </a:p>
          <a:p>
            <a:pPr lvl="1"/>
            <a:r>
              <a:rPr lang="en-US" dirty="0"/>
              <a:t>Class names -&gt; CamelCase</a:t>
            </a:r>
          </a:p>
          <a:p>
            <a:pPr lvl="1"/>
            <a:r>
              <a:rPr lang="en-US" dirty="0"/>
              <a:t>Module and packages names -&gt; </a:t>
            </a:r>
            <a:r>
              <a:rPr lang="en-US" dirty="0" err="1"/>
              <a:t>lower_case</a:t>
            </a:r>
            <a:r>
              <a:rPr lang="en-US" dirty="0"/>
              <a:t> short names</a:t>
            </a:r>
          </a:p>
          <a:p>
            <a:pPr lvl="1"/>
            <a:r>
              <a:rPr lang="en-US" dirty="0"/>
              <a:t>Constants -&gt; UPPER_CASE</a:t>
            </a:r>
          </a:p>
          <a:p>
            <a:r>
              <a:rPr lang="en-US" dirty="0"/>
              <a:t>If a name clashes with keyword name use that name with trailing underscore.</a:t>
            </a:r>
          </a:p>
          <a:p>
            <a:pPr lvl="1"/>
            <a:r>
              <a:rPr lang="en-US" dirty="0"/>
              <a:t>Yield -&gt; Is a keyword.</a:t>
            </a:r>
          </a:p>
          <a:p>
            <a:pPr lvl="1"/>
            <a:r>
              <a:rPr lang="en-US" dirty="0"/>
              <a:t>Yield_ -&gt; is a variable name.</a:t>
            </a:r>
          </a:p>
          <a:p>
            <a:r>
              <a:rPr lang="en-US" dirty="0"/>
              <a:t>Never use ambiguous word to name a variable.</a:t>
            </a:r>
          </a:p>
          <a:p>
            <a:r>
              <a:rPr lang="en-US" dirty="0"/>
              <a:t>A Name should reflect what a object is and should be descriptive.</a:t>
            </a:r>
          </a:p>
          <a:p>
            <a:r>
              <a:rPr lang="en-US" u="sng" dirty="0">
                <a:solidFill>
                  <a:srgbClr val="0070C0"/>
                </a:solidFill>
              </a:rPr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14868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374-CFDC-4917-A472-32350313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Exercise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FC19-5417-4036-8A4A-D00BAC37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Question1 : What is the error when we assign a keyword a value?</a:t>
            </a:r>
          </a:p>
          <a:p>
            <a:r>
              <a:rPr lang="en-US" dirty="0"/>
              <a:t>Question2: Create names:</a:t>
            </a:r>
          </a:p>
          <a:p>
            <a:pPr lvl="1"/>
            <a:r>
              <a:rPr lang="en-US" dirty="0"/>
              <a:t>A Numeric</a:t>
            </a:r>
          </a:p>
          <a:p>
            <a:pPr lvl="1"/>
            <a:r>
              <a:rPr lang="en-US" dirty="0"/>
              <a:t>A Class</a:t>
            </a:r>
          </a:p>
          <a:p>
            <a:pPr lvl="1"/>
            <a:r>
              <a:rPr lang="en-US" dirty="0"/>
              <a:t>A local_ variable name</a:t>
            </a:r>
          </a:p>
          <a:p>
            <a:pPr lvl="1"/>
            <a:r>
              <a:rPr lang="en-US" dirty="0"/>
              <a:t>A keyword name should be used a variable name. How do you modify the name?</a:t>
            </a:r>
          </a:p>
          <a:p>
            <a:pPr lvl="1"/>
            <a:r>
              <a:rPr lang="en-US" dirty="0"/>
              <a:t>Give 3 examples of invalid names? Explain why they are invalid?</a:t>
            </a:r>
          </a:p>
          <a:p>
            <a:r>
              <a:rPr lang="en-US" dirty="0"/>
              <a:t>Question3: Refer PEP-8 and comment on abbreviation usage in variables names?</a:t>
            </a:r>
          </a:p>
        </p:txBody>
      </p:sp>
    </p:spTree>
    <p:extLst>
      <p:ext uri="{BB962C8B-B14F-4D97-AF65-F5344CB8AC3E}">
        <p14:creationId xmlns:p14="http://schemas.microsoft.com/office/powerpoint/2010/main" val="33219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472</TotalTime>
  <Words>467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Educational subjects 16x9</vt:lpstr>
      <vt:lpstr>Variable objects and Nameing.</vt:lpstr>
      <vt:lpstr>PowerPoint Presentation</vt:lpstr>
      <vt:lpstr>Lecture Flow</vt:lpstr>
      <vt:lpstr>Step 1&gt;&gt;&gt;&gt; Are there variables in Python?</vt:lpstr>
      <vt:lpstr>Step 2&gt;&gt;&gt;&gt; How to identify different variables by looking at their names?</vt:lpstr>
      <vt:lpstr>Step 2&gt;&gt;&gt;&gt; How to identify different variables by looking at their names? (Contd.)</vt:lpstr>
      <vt:lpstr>Step 3&gt;&gt;&gt;&gt; Exercise 1.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21</cp:revision>
  <dcterms:created xsi:type="dcterms:W3CDTF">2017-10-26T21:58:33Z</dcterms:created>
  <dcterms:modified xsi:type="dcterms:W3CDTF">2017-10-30T00:38:27Z</dcterms:modified>
</cp:coreProperties>
</file>