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2" r:id="rId3"/>
    <p:sldId id="263" r:id="rId4"/>
    <p:sldId id="266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Conditionals and source code encoding.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“Programming is the art of algorithm design and the craft of debugging errant code."</a:t>
            </a:r>
          </a:p>
          <a:p>
            <a:pPr marL="0" indent="0">
              <a:buNone/>
            </a:pPr>
            <a:r>
              <a:rPr lang="en-US" sz="3600" dirty="0"/>
              <a:t>--Ellen Ullman.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if; </a:t>
            </a:r>
            <a:r>
              <a:rPr lang="en-US" dirty="0" err="1"/>
              <a:t>if,else</a:t>
            </a:r>
            <a:r>
              <a:rPr lang="en-US" dirty="0"/>
              <a:t> ; </a:t>
            </a:r>
            <a:r>
              <a:rPr lang="en-US" dirty="0" err="1"/>
              <a:t>if,el</a:t>
            </a:r>
            <a:r>
              <a:rPr lang="en-US" dirty="0"/>
              <a:t>-if and else ladder?</a:t>
            </a:r>
          </a:p>
          <a:p>
            <a:r>
              <a:rPr lang="en-US" dirty="0"/>
              <a:t>Step 2&gt;&gt;&gt;&gt; Short hands for if.</a:t>
            </a:r>
          </a:p>
          <a:p>
            <a:r>
              <a:rPr lang="en-US" dirty="0"/>
              <a:t>Step 3&gt;&gt;&gt;&gt; testing a condition (assertions).</a:t>
            </a:r>
          </a:p>
          <a:p>
            <a:r>
              <a:rPr lang="en-US" dirty="0"/>
              <a:t>Step 4&gt;&gt;&gt;&gt; Exercise-1.</a:t>
            </a:r>
          </a:p>
          <a:p>
            <a:r>
              <a:rPr lang="en-US" dirty="0"/>
              <a:t>Step 5&gt;&gt;&gt;&gt; What is source encoding ? Why it is used in 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if, if else and if, el-if and else ladder?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8" y="2190750"/>
            <a:ext cx="3670851" cy="309686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If: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&lt;condition&gt; :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r>
              <a:rPr lang="en-US" dirty="0">
                <a:solidFill>
                  <a:schemeClr val="tx2"/>
                </a:solidFill>
              </a:rPr>
              <a:t>If else: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&lt;condition&gt;: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6D8C88-63EF-440C-BE49-463276EFA74F}"/>
              </a:ext>
            </a:extLst>
          </p:cNvPr>
          <p:cNvSpPr txBox="1">
            <a:spLocks/>
          </p:cNvSpPr>
          <p:nvPr/>
        </p:nvSpPr>
        <p:spPr>
          <a:xfrm>
            <a:off x="5705063" y="2190749"/>
            <a:ext cx="3670851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If, </a:t>
            </a:r>
            <a:r>
              <a:rPr lang="en-US" dirty="0" err="1">
                <a:solidFill>
                  <a:schemeClr val="tx2"/>
                </a:solidFill>
              </a:rPr>
              <a:t>elif</a:t>
            </a:r>
            <a:r>
              <a:rPr lang="en-US" dirty="0">
                <a:solidFill>
                  <a:schemeClr val="tx2"/>
                </a:solidFill>
              </a:rPr>
              <a:t> and else: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If &lt;condition&gt; : 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Elif</a:t>
            </a:r>
            <a:r>
              <a:rPr lang="en-US" dirty="0">
                <a:solidFill>
                  <a:schemeClr val="tx2"/>
                </a:solidFill>
              </a:rPr>
              <a:t> &lt;condition&gt;: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Else: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Statements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Short hands for if.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77498"/>
            <a:ext cx="10554031" cy="3216138"/>
          </a:xfrm>
        </p:spPr>
        <p:txBody>
          <a:bodyPr>
            <a:normAutofit/>
          </a:bodyPr>
          <a:lstStyle/>
          <a:p>
            <a:r>
              <a:rPr lang="en-US" dirty="0"/>
              <a:t>“Each control state which has code block associated with it will end with a ‘:’ ”</a:t>
            </a:r>
          </a:p>
          <a:p>
            <a:r>
              <a:rPr lang="en-US" dirty="0"/>
              <a:t>Short hand “IF” for assignment.</a:t>
            </a:r>
          </a:p>
          <a:p>
            <a:pPr lvl="1"/>
            <a:r>
              <a:rPr lang="en-US" dirty="0"/>
              <a:t>Flag = True if value_1 &gt; value_2 else False (*** returns one of the operands)</a:t>
            </a:r>
          </a:p>
          <a:p>
            <a:r>
              <a:rPr lang="en-US" dirty="0"/>
              <a:t>Alternative without if.</a:t>
            </a:r>
          </a:p>
          <a:p>
            <a:pPr lvl="1"/>
            <a:r>
              <a:rPr lang="en-US" dirty="0"/>
              <a:t>Flag = value_1 &gt; value_2 and True or False (*** returns one of the operands)</a:t>
            </a:r>
          </a:p>
          <a:p>
            <a:r>
              <a:rPr lang="en-US" dirty="0"/>
              <a:t>“short had if is more effective and has readability that alternative method always use if short hand when needed”</a:t>
            </a:r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9C17-ED5F-4042-A3EE-66931CC2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453091"/>
            <a:ext cx="9628632" cy="1362113"/>
          </a:xfrm>
        </p:spPr>
        <p:txBody>
          <a:bodyPr/>
          <a:lstStyle/>
          <a:p>
            <a:r>
              <a:rPr lang="en-US" dirty="0"/>
              <a:t>Step 3&gt;&gt;&gt;&gt; testing a condition (assertions).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CBC4-3671-46FA-B6B3-7FEDB75F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Assert is used to check the validities of a statement. It is similar to if but raises an exception instead of having a else block.</a:t>
            </a:r>
          </a:p>
          <a:p>
            <a:r>
              <a:rPr lang="en-US" dirty="0">
                <a:solidFill>
                  <a:schemeClr val="tx2"/>
                </a:solidFill>
              </a:rPr>
              <a:t>Assert 1==1, [“Equality Error!!!”]   </a:t>
            </a:r>
          </a:p>
          <a:p>
            <a:r>
              <a:rPr lang="en-US" dirty="0">
                <a:solidFill>
                  <a:schemeClr val="tx2"/>
                </a:solidFill>
              </a:rPr>
              <a:t>Generally used to check the validity of the input and function return values before processing.</a:t>
            </a:r>
          </a:p>
        </p:txBody>
      </p:sp>
    </p:spTree>
    <p:extLst>
      <p:ext uri="{BB962C8B-B14F-4D97-AF65-F5344CB8AC3E}">
        <p14:creationId xmlns:p14="http://schemas.microsoft.com/office/powerpoint/2010/main" val="148681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C374-CFDC-4917-A472-32350313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4&gt;&gt;&gt;&gt; Exercise.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FC19-5417-4036-8A4A-D00BAC37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Question1 : Construct and explain nested if and if el-if and else ladder?</a:t>
            </a:r>
          </a:p>
          <a:p>
            <a:r>
              <a:rPr lang="en-US" dirty="0"/>
              <a:t>Question2: Construct in-line if and assert and explain the difference?</a:t>
            </a:r>
          </a:p>
          <a:p>
            <a:r>
              <a:rPr lang="en-US" dirty="0"/>
              <a:t>Question3: Which keyword is optional in forms of if construct?</a:t>
            </a:r>
          </a:p>
          <a:p>
            <a:r>
              <a:rPr lang="en-US" dirty="0"/>
              <a:t>Question4: What argument is optional in assert construct? What happens if you don’t provide the value?</a:t>
            </a:r>
          </a:p>
        </p:txBody>
      </p:sp>
    </p:spTree>
    <p:extLst>
      <p:ext uri="{BB962C8B-B14F-4D97-AF65-F5344CB8AC3E}">
        <p14:creationId xmlns:p14="http://schemas.microsoft.com/office/powerpoint/2010/main" val="33219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572</TotalTime>
  <Words>360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Educational subjects 16x9</vt:lpstr>
      <vt:lpstr>Conditionals and source code encoding.</vt:lpstr>
      <vt:lpstr>PowerPoint Presentation</vt:lpstr>
      <vt:lpstr>Lecture Flow</vt:lpstr>
      <vt:lpstr>Step 1&gt;&gt;&gt;&gt; if, if else and if, el-if and else ladder?</vt:lpstr>
      <vt:lpstr>Step 2&gt;&gt;&gt;&gt; Short hands for if.</vt:lpstr>
      <vt:lpstr>Step 3&gt;&gt;&gt;&gt; testing a condition (assertions).</vt:lpstr>
      <vt:lpstr>Step 4&gt;&gt;&gt;&gt; Exercise.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51</cp:revision>
  <dcterms:created xsi:type="dcterms:W3CDTF">2017-10-26T21:58:33Z</dcterms:created>
  <dcterms:modified xsi:type="dcterms:W3CDTF">2017-12-22T20:09:13Z</dcterms:modified>
</cp:coreProperties>
</file>