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272" r:id="rId3"/>
    <p:sldId id="263" r:id="rId4"/>
    <p:sldId id="266" r:id="rId5"/>
    <p:sldId id="268" r:id="rId6"/>
    <p:sldId id="273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 Ram Sagar Kappagantula" userId="2e284068-39b9-48dd-b5e3-fde0815b20e7" providerId="ADAL" clId="{07155203-F2A0-4C60-873B-520F0D89A97E}"/>
    <pc:docChg chg="custSel addSld modSld">
      <pc:chgData name="Sri Ram Sagar Kappagantula" userId="2e284068-39b9-48dd-b5e3-fde0815b20e7" providerId="ADAL" clId="{07155203-F2A0-4C60-873B-520F0D89A97E}" dt="2017-10-29T04:05:43.640" v="1636" actId="20577"/>
      <pc:docMkLst>
        <pc:docMk/>
      </pc:docMkLst>
      <pc:sldChg chg="addSp modSp">
        <pc:chgData name="Sri Ram Sagar Kappagantula" userId="2e284068-39b9-48dd-b5e3-fde0815b20e7" providerId="ADAL" clId="{07155203-F2A0-4C60-873B-520F0D89A97E}" dt="2017-10-28T03:15:06.807" v="2" actId="931"/>
        <pc:sldMkLst>
          <pc:docMk/>
          <pc:sldMk cId="1440355687" sldId="260"/>
        </pc:sldMkLst>
        <pc:spChg chg="mod">
          <ac:chgData name="Sri Ram Sagar Kappagantula" userId="2e284068-39b9-48dd-b5e3-fde0815b20e7" providerId="ADAL" clId="{07155203-F2A0-4C60-873B-520F0D89A97E}" dt="2017-10-28T03:11:12.015" v="0" actId="931"/>
          <ac:spMkLst>
            <pc:docMk/>
            <pc:sldMk cId="1440355687" sldId="260"/>
            <ac:spMk id="14" creationId="{00000000-0000-0000-0000-000000000000}"/>
          </ac:spMkLst>
        </pc:spChg>
        <pc:picChg chg="add mod">
          <ac:chgData name="Sri Ram Sagar Kappagantula" userId="2e284068-39b9-48dd-b5e3-fde0815b20e7" providerId="ADAL" clId="{07155203-F2A0-4C60-873B-520F0D89A97E}" dt="2017-10-28T03:12:41.087" v="1" actId="931"/>
          <ac:picMkLst>
            <pc:docMk/>
            <pc:sldMk cId="1440355687" sldId="260"/>
            <ac:picMk id="3" creationId="{8A499E5B-52D9-47D1-9CE5-066DF2656F8C}"/>
          </ac:picMkLst>
        </pc:picChg>
        <pc:picChg chg="add mod">
          <ac:chgData name="Sri Ram Sagar Kappagantula" userId="2e284068-39b9-48dd-b5e3-fde0815b20e7" providerId="ADAL" clId="{07155203-F2A0-4C60-873B-520F0D89A97E}" dt="2017-10-28T03:15:06.807" v="2" actId="931"/>
          <ac:picMkLst>
            <pc:docMk/>
            <pc:sldMk cId="1440355687" sldId="260"/>
            <ac:picMk id="5" creationId="{47B86CA3-2776-4DC8-BAA4-8F3614B35638}"/>
          </ac:picMkLst>
        </pc:picChg>
      </pc:sldChg>
      <pc:sldChg chg="addSp modSp">
        <pc:chgData name="Sri Ram Sagar Kappagantula" userId="2e284068-39b9-48dd-b5e3-fde0815b20e7" providerId="ADAL" clId="{07155203-F2A0-4C60-873B-520F0D89A97E}" dt="2017-10-28T03:35:14.810" v="10" actId="20577"/>
        <pc:sldMkLst>
          <pc:docMk/>
          <pc:sldMk cId="2902466307" sldId="266"/>
        </pc:sldMkLst>
        <pc:spChg chg="mod">
          <ac:chgData name="Sri Ram Sagar Kappagantula" userId="2e284068-39b9-48dd-b5e3-fde0815b20e7" providerId="ADAL" clId="{07155203-F2A0-4C60-873B-520F0D89A97E}" dt="2017-10-28T03:21:33.999" v="3" actId="20577"/>
          <ac:spMkLst>
            <pc:docMk/>
            <pc:sldMk cId="2902466307" sldId="266"/>
            <ac:spMk id="2" creationId="{00000000-0000-0000-0000-000000000000}"/>
          </ac:spMkLst>
        </pc:spChg>
        <pc:spChg chg="add mod">
          <ac:chgData name="Sri Ram Sagar Kappagantula" userId="2e284068-39b9-48dd-b5e3-fde0815b20e7" providerId="ADAL" clId="{07155203-F2A0-4C60-873B-520F0D89A97E}" dt="2017-10-28T03:35:14.810" v="10" actId="20577"/>
          <ac:spMkLst>
            <pc:docMk/>
            <pc:sldMk cId="2902466307" sldId="266"/>
            <ac:spMk id="3" creationId="{A2B90673-C68B-47F0-90EB-B08E1B70394C}"/>
          </ac:spMkLst>
        </pc:spChg>
      </pc:sldChg>
      <pc:sldChg chg="addSp modSp">
        <pc:chgData name="Sri Ram Sagar Kappagantula" userId="2e284068-39b9-48dd-b5e3-fde0815b20e7" providerId="ADAL" clId="{07155203-F2A0-4C60-873B-520F0D89A97E}" dt="2017-10-28T04:39:39.673" v="13" actId="20577"/>
        <pc:sldMkLst>
          <pc:docMk/>
          <pc:sldMk cId="1457430339" sldId="268"/>
        </pc:sldMkLst>
        <pc:spChg chg="mod">
          <ac:chgData name="Sri Ram Sagar Kappagantula" userId="2e284068-39b9-48dd-b5e3-fde0815b20e7" providerId="ADAL" clId="{07155203-F2A0-4C60-873B-520F0D89A97E}" dt="2017-10-28T04:26:34.818" v="11" actId="20577"/>
          <ac:spMkLst>
            <pc:docMk/>
            <pc:sldMk cId="1457430339" sldId="268"/>
            <ac:spMk id="2" creationId="{00000000-0000-0000-0000-000000000000}"/>
          </ac:spMkLst>
        </pc:spChg>
        <pc:spChg chg="add mod">
          <ac:chgData name="Sri Ram Sagar Kappagantula" userId="2e284068-39b9-48dd-b5e3-fde0815b20e7" providerId="ADAL" clId="{07155203-F2A0-4C60-873B-520F0D89A97E}" dt="2017-10-28T04:39:39.673" v="13" actId="20577"/>
          <ac:spMkLst>
            <pc:docMk/>
            <pc:sldMk cId="1457430339" sldId="268"/>
            <ac:spMk id="5" creationId="{0003FF63-959F-4DC5-8786-A7318828870D}"/>
          </ac:spMkLst>
        </pc:spChg>
      </pc:sldChg>
      <pc:sldChg chg="addSp delSp modSp">
        <pc:chgData name="Sri Ram Sagar Kappagantula" userId="2e284068-39b9-48dd-b5e3-fde0815b20e7" providerId="ADAL" clId="{07155203-F2A0-4C60-873B-520F0D89A97E}" dt="2017-10-28T06:06:08.506" v="18" actId="931"/>
        <pc:sldMkLst>
          <pc:docMk/>
          <pc:sldMk cId="3734198996" sldId="269"/>
        </pc:sldMkLst>
        <pc:spChg chg="mod">
          <ac:chgData name="Sri Ram Sagar Kappagantula" userId="2e284068-39b9-48dd-b5e3-fde0815b20e7" providerId="ADAL" clId="{07155203-F2A0-4C60-873B-520F0D89A97E}" dt="2017-10-28T05:34:35.760" v="14" actId="931"/>
          <ac:spMkLst>
            <pc:docMk/>
            <pc:sldMk cId="3734198996" sldId="269"/>
            <ac:spMk id="2" creationId="{00000000-0000-0000-0000-000000000000}"/>
          </ac:spMkLst>
        </pc:spChg>
        <pc:spChg chg="del">
          <ac:chgData name="Sri Ram Sagar Kappagantula" userId="2e284068-39b9-48dd-b5e3-fde0815b20e7" providerId="ADAL" clId="{07155203-F2A0-4C60-873B-520F0D89A97E}" dt="2017-10-28T05:34:49.746" v="15" actId="931"/>
          <ac:spMkLst>
            <pc:docMk/>
            <pc:sldMk cId="3734198996" sldId="269"/>
            <ac:spMk id="3" creationId="{00000000-0000-0000-0000-000000000000}"/>
          </ac:spMkLst>
        </pc:spChg>
        <pc:spChg chg="del">
          <ac:chgData name="Sri Ram Sagar Kappagantula" userId="2e284068-39b9-48dd-b5e3-fde0815b20e7" providerId="ADAL" clId="{07155203-F2A0-4C60-873B-520F0D89A97E}" dt="2017-10-28T05:34:49.746" v="15" actId="931"/>
          <ac:spMkLst>
            <pc:docMk/>
            <pc:sldMk cId="3734198996" sldId="269"/>
            <ac:spMk id="4" creationId="{00000000-0000-0000-0000-000000000000}"/>
          </ac:spMkLst>
        </pc:spChg>
        <pc:spChg chg="add mod">
          <ac:chgData name="Sri Ram Sagar Kappagantula" userId="2e284068-39b9-48dd-b5e3-fde0815b20e7" providerId="ADAL" clId="{07155203-F2A0-4C60-873B-520F0D89A97E}" dt="2017-10-28T05:34:49.746" v="15" actId="931"/>
          <ac:spMkLst>
            <pc:docMk/>
            <pc:sldMk cId="3734198996" sldId="269"/>
            <ac:spMk id="5" creationId="{858EF7A9-D81C-40EC-B86F-78BD05FB657C}"/>
          </ac:spMkLst>
        </pc:spChg>
        <pc:picChg chg="add mod">
          <ac:chgData name="Sri Ram Sagar Kappagantula" userId="2e284068-39b9-48dd-b5e3-fde0815b20e7" providerId="ADAL" clId="{07155203-F2A0-4C60-873B-520F0D89A97E}" dt="2017-10-28T05:42:23.126" v="16" actId="931"/>
          <ac:picMkLst>
            <pc:docMk/>
            <pc:sldMk cId="3734198996" sldId="269"/>
            <ac:picMk id="7" creationId="{99466174-CD69-4BEF-B646-8A67F1C24188}"/>
          </ac:picMkLst>
        </pc:picChg>
        <pc:picChg chg="add mod">
          <ac:chgData name="Sri Ram Sagar Kappagantula" userId="2e284068-39b9-48dd-b5e3-fde0815b20e7" providerId="ADAL" clId="{07155203-F2A0-4C60-873B-520F0D89A97E}" dt="2017-10-28T06:02:50.667" v="17" actId="931"/>
          <ac:picMkLst>
            <pc:docMk/>
            <pc:sldMk cId="3734198996" sldId="269"/>
            <ac:picMk id="9" creationId="{D19CA559-9B58-4C05-AAB1-68EED29B6E42}"/>
          </ac:picMkLst>
        </pc:picChg>
        <pc:picChg chg="add mod">
          <ac:chgData name="Sri Ram Sagar Kappagantula" userId="2e284068-39b9-48dd-b5e3-fde0815b20e7" providerId="ADAL" clId="{07155203-F2A0-4C60-873B-520F0D89A97E}" dt="2017-10-28T06:06:08.506" v="18" actId="931"/>
          <ac:picMkLst>
            <pc:docMk/>
            <pc:sldMk cId="3734198996" sldId="269"/>
            <ac:picMk id="11" creationId="{41A69F1E-3CF3-49E5-AC86-DD8D4E45202B}"/>
          </ac:picMkLst>
        </pc:picChg>
      </pc:sldChg>
      <pc:sldChg chg="modSp add">
        <pc:chgData name="Sri Ram Sagar Kappagantula" userId="2e284068-39b9-48dd-b5e3-fde0815b20e7" providerId="ADAL" clId="{07155203-F2A0-4C60-873B-520F0D89A97E}" dt="2017-10-29T03:17:50.716" v="284" actId="20577"/>
        <pc:sldMkLst>
          <pc:docMk/>
          <pc:sldMk cId="1486816294" sldId="270"/>
        </pc:sldMkLst>
        <pc:spChg chg="mod">
          <ac:chgData name="Sri Ram Sagar Kappagantula" userId="2e284068-39b9-48dd-b5e3-fde0815b20e7" providerId="ADAL" clId="{07155203-F2A0-4C60-873B-520F0D89A97E}" dt="2017-10-28T06:09:51.436" v="20" actId="20577"/>
          <ac:spMkLst>
            <pc:docMk/>
            <pc:sldMk cId="1486816294" sldId="270"/>
            <ac:spMk id="2" creationId="{09F09C17-ED5F-4042-A3EE-66931CC2CD7D}"/>
          </ac:spMkLst>
        </pc:spChg>
        <pc:spChg chg="mod">
          <ac:chgData name="Sri Ram Sagar Kappagantula" userId="2e284068-39b9-48dd-b5e3-fde0815b20e7" providerId="ADAL" clId="{07155203-F2A0-4C60-873B-520F0D89A97E}" dt="2017-10-29T03:17:50.716" v="284" actId="20577"/>
          <ac:spMkLst>
            <pc:docMk/>
            <pc:sldMk cId="1486816294" sldId="270"/>
            <ac:spMk id="3" creationId="{CF1ECBC4-3671-46FA-B6B3-7FEDB75F569D}"/>
          </ac:spMkLst>
        </pc:spChg>
      </pc:sldChg>
      <pc:sldChg chg="modSp add">
        <pc:chgData name="Sri Ram Sagar Kappagantula" userId="2e284068-39b9-48dd-b5e3-fde0815b20e7" providerId="ADAL" clId="{07155203-F2A0-4C60-873B-520F0D89A97E}" dt="2017-10-29T04:05:43.640" v="1636" actId="20577"/>
        <pc:sldMkLst>
          <pc:docMk/>
          <pc:sldMk cId="3321978090" sldId="271"/>
        </pc:sldMkLst>
        <pc:spChg chg="mod">
          <ac:chgData name="Sri Ram Sagar Kappagantula" userId="2e284068-39b9-48dd-b5e3-fde0815b20e7" providerId="ADAL" clId="{07155203-F2A0-4C60-873B-520F0D89A97E}" dt="2017-10-28T06:17:25.308" v="23" actId="20577"/>
          <ac:spMkLst>
            <pc:docMk/>
            <pc:sldMk cId="3321978090" sldId="271"/>
            <ac:spMk id="2" creationId="{9005C374-CFDC-4917-A472-32350313F56C}"/>
          </ac:spMkLst>
        </pc:spChg>
        <pc:spChg chg="mod">
          <ac:chgData name="Sri Ram Sagar Kappagantula" userId="2e284068-39b9-48dd-b5e3-fde0815b20e7" providerId="ADAL" clId="{07155203-F2A0-4C60-873B-520F0D89A97E}" dt="2017-10-29T04:05:43.640" v="1636" actId="20577"/>
          <ac:spMkLst>
            <pc:docMk/>
            <pc:sldMk cId="3321978090" sldId="271"/>
            <ac:spMk id="3" creationId="{4493FC19-5417-4036-8A4A-D00BAC37717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12/22/2017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12/22/2017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12/22/2017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12/22/2017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12/22/2017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users.cis.fiu.edu/~downeyt/cop2210/loop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Sri Ram Sagar K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20C9-B503-465A-8005-5B6B0505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5486A-3F29-486D-AEBB-5F4FD580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"Most good programmers do programming not because they expect to get paid or get adulation by the public, but because it is fun to program"</a:t>
            </a:r>
          </a:p>
          <a:p>
            <a:pPr marL="0" indent="0">
              <a:buNone/>
            </a:pPr>
            <a:r>
              <a:rPr lang="en-US" sz="3600" dirty="0"/>
              <a:t>--Linus Torvalds.</a:t>
            </a:r>
          </a:p>
        </p:txBody>
      </p:sp>
    </p:spTree>
    <p:extLst>
      <p:ext uri="{BB962C8B-B14F-4D97-AF65-F5344CB8AC3E}">
        <p14:creationId xmlns:p14="http://schemas.microsoft.com/office/powerpoint/2010/main" val="161482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Flow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AEC8A-0385-1D42-97F5-5A9BADB1C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1&gt;&gt;&gt;&gt; for, while and nested loops in Python?</a:t>
            </a:r>
          </a:p>
          <a:p>
            <a:r>
              <a:rPr lang="en-US" dirty="0"/>
              <a:t>Step 2&gt;&gt;&gt;&gt; continue, break and pass statements.</a:t>
            </a:r>
          </a:p>
          <a:p>
            <a:r>
              <a:rPr lang="en-US" dirty="0"/>
              <a:t>Step 3&gt;&gt;&gt;&gt; Exercise-1.</a:t>
            </a:r>
          </a:p>
          <a:p>
            <a:r>
              <a:rPr lang="en-US" dirty="0"/>
              <a:t>Step 4&gt;&gt;&gt;&gt; Advanced looping tools (</a:t>
            </a:r>
            <a:r>
              <a:rPr lang="en-US" dirty="0" err="1"/>
              <a:t>itertools</a:t>
            </a:r>
            <a:r>
              <a:rPr lang="en-US" dirty="0"/>
              <a:t>).</a:t>
            </a:r>
          </a:p>
          <a:p>
            <a:r>
              <a:rPr lang="en-US" dirty="0"/>
              <a:t>Reference </a:t>
            </a:r>
          </a:p>
        </p:txBody>
      </p:sp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1&gt;&gt;&gt;&gt; for, while and nested loops in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90673-C68B-47F0-90EB-B08E1B703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95" y="2164244"/>
            <a:ext cx="3874936" cy="3986213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tx2"/>
                </a:solidFill>
              </a:rPr>
              <a:t>For: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For item in </a:t>
            </a:r>
            <a:r>
              <a:rPr lang="en-US" dirty="0" err="1">
                <a:solidFill>
                  <a:schemeClr val="tx2"/>
                </a:solidFill>
              </a:rPr>
              <a:t>list_of_items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lvl="3"/>
            <a:r>
              <a:rPr lang="en-US" dirty="0">
                <a:solidFill>
                  <a:schemeClr val="tx2"/>
                </a:solidFill>
              </a:rPr>
              <a:t>Process(item)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For else: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For item in </a:t>
            </a:r>
            <a:r>
              <a:rPr lang="en-US" dirty="0" err="1">
                <a:solidFill>
                  <a:schemeClr val="tx2"/>
                </a:solidFill>
              </a:rPr>
              <a:t>list_of_items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lvl="3"/>
            <a:r>
              <a:rPr lang="en-US" dirty="0">
                <a:solidFill>
                  <a:schemeClr val="tx2"/>
                </a:solidFill>
              </a:rPr>
              <a:t>Process (can include breaks)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Else:</a:t>
            </a:r>
          </a:p>
          <a:p>
            <a:pPr lvl="3"/>
            <a:r>
              <a:rPr lang="en-US" dirty="0">
                <a:solidFill>
                  <a:schemeClr val="tx2"/>
                </a:solidFill>
              </a:rPr>
              <a:t>Process if for exits normally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CB6D06-54FC-4A27-A615-85A7DC111901}"/>
              </a:ext>
            </a:extLst>
          </p:cNvPr>
          <p:cNvSpPr txBox="1">
            <a:spLocks/>
          </p:cNvSpPr>
          <p:nvPr/>
        </p:nvSpPr>
        <p:spPr>
          <a:xfrm>
            <a:off x="4147930" y="2164244"/>
            <a:ext cx="3874936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2"/>
                </a:solidFill>
              </a:rPr>
              <a:t>While: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While &lt;condition&gt;:</a:t>
            </a:r>
          </a:p>
          <a:p>
            <a:pPr lvl="3"/>
            <a:r>
              <a:rPr lang="en-US" dirty="0">
                <a:solidFill>
                  <a:schemeClr val="tx2"/>
                </a:solidFill>
              </a:rPr>
              <a:t>Statements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While else: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While &lt;condition&gt;:</a:t>
            </a:r>
          </a:p>
          <a:p>
            <a:pPr lvl="3"/>
            <a:r>
              <a:rPr lang="en-US" dirty="0">
                <a:solidFill>
                  <a:schemeClr val="tx2"/>
                </a:solidFill>
              </a:rPr>
              <a:t>Statements (with break)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Else:</a:t>
            </a:r>
          </a:p>
          <a:p>
            <a:pPr lvl="3"/>
            <a:r>
              <a:rPr lang="en-US" dirty="0">
                <a:solidFill>
                  <a:schemeClr val="tx2"/>
                </a:solidFill>
              </a:rPr>
              <a:t>Process if while exits normally</a:t>
            </a:r>
          </a:p>
          <a:p>
            <a:pPr lvl="3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8C65C7-302D-44AB-9D93-8D873957B96E}"/>
              </a:ext>
            </a:extLst>
          </p:cNvPr>
          <p:cNvSpPr txBox="1">
            <a:spLocks/>
          </p:cNvSpPr>
          <p:nvPr/>
        </p:nvSpPr>
        <p:spPr>
          <a:xfrm>
            <a:off x="8044071" y="2164244"/>
            <a:ext cx="3874936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2"/>
                </a:solidFill>
              </a:rPr>
              <a:t>Nested: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</a:rPr>
              <a:t>For </a:t>
            </a:r>
            <a:r>
              <a:rPr lang="en-US" dirty="0" err="1">
                <a:solidFill>
                  <a:schemeClr val="tx2"/>
                </a:solidFill>
              </a:rPr>
              <a:t>sub_item_list</a:t>
            </a:r>
            <a:r>
              <a:rPr lang="en-US" dirty="0">
                <a:solidFill>
                  <a:schemeClr val="tx2"/>
                </a:solidFill>
              </a:rPr>
              <a:t> in </a:t>
            </a:r>
            <a:r>
              <a:rPr lang="en-US" dirty="0" err="1">
                <a:solidFill>
                  <a:schemeClr val="tx2"/>
                </a:solidFill>
              </a:rPr>
              <a:t>item_list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</a:rPr>
              <a:t>     for item in </a:t>
            </a:r>
            <a:r>
              <a:rPr lang="en-US" dirty="0" err="1">
                <a:solidFill>
                  <a:schemeClr val="tx2"/>
                </a:solidFill>
              </a:rPr>
              <a:t>sub_item_list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</a:rPr>
              <a:t>	     process(item)</a:t>
            </a:r>
          </a:p>
        </p:txBody>
      </p:sp>
    </p:spTree>
    <p:extLst>
      <p:ext uri="{BB962C8B-B14F-4D97-AF65-F5344CB8AC3E}">
        <p14:creationId xmlns:p14="http://schemas.microsoft.com/office/powerpoint/2010/main" val="29024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Step2&gt;&gt;&gt;&gt; continue, break and pass statements.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03FF63-959F-4DC5-8786-A73188288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2190749"/>
            <a:ext cx="10554031" cy="4196799"/>
          </a:xfrm>
        </p:spPr>
        <p:txBody>
          <a:bodyPr>
            <a:normAutofit/>
          </a:bodyPr>
          <a:lstStyle/>
          <a:p>
            <a:r>
              <a:rPr lang="en-US" dirty="0"/>
              <a:t>Continue: 	Keyword used to jump to the start of loop.</a:t>
            </a:r>
          </a:p>
          <a:p>
            <a:r>
              <a:rPr lang="en-US" dirty="0"/>
              <a:t>Break:	Exit loop from this point in loop.</a:t>
            </a:r>
          </a:p>
          <a:p>
            <a:r>
              <a:rPr lang="en-US" dirty="0"/>
              <a:t>Pass:		Do nothing and continue execution.</a:t>
            </a:r>
          </a:p>
        </p:txBody>
      </p:sp>
    </p:spTree>
    <p:extLst>
      <p:ext uri="{BB962C8B-B14F-4D97-AF65-F5344CB8AC3E}">
        <p14:creationId xmlns:p14="http://schemas.microsoft.com/office/powerpoint/2010/main" val="14574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C374-CFDC-4917-A472-32350313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3&gt;&gt;&gt;&gt; Exercise 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3FC19-5417-4036-8A4A-D00BAC377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Question1 : Write a program to generate sum of even number of </a:t>
            </a:r>
            <a:r>
              <a:rPr lang="en-US" dirty="0" err="1"/>
              <a:t>fibnocci</a:t>
            </a:r>
            <a:r>
              <a:rPr lang="en-US" dirty="0"/>
              <a:t> numbers until less than given number? ( use: range(10)  gives list of 10 number from 0 to 9.</a:t>
            </a:r>
          </a:p>
          <a:p>
            <a:r>
              <a:rPr lang="en-US" dirty="0"/>
              <a:t>Question2: Write a program that generates all odd numbers from 1 to n. Set n in the beginning of the program and use a while else loop to compute the numbers.</a:t>
            </a:r>
          </a:p>
          <a:p>
            <a:pPr lvl="1"/>
            <a:r>
              <a:rPr lang="en-US" dirty="0"/>
              <a:t>Break a loop at n/2 and print sum of all odds generated in else? Explain what happened?</a:t>
            </a:r>
          </a:p>
          <a:p>
            <a:pPr lvl="1"/>
            <a:r>
              <a:rPr lang="en-US" dirty="0"/>
              <a:t>Don’t break  loop and print sum of all odds generated in else? Explain what happened?</a:t>
            </a:r>
          </a:p>
          <a:p>
            <a:r>
              <a:rPr lang="en-US" dirty="0"/>
              <a:t>Question3:Compute 5 equally spaced values in range [1,7].(Hint Interval = (high-low)/n)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7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9C17-ED5F-4042-A3EE-66931CC2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ECBC4-3671-46FA-B6B3-7FEDB75F5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http://users.cis.fiu.edu/~downeyt/cop2210/loops</a:t>
            </a:r>
            <a:endParaRPr lang="en-US" dirty="0"/>
          </a:p>
          <a:p>
            <a:endParaRPr lang="en-US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81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624</TotalTime>
  <Words>340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Wingdings</vt:lpstr>
      <vt:lpstr>Educational subjects 16x9</vt:lpstr>
      <vt:lpstr>Loops.</vt:lpstr>
      <vt:lpstr>PowerPoint Presentation</vt:lpstr>
      <vt:lpstr>Lecture Flow</vt:lpstr>
      <vt:lpstr>Step 1&gt;&gt;&gt;&gt; for, while and nested loops in Python?</vt:lpstr>
      <vt:lpstr>Step2&gt;&gt;&gt;&gt; continue, break and pass statements.</vt:lpstr>
      <vt:lpstr>Step 3&gt;&gt;&gt;&gt; Exercise 1.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Sri Ram Sagar Kappagantula</dc:creator>
  <cp:lastModifiedBy>Sri Ram Sagar Kappagantula</cp:lastModifiedBy>
  <cp:revision>46</cp:revision>
  <dcterms:created xsi:type="dcterms:W3CDTF">2017-10-26T21:58:33Z</dcterms:created>
  <dcterms:modified xsi:type="dcterms:W3CDTF">2017-12-22T19:13:48Z</dcterms:modified>
</cp:coreProperties>
</file>