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72" r:id="rId3"/>
    <p:sldId id="263" r:id="rId4"/>
    <p:sldId id="266" r:id="rId5"/>
    <p:sldId id="268" r:id="rId6"/>
    <p:sldId id="279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Ram Sagar Kappagantula" userId="2e284068-39b9-48dd-b5e3-fde0815b20e7" providerId="ADAL" clId="{07155203-F2A0-4C60-873B-520F0D89A97E}"/>
    <pc:docChg chg="custSel addSld modSld">
      <pc:chgData name="Sri Ram Sagar Kappagantula" userId="2e284068-39b9-48dd-b5e3-fde0815b20e7" providerId="ADAL" clId="{07155203-F2A0-4C60-873B-520F0D89A97E}" dt="2017-10-29T04:05:43.640" v="1636" actId="20577"/>
      <pc:docMkLst>
        <pc:docMk/>
      </pc:docMkLst>
      <pc:sldChg chg="addSp modSp">
        <pc:chgData name="Sri Ram Sagar Kappagantula" userId="2e284068-39b9-48dd-b5e3-fde0815b20e7" providerId="ADAL" clId="{07155203-F2A0-4C60-873B-520F0D89A97E}" dt="2017-10-28T03:15:06.807" v="2" actId="931"/>
        <pc:sldMkLst>
          <pc:docMk/>
          <pc:sldMk cId="1440355687" sldId="260"/>
        </pc:sldMkLst>
        <pc:spChg chg="mod">
          <ac:chgData name="Sri Ram Sagar Kappagantula" userId="2e284068-39b9-48dd-b5e3-fde0815b20e7" providerId="ADAL" clId="{07155203-F2A0-4C60-873B-520F0D89A97E}" dt="2017-10-28T03:11:12.015" v="0" actId="931"/>
          <ac:spMkLst>
            <pc:docMk/>
            <pc:sldMk cId="1440355687" sldId="260"/>
            <ac:spMk id="14" creationId="{00000000-0000-0000-0000-000000000000}"/>
          </ac:spMkLst>
        </pc:spChg>
        <pc:picChg chg="add mod">
          <ac:chgData name="Sri Ram Sagar Kappagantula" userId="2e284068-39b9-48dd-b5e3-fde0815b20e7" providerId="ADAL" clId="{07155203-F2A0-4C60-873B-520F0D89A97E}" dt="2017-10-28T03:12:41.087" v="1" actId="931"/>
          <ac:picMkLst>
            <pc:docMk/>
            <pc:sldMk cId="1440355687" sldId="260"/>
            <ac:picMk id="3" creationId="{8A499E5B-52D9-47D1-9CE5-066DF2656F8C}"/>
          </ac:picMkLst>
        </pc:picChg>
        <pc:picChg chg="add mod">
          <ac:chgData name="Sri Ram Sagar Kappagantula" userId="2e284068-39b9-48dd-b5e3-fde0815b20e7" providerId="ADAL" clId="{07155203-F2A0-4C60-873B-520F0D89A97E}" dt="2017-10-28T03:15:06.807" v="2" actId="931"/>
          <ac:picMkLst>
            <pc:docMk/>
            <pc:sldMk cId="1440355687" sldId="260"/>
            <ac:picMk id="5" creationId="{47B86CA3-2776-4DC8-BAA4-8F3614B35638}"/>
          </ac:picMkLst>
        </pc:picChg>
      </pc:sldChg>
      <pc:sldChg chg="addSp modSp">
        <pc:chgData name="Sri Ram Sagar Kappagantula" userId="2e284068-39b9-48dd-b5e3-fde0815b20e7" providerId="ADAL" clId="{07155203-F2A0-4C60-873B-520F0D89A97E}" dt="2017-10-28T03:35:14.810" v="10" actId="20577"/>
        <pc:sldMkLst>
          <pc:docMk/>
          <pc:sldMk cId="2902466307" sldId="266"/>
        </pc:sldMkLst>
        <pc:spChg chg="mod">
          <ac:chgData name="Sri Ram Sagar Kappagantula" userId="2e284068-39b9-48dd-b5e3-fde0815b20e7" providerId="ADAL" clId="{07155203-F2A0-4C60-873B-520F0D89A97E}" dt="2017-10-28T03:21:33.999" v="3" actId="20577"/>
          <ac:spMkLst>
            <pc:docMk/>
            <pc:sldMk cId="2902466307" sldId="266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3:35:14.810" v="10" actId="20577"/>
          <ac:spMkLst>
            <pc:docMk/>
            <pc:sldMk cId="2902466307" sldId="266"/>
            <ac:spMk id="3" creationId="{A2B90673-C68B-47F0-90EB-B08E1B70394C}"/>
          </ac:spMkLst>
        </pc:spChg>
      </pc:sldChg>
      <pc:sldChg chg="addSp modSp">
        <pc:chgData name="Sri Ram Sagar Kappagantula" userId="2e284068-39b9-48dd-b5e3-fde0815b20e7" providerId="ADAL" clId="{07155203-F2A0-4C60-873B-520F0D89A97E}" dt="2017-10-28T04:39:39.673" v="13" actId="20577"/>
        <pc:sldMkLst>
          <pc:docMk/>
          <pc:sldMk cId="1457430339" sldId="268"/>
        </pc:sldMkLst>
        <pc:spChg chg="mod">
          <ac:chgData name="Sri Ram Sagar Kappagantula" userId="2e284068-39b9-48dd-b5e3-fde0815b20e7" providerId="ADAL" clId="{07155203-F2A0-4C60-873B-520F0D89A97E}" dt="2017-10-28T04:26:34.818" v="11" actId="20577"/>
          <ac:spMkLst>
            <pc:docMk/>
            <pc:sldMk cId="1457430339" sldId="268"/>
            <ac:spMk id="2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4:39:39.673" v="13" actId="20577"/>
          <ac:spMkLst>
            <pc:docMk/>
            <pc:sldMk cId="1457430339" sldId="268"/>
            <ac:spMk id="5" creationId="{0003FF63-959F-4DC5-8786-A7318828870D}"/>
          </ac:spMkLst>
        </pc:spChg>
      </pc:sldChg>
      <pc:sldChg chg="addSp delSp modSp">
        <pc:chgData name="Sri Ram Sagar Kappagantula" userId="2e284068-39b9-48dd-b5e3-fde0815b20e7" providerId="ADAL" clId="{07155203-F2A0-4C60-873B-520F0D89A97E}" dt="2017-10-28T06:06:08.506" v="18" actId="931"/>
        <pc:sldMkLst>
          <pc:docMk/>
          <pc:sldMk cId="3734198996" sldId="269"/>
        </pc:sldMkLst>
        <pc:spChg chg="mod">
          <ac:chgData name="Sri Ram Sagar Kappagantula" userId="2e284068-39b9-48dd-b5e3-fde0815b20e7" providerId="ADAL" clId="{07155203-F2A0-4C60-873B-520F0D89A97E}" dt="2017-10-28T05:34:35.760" v="14" actId="931"/>
          <ac:spMkLst>
            <pc:docMk/>
            <pc:sldMk cId="3734198996" sldId="269"/>
            <ac:spMk id="2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3" creationId="{00000000-0000-0000-0000-000000000000}"/>
          </ac:spMkLst>
        </pc:spChg>
        <pc:spChg chg="del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4" creationId="{00000000-0000-0000-0000-000000000000}"/>
          </ac:spMkLst>
        </pc:spChg>
        <pc:spChg chg="add mod">
          <ac:chgData name="Sri Ram Sagar Kappagantula" userId="2e284068-39b9-48dd-b5e3-fde0815b20e7" providerId="ADAL" clId="{07155203-F2A0-4C60-873B-520F0D89A97E}" dt="2017-10-28T05:34:49.746" v="15" actId="931"/>
          <ac:spMkLst>
            <pc:docMk/>
            <pc:sldMk cId="3734198996" sldId="269"/>
            <ac:spMk id="5" creationId="{858EF7A9-D81C-40EC-B86F-78BD05FB657C}"/>
          </ac:spMkLst>
        </pc:spChg>
        <pc:picChg chg="add mod">
          <ac:chgData name="Sri Ram Sagar Kappagantula" userId="2e284068-39b9-48dd-b5e3-fde0815b20e7" providerId="ADAL" clId="{07155203-F2A0-4C60-873B-520F0D89A97E}" dt="2017-10-28T05:42:23.126" v="16" actId="931"/>
          <ac:picMkLst>
            <pc:docMk/>
            <pc:sldMk cId="3734198996" sldId="269"/>
            <ac:picMk id="7" creationId="{99466174-CD69-4BEF-B646-8A67F1C24188}"/>
          </ac:picMkLst>
        </pc:picChg>
        <pc:picChg chg="add mod">
          <ac:chgData name="Sri Ram Sagar Kappagantula" userId="2e284068-39b9-48dd-b5e3-fde0815b20e7" providerId="ADAL" clId="{07155203-F2A0-4C60-873B-520F0D89A97E}" dt="2017-10-28T06:02:50.667" v="17" actId="931"/>
          <ac:picMkLst>
            <pc:docMk/>
            <pc:sldMk cId="3734198996" sldId="269"/>
            <ac:picMk id="9" creationId="{D19CA559-9B58-4C05-AAB1-68EED29B6E42}"/>
          </ac:picMkLst>
        </pc:picChg>
        <pc:picChg chg="add mod">
          <ac:chgData name="Sri Ram Sagar Kappagantula" userId="2e284068-39b9-48dd-b5e3-fde0815b20e7" providerId="ADAL" clId="{07155203-F2A0-4C60-873B-520F0D89A97E}" dt="2017-10-28T06:06:08.506" v="18" actId="931"/>
          <ac:picMkLst>
            <pc:docMk/>
            <pc:sldMk cId="3734198996" sldId="269"/>
            <ac:picMk id="11" creationId="{41A69F1E-3CF3-49E5-AC86-DD8D4E45202B}"/>
          </ac:picMkLst>
        </pc:picChg>
      </pc:sldChg>
      <pc:sldChg chg="modSp add">
        <pc:chgData name="Sri Ram Sagar Kappagantula" userId="2e284068-39b9-48dd-b5e3-fde0815b20e7" providerId="ADAL" clId="{07155203-F2A0-4C60-873B-520F0D89A97E}" dt="2017-10-29T03:17:50.716" v="284" actId="20577"/>
        <pc:sldMkLst>
          <pc:docMk/>
          <pc:sldMk cId="1486816294" sldId="270"/>
        </pc:sldMkLst>
        <pc:spChg chg="mod">
          <ac:chgData name="Sri Ram Sagar Kappagantula" userId="2e284068-39b9-48dd-b5e3-fde0815b20e7" providerId="ADAL" clId="{07155203-F2A0-4C60-873B-520F0D89A97E}" dt="2017-10-28T06:09:51.436" v="20" actId="20577"/>
          <ac:spMkLst>
            <pc:docMk/>
            <pc:sldMk cId="1486816294" sldId="270"/>
            <ac:spMk id="2" creationId="{09F09C17-ED5F-4042-A3EE-66931CC2CD7D}"/>
          </ac:spMkLst>
        </pc:spChg>
        <pc:spChg chg="mod">
          <ac:chgData name="Sri Ram Sagar Kappagantula" userId="2e284068-39b9-48dd-b5e3-fde0815b20e7" providerId="ADAL" clId="{07155203-F2A0-4C60-873B-520F0D89A97E}" dt="2017-10-29T03:17:50.716" v="284" actId="20577"/>
          <ac:spMkLst>
            <pc:docMk/>
            <pc:sldMk cId="1486816294" sldId="270"/>
            <ac:spMk id="3" creationId="{CF1ECBC4-3671-46FA-B6B3-7FEDB75F569D}"/>
          </ac:spMkLst>
        </pc:spChg>
      </pc:sldChg>
      <pc:sldChg chg="modSp add">
        <pc:chgData name="Sri Ram Sagar Kappagantula" userId="2e284068-39b9-48dd-b5e3-fde0815b20e7" providerId="ADAL" clId="{07155203-F2A0-4C60-873B-520F0D89A97E}" dt="2017-10-29T04:05:43.640" v="1636" actId="20577"/>
        <pc:sldMkLst>
          <pc:docMk/>
          <pc:sldMk cId="3321978090" sldId="271"/>
        </pc:sldMkLst>
        <pc:spChg chg="mod">
          <ac:chgData name="Sri Ram Sagar Kappagantula" userId="2e284068-39b9-48dd-b5e3-fde0815b20e7" providerId="ADAL" clId="{07155203-F2A0-4C60-873B-520F0D89A97E}" dt="2017-10-28T06:17:25.308" v="23" actId="20577"/>
          <ac:spMkLst>
            <pc:docMk/>
            <pc:sldMk cId="3321978090" sldId="271"/>
            <ac:spMk id="2" creationId="{9005C374-CFDC-4917-A472-32350313F56C}"/>
          </ac:spMkLst>
        </pc:spChg>
        <pc:spChg chg="mod">
          <ac:chgData name="Sri Ram Sagar Kappagantula" userId="2e284068-39b9-48dd-b5e3-fde0815b20e7" providerId="ADAL" clId="{07155203-F2A0-4C60-873B-520F0D89A97E}" dt="2017-10-29T04:05:43.640" v="1636" actId="20577"/>
          <ac:spMkLst>
            <pc:docMk/>
            <pc:sldMk cId="3321978090" sldId="271"/>
            <ac:spMk id="3" creationId="{4493FC19-5417-4036-8A4A-D00BAC3771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12/23/2017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12/23/2017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12/23/2017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dictionary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thods_of_computing_square_roo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Lists, Tuples and Dictionaries and comprehensions.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 Ram Sagar K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Dictionaries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FF63-959F-4DC5-8786-A73188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10554031" cy="419679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https://www.tutorialspoint.com/python/python_dictionary.htm</a:t>
            </a:r>
            <a:endParaRPr lang="en-US" dirty="0"/>
          </a:p>
          <a:p>
            <a:r>
              <a:rPr lang="en-US" dirty="0" err="1"/>
              <a:t>Setdefault</a:t>
            </a:r>
            <a:r>
              <a:rPr lang="en-US" dirty="0"/>
              <a:t>, get, items, </a:t>
            </a:r>
            <a:r>
              <a:rPr lang="en-US" dirty="0" err="1"/>
              <a:t>fromkeys</a:t>
            </a:r>
            <a:r>
              <a:rPr lang="en-US" dirty="0"/>
              <a:t>, </a:t>
            </a:r>
            <a:r>
              <a:rPr lang="en-US" dirty="0" err="1"/>
              <a:t>has_key</a:t>
            </a:r>
            <a:r>
              <a:rPr lang="en-US" dirty="0"/>
              <a:t>, update.</a:t>
            </a:r>
          </a:p>
          <a:p>
            <a:pPr lvl="1"/>
            <a:r>
              <a:rPr lang="en-US" dirty="0" err="1"/>
              <a:t>Setdefault</a:t>
            </a:r>
            <a:r>
              <a:rPr lang="en-US" dirty="0"/>
              <a:t>: if key is present it returns value else inserts element into the dictionary.</a:t>
            </a:r>
          </a:p>
          <a:p>
            <a:pPr lvl="1"/>
            <a:r>
              <a:rPr lang="en-US" dirty="0"/>
              <a:t>get: gets a value if key is present else return None.</a:t>
            </a:r>
          </a:p>
          <a:p>
            <a:pPr lvl="1"/>
            <a:r>
              <a:rPr lang="en-US" dirty="0"/>
              <a:t>Items: return iterator of tuples.</a:t>
            </a:r>
          </a:p>
          <a:p>
            <a:pPr lvl="1"/>
            <a:r>
              <a:rPr lang="en-US" dirty="0" err="1"/>
              <a:t>Fromkeys</a:t>
            </a:r>
            <a:r>
              <a:rPr lang="en-US" dirty="0"/>
              <a:t>: create a new dictionary with the sequence of keys and give optional values.</a:t>
            </a:r>
          </a:p>
          <a:p>
            <a:pPr lvl="1"/>
            <a:r>
              <a:rPr lang="en-US" dirty="0"/>
              <a:t>Update: updates values in a dictionary with valid keys else inserts new key value pairs.</a:t>
            </a:r>
          </a:p>
          <a:p>
            <a:r>
              <a:rPr lang="en-US" dirty="0"/>
              <a:t> </a:t>
            </a:r>
            <a:r>
              <a:rPr lang="en-US" dirty="0" err="1"/>
              <a:t>my_dict</a:t>
            </a:r>
            <a:r>
              <a:rPr lang="en-US" dirty="0"/>
              <a:t> [key] = value    #Set key-value pair into dict.</a:t>
            </a:r>
          </a:p>
          <a:p>
            <a:r>
              <a:rPr lang="en-US" dirty="0" err="1"/>
              <a:t>My_dict</a:t>
            </a:r>
            <a:r>
              <a:rPr lang="en-US" dirty="0"/>
              <a:t>[key]     #Get value </a:t>
            </a:r>
            <a:r>
              <a:rPr lang="en-US"/>
              <a:t>of key.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E075CC-7FEC-40B4-9EA5-6A5EBC927711}"/>
              </a:ext>
            </a:extLst>
          </p:cNvPr>
          <p:cNvSpPr/>
          <p:nvPr/>
        </p:nvSpPr>
        <p:spPr>
          <a:xfrm>
            <a:off x="5629109" y="3244334"/>
            <a:ext cx="9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my_dict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560FB-7F3B-47BB-A539-866809A8E69E}"/>
              </a:ext>
            </a:extLst>
          </p:cNvPr>
          <p:cNvSpPr/>
          <p:nvPr/>
        </p:nvSpPr>
        <p:spPr>
          <a:xfrm>
            <a:off x="5629109" y="3244334"/>
            <a:ext cx="9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my_dict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4&gt;&gt;&gt;&gt;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673-C68B-47F0-90EB-B08E1B70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Comprehensions are short hands for conditional loops which mutate a list.</a:t>
            </a:r>
          </a:p>
          <a:p>
            <a:r>
              <a:rPr lang="en-US" dirty="0">
                <a:solidFill>
                  <a:schemeClr val="tx2"/>
                </a:solidFill>
              </a:rPr>
              <a:t>Typical loop structure: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 loop :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Conditional check: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Process statement</a:t>
            </a:r>
          </a:p>
          <a:p>
            <a:r>
              <a:rPr lang="en-US" dirty="0">
                <a:solidFill>
                  <a:schemeClr val="tx2"/>
                </a:solidFill>
              </a:rPr>
              <a:t>Comprehension structure: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data structure creation symbols &lt; process statement loop condition&gt;</a:t>
            </a:r>
          </a:p>
          <a:p>
            <a:r>
              <a:rPr lang="en-US" dirty="0">
                <a:solidFill>
                  <a:schemeClr val="tx2"/>
                </a:solidFill>
              </a:rPr>
              <a:t>Syntax: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even_list</a:t>
            </a:r>
            <a:r>
              <a:rPr lang="en-US" dirty="0">
                <a:solidFill>
                  <a:schemeClr val="tx2"/>
                </a:solidFill>
              </a:rPr>
              <a:t> = [ item for item in range(10) if item%2 == 0]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even_dict</a:t>
            </a:r>
            <a:r>
              <a:rPr lang="en-US" dirty="0">
                <a:solidFill>
                  <a:schemeClr val="tx2"/>
                </a:solidFill>
              </a:rPr>
              <a:t> = {item for item in range(10) if item%2 == 0}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Alt_list</a:t>
            </a:r>
            <a:r>
              <a:rPr lang="en-US" dirty="0">
                <a:solidFill>
                  <a:schemeClr val="tx2"/>
                </a:solidFill>
              </a:rPr>
              <a:t> = [1 if item%2 ==0 else 0 for item in range(10)]</a:t>
            </a:r>
          </a:p>
        </p:txBody>
      </p:sp>
    </p:spTree>
    <p:extLst>
      <p:ext uri="{BB962C8B-B14F-4D97-AF65-F5344CB8AC3E}">
        <p14:creationId xmlns:p14="http://schemas.microsoft.com/office/powerpoint/2010/main" val="448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BBD2-783B-4414-AE22-40695E44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5&gt;&gt;&gt;&gt;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D997-A8B2-4A39-96BC-D505153C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Question1: Write program to find 5 approximate roots(x_0(given), x_1, x_2, x_3 and x_4) using </a:t>
            </a:r>
            <a:r>
              <a:rPr lang="en-US" dirty="0" err="1"/>
              <a:t>Bakhshali</a:t>
            </a:r>
            <a:r>
              <a:rPr lang="en-US" dirty="0"/>
              <a:t> method and append the to a list and print that list. (start with x_0 = 1  and S= 10) </a:t>
            </a:r>
            <a:r>
              <a:rPr lang="en-US" dirty="0">
                <a:hlinkClick r:id="rId2"/>
              </a:rPr>
              <a:t>https://en.wikipedia.org/wiki/Methods_of_computing_square_roots</a:t>
            </a:r>
            <a:endParaRPr lang="en-US" dirty="0"/>
          </a:p>
          <a:p>
            <a:r>
              <a:rPr lang="en-US" dirty="0"/>
              <a:t>Question2: Write list compression to zero all multiples of 3 from a list of 20 whole numbers if not multiple of 3 that number should be cubed. (expected [1, 8, 0, 64,.soon]</a:t>
            </a:r>
          </a:p>
          <a:p>
            <a:r>
              <a:rPr lang="en-US" dirty="0"/>
              <a:t>Question3: Convert the result into a dictionary if 0 key should be original value else key is cube root of value (expected {1:1, 2:8, 3:0, 4:64 .. soon})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0C9-B503-465A-8005-5B6B0505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486A-3F29-486D-AEBB-5F4FD580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"Most good programmers do programming not because they expect to get paid or get adulation by the public, but because it is fun to program"</a:t>
            </a:r>
          </a:p>
          <a:p>
            <a:pPr marL="0" indent="0">
              <a:buNone/>
            </a:pPr>
            <a:r>
              <a:rPr lang="en-US" sz="3600" dirty="0"/>
              <a:t>--Linus Torvalds.</a:t>
            </a:r>
          </a:p>
        </p:txBody>
      </p:sp>
    </p:spTree>
    <p:extLst>
      <p:ext uri="{BB962C8B-B14F-4D97-AF65-F5344CB8AC3E}">
        <p14:creationId xmlns:p14="http://schemas.microsoft.com/office/powerpoint/2010/main" val="16148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Flow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AEC8A-0385-1D42-97F5-5A9BADB1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1&gt;&gt;&gt;&gt; lists</a:t>
            </a:r>
          </a:p>
          <a:p>
            <a:r>
              <a:rPr lang="en-US" dirty="0"/>
              <a:t>Step 2&gt;&gt;&gt;&gt; tuples</a:t>
            </a:r>
          </a:p>
          <a:p>
            <a:r>
              <a:rPr lang="en-US" dirty="0"/>
              <a:t>Step 3&gt;&gt;&gt;&gt; Dictionaries</a:t>
            </a:r>
          </a:p>
          <a:p>
            <a:r>
              <a:rPr lang="en-US" dirty="0"/>
              <a:t>Step 4&gt;&gt;&gt;&gt; list comprehension.</a:t>
            </a:r>
          </a:p>
          <a:p>
            <a:r>
              <a:rPr lang="en-US" dirty="0"/>
              <a:t>Step 5&gt;&gt;&gt;&gt; Exercise-1.</a:t>
            </a:r>
          </a:p>
        </p:txBody>
      </p:sp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673-C68B-47F0-90EB-B08E1B70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List is a fundamental data structure linear data structure which is mutable.</a:t>
            </a:r>
          </a:p>
          <a:p>
            <a:r>
              <a:rPr lang="en-US" dirty="0">
                <a:solidFill>
                  <a:schemeClr val="tx2"/>
                </a:solidFill>
              </a:rPr>
              <a:t>List stores heterogeneous data elements, whereas Array stores homogeneous data elements.</a:t>
            </a:r>
          </a:p>
          <a:p>
            <a:r>
              <a:rPr lang="en-US" dirty="0">
                <a:solidFill>
                  <a:schemeClr val="tx2"/>
                </a:solidFill>
              </a:rPr>
              <a:t>Lists is scalable in its memory, on the other hand Array is not scalable in memory.</a:t>
            </a:r>
          </a:p>
          <a:p>
            <a:r>
              <a:rPr lang="en-US" dirty="0">
                <a:solidFill>
                  <a:schemeClr val="tx2"/>
                </a:solidFill>
              </a:rPr>
              <a:t>Basic list properties are insert, delete, retrieve and display values.</a:t>
            </a:r>
          </a:p>
          <a:p>
            <a:r>
              <a:rPr lang="en-US" dirty="0">
                <a:solidFill>
                  <a:schemeClr val="tx2"/>
                </a:solidFill>
              </a:rPr>
              <a:t>Syntax: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My_list</a:t>
            </a:r>
            <a:r>
              <a:rPr lang="en-US" dirty="0">
                <a:solidFill>
                  <a:schemeClr val="tx2"/>
                </a:solidFill>
              </a:rPr>
              <a:t> = []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My_list</a:t>
            </a:r>
            <a:r>
              <a:rPr lang="en-US" dirty="0">
                <a:solidFill>
                  <a:schemeClr val="tx2"/>
                </a:solidFill>
              </a:rPr>
              <a:t> = [1,2,3,4]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My_list</a:t>
            </a:r>
            <a:r>
              <a:rPr lang="en-US" dirty="0">
                <a:solidFill>
                  <a:schemeClr val="tx2"/>
                </a:solidFill>
              </a:rPr>
              <a:t> = list()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List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FF63-959F-4DC5-8786-A73188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10554031" cy="419679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https://docs.python.org/3/tutorial/datastructures.html</a:t>
            </a:r>
            <a:endParaRPr lang="en-US" dirty="0"/>
          </a:p>
          <a:p>
            <a:r>
              <a:rPr lang="en-US" dirty="0"/>
              <a:t>Append values, Insert values and merge 2 lists.</a:t>
            </a:r>
          </a:p>
          <a:p>
            <a:pPr lvl="1"/>
            <a:r>
              <a:rPr lang="en-US" dirty="0"/>
              <a:t>Append: </a:t>
            </a:r>
            <a:r>
              <a:rPr lang="en-US" dirty="0" err="1"/>
              <a:t>my_list.append</a:t>
            </a:r>
            <a:r>
              <a:rPr lang="en-US" dirty="0"/>
              <a:t>(value)</a:t>
            </a:r>
          </a:p>
          <a:p>
            <a:pPr lvl="1"/>
            <a:r>
              <a:rPr lang="en-US" dirty="0"/>
              <a:t>Insert: </a:t>
            </a:r>
            <a:r>
              <a:rPr lang="en-US" dirty="0" err="1"/>
              <a:t>my_list.insert</a:t>
            </a:r>
            <a:r>
              <a:rPr lang="en-US" dirty="0"/>
              <a:t>(</a:t>
            </a:r>
            <a:r>
              <a:rPr lang="en-US" dirty="0" err="1"/>
              <a:t>idx</a:t>
            </a:r>
            <a:r>
              <a:rPr lang="en-US" dirty="0"/>
              <a:t>, value)</a:t>
            </a:r>
          </a:p>
          <a:p>
            <a:pPr lvl="1"/>
            <a:r>
              <a:rPr lang="en-US" dirty="0"/>
              <a:t>Update: 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value</a:t>
            </a:r>
          </a:p>
          <a:p>
            <a:pPr lvl="1"/>
            <a:r>
              <a:rPr lang="en-US" dirty="0"/>
              <a:t>Merge: </a:t>
            </a:r>
            <a:r>
              <a:rPr lang="en-US" dirty="0" err="1"/>
              <a:t>my_list.extend</a:t>
            </a:r>
            <a:r>
              <a:rPr lang="en-US" dirty="0"/>
              <a:t>(my_list2) </a:t>
            </a:r>
          </a:p>
          <a:p>
            <a:pPr lvl="1"/>
            <a:r>
              <a:rPr lang="en-US" dirty="0"/>
              <a:t>Remove: </a:t>
            </a:r>
            <a:r>
              <a:rPr lang="en-US" dirty="0" err="1"/>
              <a:t>my_list.remove</a:t>
            </a:r>
            <a:r>
              <a:rPr lang="en-US" dirty="0"/>
              <a:t>(value)</a:t>
            </a:r>
          </a:p>
          <a:p>
            <a:pPr lvl="1"/>
            <a:r>
              <a:rPr lang="en-US" dirty="0"/>
              <a:t>Pop: </a:t>
            </a:r>
            <a:r>
              <a:rPr lang="en-US" dirty="0" err="1"/>
              <a:t>my_list.pop</a:t>
            </a:r>
            <a:r>
              <a:rPr lang="en-US" dirty="0"/>
              <a:t>(index)</a:t>
            </a:r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1&gt;&gt;&gt;&gt; List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FF63-959F-4DC5-8786-A73188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10554031" cy="4196799"/>
          </a:xfrm>
        </p:spPr>
        <p:txBody>
          <a:bodyPr>
            <a:normAutofit/>
          </a:bodyPr>
          <a:lstStyle/>
          <a:p>
            <a:r>
              <a:rPr lang="en-US" dirty="0" err="1"/>
              <a:t>Sliceing</a:t>
            </a:r>
            <a:r>
              <a:rPr lang="en-US" dirty="0"/>
              <a:t> of lists. &lt;&lt;&lt;&lt;List[</a:t>
            </a:r>
            <a:r>
              <a:rPr lang="en-US" dirty="0" err="1"/>
              <a:t>start:stop:step</a:t>
            </a:r>
            <a:r>
              <a:rPr lang="en-US" dirty="0"/>
              <a:t>]&gt;&gt;&gt;&gt;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[1, 2, 3, 4, 5, 6, 7 ,8, 9]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[:] -&gt; [1, 2, 3, 4, 5, 6, 7 ,8, 9]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[1:4] -&gt; [2, 3, 4]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[::2] -&gt; [1, 3, 5, 7, 9]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[-1:] -&gt; [9,]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[::-1] -&gt; [9, 8, 7, 6, 5, 4, 3, 2, 1]</a:t>
            </a:r>
          </a:p>
          <a:p>
            <a:r>
              <a:rPr lang="en-US" dirty="0"/>
              <a:t>List can be negative number indexed.</a:t>
            </a:r>
          </a:p>
          <a:p>
            <a:r>
              <a:rPr lang="en-US" dirty="0"/>
              <a:t>Try : Validate all the above examples and prove their correctness.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673-C68B-47F0-90EB-B08E1B70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Tuple is a fundamental data structure linear data structure which is immutable.</a:t>
            </a:r>
          </a:p>
          <a:p>
            <a:r>
              <a:rPr lang="en-US" dirty="0">
                <a:solidFill>
                  <a:schemeClr val="tx2"/>
                </a:solidFill>
              </a:rPr>
              <a:t>Tuple stores heterogeneous data elements (***references).</a:t>
            </a:r>
          </a:p>
          <a:p>
            <a:r>
              <a:rPr lang="en-US" dirty="0">
                <a:solidFill>
                  <a:schemeClr val="tx2"/>
                </a:solidFill>
              </a:rPr>
              <a:t>tuple is not scalable in memory.</a:t>
            </a:r>
          </a:p>
          <a:p>
            <a:r>
              <a:rPr lang="en-US" dirty="0">
                <a:solidFill>
                  <a:schemeClr val="tx2"/>
                </a:solidFill>
              </a:rPr>
              <a:t>Basic tuple properties are count, index.</a:t>
            </a:r>
          </a:p>
          <a:p>
            <a:r>
              <a:rPr lang="en-US" dirty="0">
                <a:solidFill>
                  <a:schemeClr val="tx2"/>
                </a:solidFill>
              </a:rPr>
              <a:t>Syntax: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My_tuple</a:t>
            </a:r>
            <a:r>
              <a:rPr lang="en-US" dirty="0">
                <a:solidFill>
                  <a:schemeClr val="tx2"/>
                </a:solidFill>
              </a:rPr>
              <a:t> = ()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My_tuple</a:t>
            </a:r>
            <a:r>
              <a:rPr lang="en-US" dirty="0">
                <a:solidFill>
                  <a:schemeClr val="tx2"/>
                </a:solidFill>
              </a:rPr>
              <a:t> = (1,2,3,4) / 1,2,3,4,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My_tuple</a:t>
            </a:r>
            <a:r>
              <a:rPr lang="en-US" dirty="0">
                <a:solidFill>
                  <a:schemeClr val="tx2"/>
                </a:solidFill>
              </a:rPr>
              <a:t> = tuple()</a:t>
            </a:r>
          </a:p>
        </p:txBody>
      </p:sp>
    </p:spTree>
    <p:extLst>
      <p:ext uri="{BB962C8B-B14F-4D97-AF65-F5344CB8AC3E}">
        <p14:creationId xmlns:p14="http://schemas.microsoft.com/office/powerpoint/2010/main" val="393786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2&gt;&gt;&gt;&gt; Tuple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3FF63-959F-4DC5-8786-A7318828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10554031" cy="419679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https://docs.python.org/3/tutorial/datastructures.html</a:t>
            </a:r>
            <a:endParaRPr lang="en-US" dirty="0"/>
          </a:p>
          <a:p>
            <a:r>
              <a:rPr lang="en-US" dirty="0"/>
              <a:t>Count and index.</a:t>
            </a:r>
          </a:p>
          <a:p>
            <a:pPr lvl="1"/>
            <a:r>
              <a:rPr lang="en-US" dirty="0"/>
              <a:t>count: </a:t>
            </a:r>
            <a:r>
              <a:rPr lang="en-US" dirty="0" err="1"/>
              <a:t>my_tuple.count</a:t>
            </a:r>
            <a:r>
              <a:rPr lang="en-US" dirty="0"/>
              <a:t>(value) </a:t>
            </a:r>
          </a:p>
          <a:p>
            <a:pPr lvl="1"/>
            <a:r>
              <a:rPr lang="en-US" dirty="0"/>
              <a:t>Index: </a:t>
            </a:r>
            <a:r>
              <a:rPr lang="en-US" dirty="0" err="1"/>
              <a:t>my_tuple.index</a:t>
            </a:r>
            <a:r>
              <a:rPr lang="en-US" dirty="0"/>
              <a:t>(value) -&gt; returns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3&gt;&gt;&gt;&gt;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0673-C68B-47F0-90EB-B08E1B70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Dictionaries is a fundamental data structure which holds data in key, value pair which is mutable.</a:t>
            </a:r>
          </a:p>
          <a:p>
            <a:r>
              <a:rPr lang="en-US" dirty="0">
                <a:solidFill>
                  <a:schemeClr val="tx2"/>
                </a:solidFill>
              </a:rPr>
              <a:t>Dictionaries stores heterogeneous data elements (***references).</a:t>
            </a:r>
          </a:p>
          <a:p>
            <a:r>
              <a:rPr lang="en-US" dirty="0">
                <a:solidFill>
                  <a:schemeClr val="tx2"/>
                </a:solidFill>
              </a:rPr>
              <a:t>Dictionaries </a:t>
            </a:r>
            <a:r>
              <a:rPr lang="en-US" b="1" dirty="0">
                <a:solidFill>
                  <a:schemeClr val="tx2"/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 should always be immutable data structures and unique.</a:t>
            </a:r>
          </a:p>
          <a:p>
            <a:r>
              <a:rPr lang="en-US" dirty="0">
                <a:solidFill>
                  <a:schemeClr val="tx2"/>
                </a:solidFill>
              </a:rPr>
              <a:t>Syntax: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My_dict</a:t>
            </a:r>
            <a:r>
              <a:rPr lang="en-US" dirty="0">
                <a:solidFill>
                  <a:schemeClr val="tx2"/>
                </a:solidFill>
              </a:rPr>
              <a:t> = {}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My_dict</a:t>
            </a:r>
            <a:r>
              <a:rPr lang="en-US" dirty="0">
                <a:solidFill>
                  <a:schemeClr val="tx2"/>
                </a:solidFill>
              </a:rPr>
              <a:t> = {1:1, 2:2, 3:3}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My_dict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dict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My_dict</a:t>
            </a:r>
            <a:r>
              <a:rPr lang="en-US" dirty="0">
                <a:solidFill>
                  <a:schemeClr val="tx2"/>
                </a:solidFill>
              </a:rPr>
              <a:t> = </a:t>
            </a:r>
            <a:r>
              <a:rPr lang="en-US" dirty="0" err="1">
                <a:solidFill>
                  <a:schemeClr val="tx2"/>
                </a:solidFill>
              </a:rPr>
              <a:t>dict</a:t>
            </a:r>
            <a:r>
              <a:rPr lang="en-US" dirty="0">
                <a:solidFill>
                  <a:schemeClr val="tx2"/>
                </a:solidFill>
              </a:rPr>
              <a:t>([(1,1), (2,2), (3,3)]</a:t>
            </a:r>
          </a:p>
        </p:txBody>
      </p:sp>
    </p:spTree>
    <p:extLst>
      <p:ext uri="{BB962C8B-B14F-4D97-AF65-F5344CB8AC3E}">
        <p14:creationId xmlns:p14="http://schemas.microsoft.com/office/powerpoint/2010/main" val="29775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847</TotalTime>
  <Words>993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Wingdings</vt:lpstr>
      <vt:lpstr>Educational subjects 16x9</vt:lpstr>
      <vt:lpstr>Lists, Tuples and Dictionaries and comprehensions.</vt:lpstr>
      <vt:lpstr>PowerPoint Presentation</vt:lpstr>
      <vt:lpstr>Lecture Flow</vt:lpstr>
      <vt:lpstr>Step 1&gt;&gt;&gt;&gt; Lists</vt:lpstr>
      <vt:lpstr>Step 1&gt;&gt;&gt;&gt; List (contd.)</vt:lpstr>
      <vt:lpstr>Step 1&gt;&gt;&gt;&gt; List (contd.)</vt:lpstr>
      <vt:lpstr>Step 2&gt;&gt;&gt;&gt; Tuple</vt:lpstr>
      <vt:lpstr>Step 2&gt;&gt;&gt;&gt; Tuple (contd.)</vt:lpstr>
      <vt:lpstr>Step 3&gt;&gt;&gt;&gt; Dictionaries</vt:lpstr>
      <vt:lpstr>Step 3&gt;&gt;&gt;&gt; Dictionaries (contd.)</vt:lpstr>
      <vt:lpstr>Step 4&gt;&gt;&gt;&gt; Comprehensions</vt:lpstr>
      <vt:lpstr>Step 5&gt;&gt;&gt;&gt;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Sri Ram Sagar Kappagantula</dc:creator>
  <cp:lastModifiedBy>Sri Ram Sagar Kappagantula</cp:lastModifiedBy>
  <cp:revision>67</cp:revision>
  <dcterms:created xsi:type="dcterms:W3CDTF">2017-10-26T21:58:33Z</dcterms:created>
  <dcterms:modified xsi:type="dcterms:W3CDTF">2017-12-23T07:08:39Z</dcterms:modified>
</cp:coreProperties>
</file>