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2" r:id="rId3"/>
    <p:sldId id="263" r:id="rId4"/>
    <p:sldId id="266" r:id="rId5"/>
    <p:sldId id="268" r:id="rId6"/>
    <p:sldId id="270" r:id="rId7"/>
    <p:sldId id="271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problem=4" TargetMode="External"/><Relationship Id="rId2" Type="http://schemas.openxmlformats.org/officeDocument/2006/relationships/hyperlink" Target="https://projecteuler.net/problem=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Function structure.</a:t>
            </a:r>
          </a:p>
          <a:p>
            <a:r>
              <a:rPr lang="en-US" dirty="0"/>
              <a:t>Step 2&gt;&gt;&gt;&gt; Types of functions.</a:t>
            </a:r>
          </a:p>
          <a:p>
            <a:r>
              <a:rPr lang="en-US" dirty="0"/>
              <a:t>Step 3&gt;&gt;&gt;&gt; Named functions differentiated with input parameters.</a:t>
            </a:r>
          </a:p>
          <a:p>
            <a:r>
              <a:rPr lang="en-US" dirty="0"/>
              <a:t>Step 4&gt;&gt;&gt;&gt; Lambda functions.</a:t>
            </a:r>
          </a:p>
          <a:p>
            <a:r>
              <a:rPr lang="en-US" dirty="0"/>
              <a:t>Step 5&gt;&gt;&gt;&gt; Exercise.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Function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Def &lt;</a:t>
            </a:r>
            <a:r>
              <a:rPr lang="en-US" dirty="0" err="1">
                <a:solidFill>
                  <a:schemeClr val="tx2"/>
                </a:solidFill>
              </a:rPr>
              <a:t>name_of_function</a:t>
            </a:r>
            <a:r>
              <a:rPr lang="en-US" dirty="0">
                <a:solidFill>
                  <a:schemeClr val="tx2"/>
                </a:solidFill>
              </a:rPr>
              <a:t>&gt; ([Input parameters]):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[Return statement]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 statement is optional, but it is recommended to write return statement for every function to detect the execution state of the function.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Functions are first class objects, meaning they can take other functions  as input arguments.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Types of functions.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/>
              <a:t>Named functions.</a:t>
            </a:r>
          </a:p>
          <a:p>
            <a:r>
              <a:rPr lang="en-US" dirty="0"/>
              <a:t>Lambda functions.</a:t>
            </a:r>
          </a:p>
          <a:p>
            <a:r>
              <a:rPr lang="en-US" dirty="0"/>
              <a:t>Methods associated with  class.</a:t>
            </a:r>
          </a:p>
          <a:p>
            <a:pPr lvl="1"/>
            <a:r>
              <a:rPr lang="en-US" dirty="0"/>
              <a:t>__name__ (dander methods [Class internal and setup methods])</a:t>
            </a:r>
          </a:p>
          <a:p>
            <a:pPr lvl="1"/>
            <a:r>
              <a:rPr lang="en-US" dirty="0"/>
              <a:t>_name (private methods [not available for user to use).</a:t>
            </a:r>
          </a:p>
          <a:p>
            <a:pPr lvl="1"/>
            <a:r>
              <a:rPr lang="en-US" dirty="0"/>
              <a:t>Name (public methods that user can use)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9C17-ED5F-4042-A3EE-66931CC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Named functions differentiated with input parameters.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BC4-3671-46FA-B6B3-7FEDB75F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 without input parameters.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input positional parameters.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input default parameters.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keyword arguments.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variable positional arguments.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variable keyword arguments.</a:t>
            </a:r>
          </a:p>
          <a:p>
            <a:r>
              <a:rPr lang="en-US" dirty="0">
                <a:solidFill>
                  <a:schemeClr val="tx2"/>
                </a:solidFill>
              </a:rPr>
              <a:t>Function with variable positional and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1486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Lambda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Nameless simple single line functions.</a:t>
            </a:r>
          </a:p>
          <a:p>
            <a:r>
              <a:rPr lang="en-US" dirty="0"/>
              <a:t>No returns statement is needed as the function returns the processed value by default.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Lambda &lt;inputs&gt; : &lt;statement&gt; </a:t>
            </a:r>
          </a:p>
        </p:txBody>
      </p:sp>
    </p:spTree>
    <p:extLst>
      <p:ext uri="{BB962C8B-B14F-4D97-AF65-F5344CB8AC3E}">
        <p14:creationId xmlns:p14="http://schemas.microsoft.com/office/powerpoint/2010/main" val="33219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5&gt;&gt;&gt;&gt; utility functions. (returns iterators)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Map:</a:t>
            </a:r>
          </a:p>
          <a:p>
            <a:pPr lvl="1"/>
            <a:r>
              <a:rPr lang="en-US" dirty="0"/>
              <a:t>Map(function,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r>
              <a:rPr lang="en-US" dirty="0"/>
              <a:t>Filter: </a:t>
            </a:r>
          </a:p>
          <a:p>
            <a:pPr lvl="1"/>
            <a:r>
              <a:rPr lang="en-US" dirty="0"/>
              <a:t>Filter(conditional 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r>
              <a:rPr lang="en-US" dirty="0"/>
              <a:t>Reduce:</a:t>
            </a:r>
          </a:p>
          <a:p>
            <a:pPr lvl="1"/>
            <a:r>
              <a:rPr lang="en-US" dirty="0"/>
              <a:t>Reduce(summarizing 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9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6&gt;&gt;&gt;&gt;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1:Write a function named </a:t>
            </a:r>
            <a:r>
              <a:rPr lang="en-US" dirty="0" err="1"/>
              <a:t>right_justify</a:t>
            </a:r>
            <a:r>
              <a:rPr lang="en-US" dirty="0"/>
              <a:t> that takes a string named s as a parameter and prints the string with enough leading spaces so that the last letter of the string is in column 70 of the display. (Downey, Allen B. </a:t>
            </a:r>
            <a:r>
              <a:rPr lang="en-US" i="1" dirty="0"/>
              <a:t>Think Python, 2008.</a:t>
            </a:r>
            <a:r>
              <a:rPr lang="en-US" dirty="0"/>
              <a:t>) (hint: </a:t>
            </a:r>
            <a:r>
              <a:rPr lang="en-US" dirty="0" err="1"/>
              <a:t>len</a:t>
            </a:r>
            <a:r>
              <a:rPr lang="en-US" dirty="0"/>
              <a:t>(text) -&gt; gives length of characters)</a:t>
            </a:r>
          </a:p>
          <a:p>
            <a:r>
              <a:rPr lang="en-US" dirty="0"/>
              <a:t>Question 2: Write </a:t>
            </a:r>
            <a:r>
              <a:rPr lang="en-US" dirty="0" err="1"/>
              <a:t>ex_terms</a:t>
            </a:r>
            <a:r>
              <a:rPr lang="en-US" dirty="0"/>
              <a:t>(x, terms) power series terms for given n (expected </a:t>
            </a:r>
            <a:r>
              <a:rPr lang="en-US" dirty="0" err="1"/>
              <a:t>ex_terms</a:t>
            </a:r>
            <a:r>
              <a:rPr lang="en-US" dirty="0"/>
              <a:t>(1, 1) = [1], </a:t>
            </a:r>
            <a:r>
              <a:rPr lang="en-US" dirty="0" err="1"/>
              <a:t>ex_terms</a:t>
            </a:r>
            <a:r>
              <a:rPr lang="en-US" dirty="0"/>
              <a:t>(2,2)=[1,2]) .(hint: e(x) = 1+ x + x2/2! + x3/3!+soon)</a:t>
            </a:r>
          </a:p>
          <a:p>
            <a:r>
              <a:rPr lang="en-US" dirty="0"/>
              <a:t>Question 3: </a:t>
            </a:r>
            <a:r>
              <a:rPr lang="en-US" dirty="0">
                <a:hlinkClick r:id="rId2"/>
              </a:rPr>
              <a:t>https://projecteuler.net/problem=6</a:t>
            </a:r>
            <a:r>
              <a:rPr lang="en-US" dirty="0"/>
              <a:t> write a function to which takes variable input arguments and finds the sum of square of the number and square that number and give difference of squared sum and sum of squares.</a:t>
            </a:r>
          </a:p>
          <a:p>
            <a:r>
              <a:rPr lang="en-US" dirty="0"/>
              <a:t>Question 4: </a:t>
            </a:r>
            <a:r>
              <a:rPr lang="en-US" dirty="0">
                <a:hlinkClick r:id="rId3"/>
              </a:rPr>
              <a:t>https://projecteuler.net/problem=4</a:t>
            </a:r>
            <a:r>
              <a:rPr lang="en-US" dirty="0"/>
              <a:t> write a function which accepts number of digits and give the highest palindrome( no factors need as </a:t>
            </a:r>
            <a:r>
              <a:rPr lang="en-US"/>
              <a:t>per problem).</a:t>
            </a:r>
            <a:endParaRPr lang="en-US" dirty="0"/>
          </a:p>
          <a:p>
            <a:r>
              <a:rPr lang="en-US" dirty="0"/>
              <a:t>Question 5: Write a filter to extract all multiples of 3 and 7 from 1000 numbers.</a:t>
            </a:r>
          </a:p>
          <a:p>
            <a:r>
              <a:rPr lang="en-US" dirty="0"/>
              <a:t>Question 6: Why don’t we write return and lambda functions?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738</TotalTime>
  <Words>552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Wingdings</vt:lpstr>
      <vt:lpstr>Educational subjects 16x9</vt:lpstr>
      <vt:lpstr>Functions</vt:lpstr>
      <vt:lpstr>PowerPoint Presentation</vt:lpstr>
      <vt:lpstr>Lecture Flow</vt:lpstr>
      <vt:lpstr>Step 1&gt;&gt;&gt;&gt; Function structure</vt:lpstr>
      <vt:lpstr>Step 2&gt;&gt;&gt;&gt; Types of functions.</vt:lpstr>
      <vt:lpstr>Step 3&gt;&gt;&gt;&gt; Named functions differentiated with input parameters.</vt:lpstr>
      <vt:lpstr>Step 4&gt;&gt;&gt;&gt; Lambda functions.</vt:lpstr>
      <vt:lpstr>Step 5&gt;&gt;&gt;&gt; utility functions. (returns iterators)</vt:lpstr>
      <vt:lpstr>Step 6&gt;&gt;&gt;&gt;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52</cp:revision>
  <dcterms:created xsi:type="dcterms:W3CDTF">2017-10-26T21:58:33Z</dcterms:created>
  <dcterms:modified xsi:type="dcterms:W3CDTF">2017-12-23T22:20:19Z</dcterms:modified>
</cp:coreProperties>
</file>