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63" r:id="rId4"/>
    <p:sldId id="273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35378/difference-between-method-and-method" TargetMode="External"/><Relationship Id="rId2" Type="http://schemas.openxmlformats.org/officeDocument/2006/relationships/hyperlink" Target="https://en.wikipedia.org/wiki/Name_mangling#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Class creation.</a:t>
            </a:r>
          </a:p>
          <a:p>
            <a:r>
              <a:rPr lang="en-US" dirty="0"/>
              <a:t>Step 2&gt;&gt;&gt;&gt;  Objects.</a:t>
            </a:r>
          </a:p>
          <a:p>
            <a:r>
              <a:rPr lang="en-US" dirty="0"/>
              <a:t>Step 3&gt;&gt;&gt;&gt; abstract class.</a:t>
            </a:r>
          </a:p>
          <a:p>
            <a:r>
              <a:rPr lang="en-US" dirty="0"/>
              <a:t>Step 5&gt;&gt;&gt;&gt; Exercise.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Class creation.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Class.</a:t>
            </a:r>
          </a:p>
          <a:p>
            <a:pPr lvl="1"/>
            <a:r>
              <a:rPr lang="en-US" dirty="0"/>
              <a:t>Syntax:</a:t>
            </a:r>
          </a:p>
          <a:p>
            <a:pPr lvl="2"/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(object, </a:t>
            </a:r>
            <a:r>
              <a:rPr lang="en-US" dirty="0" err="1"/>
              <a:t>superclasses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Def </a:t>
            </a:r>
            <a:r>
              <a:rPr lang="en-US" dirty="0" err="1"/>
              <a:t>methodName</a:t>
            </a:r>
            <a:r>
              <a:rPr lang="en-US" dirty="0"/>
              <a:t>(self, parameters): # Instance methods.</a:t>
            </a:r>
          </a:p>
          <a:p>
            <a:pPr lvl="3"/>
            <a:r>
              <a:rPr lang="en-US" dirty="0"/>
              <a:t>Def </a:t>
            </a:r>
            <a:r>
              <a:rPr lang="en-US" dirty="0" err="1"/>
              <a:t>methodName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, parameters): # class methods.</a:t>
            </a:r>
          </a:p>
          <a:p>
            <a:pPr lvl="3"/>
            <a:r>
              <a:rPr lang="en-US" dirty="0"/>
              <a:t>Def __new__(self, parameters): # class constructer. (special method)</a:t>
            </a:r>
          </a:p>
          <a:p>
            <a:pPr lvl="3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parameters): # class initializer. (special method)</a:t>
            </a:r>
          </a:p>
          <a:p>
            <a:pPr lvl="3"/>
            <a:r>
              <a:rPr lang="en-US" dirty="0"/>
              <a:t>Def __</a:t>
            </a:r>
            <a:r>
              <a:rPr lang="en-US" dirty="0" err="1"/>
              <a:t>methodName</a:t>
            </a:r>
            <a:r>
              <a:rPr lang="en-US" dirty="0"/>
              <a:t>(self, parameter): #private methods. (name mangling happens)</a:t>
            </a:r>
          </a:p>
          <a:p>
            <a:pPr lvl="4"/>
            <a:r>
              <a:rPr lang="en-US" dirty="0"/>
              <a:t>Name mangling is done to restrict name collisions (</a:t>
            </a:r>
            <a:r>
              <a:rPr lang="en-US" dirty="0">
                <a:hlinkClick r:id="rId2"/>
              </a:rPr>
              <a:t>https://en.wikipedia.org/wiki/Name_mangling#Python</a:t>
            </a:r>
            <a:r>
              <a:rPr lang="en-US" dirty="0"/>
              <a:t> )</a:t>
            </a:r>
          </a:p>
          <a:p>
            <a:pPr lvl="3"/>
            <a:r>
              <a:rPr lang="en-US" dirty="0"/>
              <a:t>Def _</a:t>
            </a:r>
            <a:r>
              <a:rPr lang="en-US" dirty="0" err="1"/>
              <a:t>methodname</a:t>
            </a:r>
            <a:r>
              <a:rPr lang="en-US" dirty="0"/>
              <a:t>(self, parameter): #protected methods.</a:t>
            </a:r>
          </a:p>
          <a:p>
            <a:r>
              <a:rPr lang="en-US" dirty="0"/>
              <a:t>Super is the keyword used to access methods of superclass class in subclass.</a:t>
            </a:r>
          </a:p>
          <a:p>
            <a:pPr lvl="3"/>
            <a:endParaRPr lang="en-US" dirty="0"/>
          </a:p>
          <a:p>
            <a:r>
              <a:rPr lang="en-US" dirty="0">
                <a:hlinkClick r:id="rId3"/>
              </a:rPr>
              <a:t>https://stackoverflow.com/questions/935378/difference-between-method-and-method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Objects.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Objects are created by calling class as a function.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Object = </a:t>
            </a:r>
            <a:r>
              <a:rPr lang="en-US" dirty="0" err="1"/>
              <a:t>ClassName</a:t>
            </a:r>
            <a:r>
              <a:rPr lang="en-US" dirty="0"/>
              <a:t>()</a:t>
            </a:r>
          </a:p>
          <a:p>
            <a:r>
              <a:rPr lang="en-US" dirty="0"/>
              <a:t>Objects are mutable.</a:t>
            </a:r>
          </a:p>
          <a:p>
            <a:r>
              <a:rPr lang="en-US" dirty="0"/>
              <a:t>Order of execution to create an object __new___() -&gt; __</a:t>
            </a:r>
            <a:r>
              <a:rPr lang="en-US" dirty="0" err="1"/>
              <a:t>init</a:t>
            </a:r>
            <a:r>
              <a:rPr lang="en-US" dirty="0"/>
              <a:t>__().</a:t>
            </a:r>
          </a:p>
          <a:p>
            <a:r>
              <a:rPr lang="en-US" dirty="0"/>
              <a:t>Object copy is done using copy module.</a:t>
            </a:r>
          </a:p>
          <a:p>
            <a:pPr lvl="1"/>
            <a:r>
              <a:rPr lang="en-US" dirty="0"/>
              <a:t>Syntax:</a:t>
            </a:r>
          </a:p>
          <a:p>
            <a:pPr lvl="2"/>
            <a:r>
              <a:rPr lang="en-US" dirty="0"/>
              <a:t>Import copy</a:t>
            </a:r>
          </a:p>
          <a:p>
            <a:pPr lvl="2"/>
            <a:r>
              <a:rPr lang="en-US" dirty="0" err="1"/>
              <a:t>new_object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(object) # Shallow copy of object.</a:t>
            </a:r>
          </a:p>
          <a:p>
            <a:pPr lvl="2"/>
            <a:r>
              <a:rPr lang="en-US" dirty="0" err="1"/>
              <a:t>New_object</a:t>
            </a:r>
            <a:r>
              <a:rPr lang="en-US" dirty="0"/>
              <a:t> = </a:t>
            </a:r>
            <a:r>
              <a:rPr lang="en-US" dirty="0" err="1"/>
              <a:t>Copy.deepcopy</a:t>
            </a:r>
            <a:r>
              <a:rPr lang="en-US" dirty="0"/>
              <a:t>(object) # Deep copy object.</a:t>
            </a:r>
          </a:p>
        </p:txBody>
      </p:sp>
    </p:spTree>
    <p:extLst>
      <p:ext uri="{BB962C8B-B14F-4D97-AF65-F5344CB8AC3E}">
        <p14:creationId xmlns:p14="http://schemas.microsoft.com/office/powerpoint/2010/main" val="19355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Abstract classes.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class are created by extending and using </a:t>
            </a:r>
            <a:r>
              <a:rPr lang="en-US" dirty="0" err="1"/>
              <a:t>abc</a:t>
            </a:r>
            <a:r>
              <a:rPr lang="en-US" dirty="0"/>
              <a:t> module. 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Import </a:t>
            </a:r>
            <a:r>
              <a:rPr lang="en-US" dirty="0" err="1"/>
              <a:t>abc</a:t>
            </a:r>
            <a:endParaRPr lang="en-US" dirty="0"/>
          </a:p>
          <a:p>
            <a:pPr lvl="2"/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metaclass</a:t>
            </a:r>
            <a:r>
              <a:rPr lang="en-US" dirty="0"/>
              <a:t> =</a:t>
            </a:r>
            <a:r>
              <a:rPr lang="en-US" dirty="0" err="1"/>
              <a:t>abc.ABCMeta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abc.abstractproperty</a:t>
            </a:r>
            <a:endParaRPr lang="en-US" dirty="0"/>
          </a:p>
          <a:p>
            <a:pPr lvl="3"/>
            <a:r>
              <a:rPr lang="en-US" dirty="0"/>
              <a:t>Def value(self):</a:t>
            </a:r>
          </a:p>
          <a:p>
            <a:pPr lvl="4"/>
            <a:r>
              <a:rPr lang="en-US" dirty="0"/>
              <a:t>Pass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abc.abstractmethod</a:t>
            </a:r>
            <a:endParaRPr lang="en-US" dirty="0"/>
          </a:p>
          <a:p>
            <a:pPr lvl="3"/>
            <a:r>
              <a:rPr lang="en-US" dirty="0"/>
              <a:t>Def run(self, value)</a:t>
            </a:r>
          </a:p>
          <a:p>
            <a:pPr lvl="4"/>
            <a:r>
              <a:rPr lang="en-US" dirty="0"/>
              <a:t>Pass</a:t>
            </a:r>
          </a:p>
          <a:p>
            <a:r>
              <a:rPr lang="en-US" dirty="0" err="1"/>
              <a:t>Implementaion</a:t>
            </a:r>
            <a:r>
              <a:rPr lang="en-US" dirty="0"/>
              <a:t> methods 1) </a:t>
            </a:r>
            <a:r>
              <a:rPr lang="en-US" dirty="0" err="1"/>
              <a:t>subclassing</a:t>
            </a:r>
            <a:r>
              <a:rPr lang="en-US" dirty="0"/>
              <a:t> 2) registering.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https://docs.python.org/3/library/abc.html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4&gt;&gt;&gt;&gt; Exercise.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456"/>
            <a:ext cx="12192000" cy="5029544"/>
          </a:xfrm>
        </p:spPr>
        <p:txBody>
          <a:bodyPr>
            <a:normAutofit/>
          </a:bodyPr>
          <a:lstStyle/>
          <a:p>
            <a:r>
              <a:rPr lang="en-US" dirty="0"/>
              <a:t>Question1: Write a definition for a class named Kangaroo with the following methods:</a:t>
            </a:r>
          </a:p>
          <a:p>
            <a:pPr lvl="1"/>
            <a:r>
              <a:rPr lang="en-US" dirty="0"/>
              <a:t> An __</a:t>
            </a:r>
            <a:r>
              <a:rPr lang="en-US" dirty="0" err="1"/>
              <a:t>init</a:t>
            </a:r>
            <a:r>
              <a:rPr lang="en-US" dirty="0"/>
              <a:t>__ method that initializes an attribute named </a:t>
            </a:r>
            <a:r>
              <a:rPr lang="en-US" dirty="0" err="1"/>
              <a:t>pouch_contents</a:t>
            </a:r>
            <a:r>
              <a:rPr lang="en-US" dirty="0"/>
              <a:t> to an empty list.</a:t>
            </a:r>
          </a:p>
          <a:p>
            <a:pPr lvl="1"/>
            <a:r>
              <a:rPr lang="en-US" dirty="0"/>
              <a:t>A method named </a:t>
            </a:r>
            <a:r>
              <a:rPr lang="en-US" dirty="0" err="1"/>
              <a:t>put_in_pouch</a:t>
            </a:r>
            <a:r>
              <a:rPr lang="en-US" dirty="0"/>
              <a:t> that takes an object of any type and adds it to </a:t>
            </a:r>
            <a:r>
              <a:rPr lang="en-US" dirty="0" err="1"/>
              <a:t>pouch_contents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__</a:t>
            </a:r>
            <a:r>
              <a:rPr lang="en-US" dirty="0" err="1"/>
              <a:t>str</a:t>
            </a:r>
            <a:r>
              <a:rPr lang="en-US" dirty="0"/>
              <a:t>__ method that returns a string representation of the Kangaroo object and the contents of the pouch. </a:t>
            </a:r>
          </a:p>
          <a:p>
            <a:pPr lvl="1"/>
            <a:r>
              <a:rPr lang="en-US" dirty="0"/>
              <a:t>Test your code by creating two Kangaroo objects, assigning them to variables named kanga and </a:t>
            </a:r>
            <a:r>
              <a:rPr lang="en-US" dirty="0" err="1"/>
              <a:t>roo</a:t>
            </a:r>
            <a:r>
              <a:rPr lang="en-US" dirty="0"/>
              <a:t>, and then adding </a:t>
            </a:r>
            <a:r>
              <a:rPr lang="en-US" dirty="0" err="1"/>
              <a:t>roo</a:t>
            </a:r>
            <a:r>
              <a:rPr lang="en-US" dirty="0"/>
              <a:t> to the contents of kanga’s pouch.</a:t>
            </a:r>
            <a:r>
              <a:rPr lang="en-US" b="1" dirty="0"/>
              <a:t> </a:t>
            </a:r>
          </a:p>
          <a:p>
            <a:r>
              <a:rPr lang="en-US" dirty="0"/>
              <a:t>Question2:create an abstract class animal with attributes </a:t>
            </a:r>
            <a:r>
              <a:rPr lang="en-US" dirty="0" err="1"/>
              <a:t>limbs_number</a:t>
            </a:r>
            <a:r>
              <a:rPr lang="en-US" dirty="0"/>
              <a:t>, </a:t>
            </a:r>
            <a:r>
              <a:rPr lang="en-US" dirty="0" err="1"/>
              <a:t>blood_color</a:t>
            </a:r>
            <a:r>
              <a:rPr lang="en-US" dirty="0"/>
              <a:t>, blooded, body temperature. </a:t>
            </a:r>
            <a:r>
              <a:rPr lang="en-US" dirty="0" err="1"/>
              <a:t>Abstarct</a:t>
            </a:r>
            <a:r>
              <a:rPr lang="en-US" dirty="0"/>
              <a:t> methods </a:t>
            </a:r>
            <a:r>
              <a:rPr lang="en-US" dirty="0" err="1"/>
              <a:t>Methods</a:t>
            </a:r>
            <a:r>
              <a:rPr lang="en-US" dirty="0"/>
              <a:t> eat, walk and sleep. Using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r>
              <a:rPr lang="en-US" dirty="0"/>
              <a:t>Question3:Create an abstract class in question 2 using register method.</a:t>
            </a:r>
          </a:p>
          <a:p>
            <a:r>
              <a:rPr lang="en-US" dirty="0"/>
              <a:t>Question4: create subclass (dog, cat) with a attribute breed for each and </a:t>
            </a:r>
            <a:r>
              <a:rPr lang="en-US" dirty="0" err="1"/>
              <a:t>and</a:t>
            </a:r>
            <a:r>
              <a:rPr lang="en-US" dirty="0"/>
              <a:t> from abstract class in question 3 and create 2 instances of dog and 2 instance of cat.</a:t>
            </a:r>
          </a:p>
        </p:txBody>
      </p:sp>
    </p:spTree>
    <p:extLst>
      <p:ext uri="{BB962C8B-B14F-4D97-AF65-F5344CB8AC3E}">
        <p14:creationId xmlns:p14="http://schemas.microsoft.com/office/powerpoint/2010/main" val="107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1089</TotalTime>
  <Words>565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Classes and Objects</vt:lpstr>
      <vt:lpstr>PowerPoint Presentation</vt:lpstr>
      <vt:lpstr>Lecture Flow</vt:lpstr>
      <vt:lpstr>Step 1&gt;&gt;&gt;&gt; Class creation.</vt:lpstr>
      <vt:lpstr>Step 2&gt;&gt;&gt;&gt; Objects.</vt:lpstr>
      <vt:lpstr>Step 3&gt;&gt;&gt;&gt; Abstract classes.</vt:lpstr>
      <vt:lpstr>Step 4&gt;&gt;&gt;&gt;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81</cp:revision>
  <dcterms:created xsi:type="dcterms:W3CDTF">2017-10-26T21:58:33Z</dcterms:created>
  <dcterms:modified xsi:type="dcterms:W3CDTF">2017-12-28T06:14:58Z</dcterms:modified>
</cp:coreProperties>
</file>