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72" r:id="rId3"/>
    <p:sldId id="263" r:id="rId4"/>
    <p:sldId id="273" r:id="rId5"/>
    <p:sldId id="278" r:id="rId6"/>
    <p:sldId id="274" r:id="rId7"/>
    <p:sldId id="276" r:id="rId8"/>
    <p:sldId id="277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Ram Sagar Kappagantula" userId="2e284068-39b9-48dd-b5e3-fde0815b20e7" providerId="ADAL" clId="{07155203-F2A0-4C60-873B-520F0D89A97E}"/>
    <pc:docChg chg="custSel addSld modSld">
      <pc:chgData name="Sri Ram Sagar Kappagantula" userId="2e284068-39b9-48dd-b5e3-fde0815b20e7" providerId="ADAL" clId="{07155203-F2A0-4C60-873B-520F0D89A97E}" dt="2017-10-29T04:05:43.640" v="1636" actId="20577"/>
      <pc:docMkLst>
        <pc:docMk/>
      </pc:docMkLst>
      <pc:sldChg chg="addSp modSp">
        <pc:chgData name="Sri Ram Sagar Kappagantula" userId="2e284068-39b9-48dd-b5e3-fde0815b20e7" providerId="ADAL" clId="{07155203-F2A0-4C60-873B-520F0D89A97E}" dt="2017-10-28T03:15:06.807" v="2" actId="931"/>
        <pc:sldMkLst>
          <pc:docMk/>
          <pc:sldMk cId="1440355687" sldId="260"/>
        </pc:sldMkLst>
        <pc:spChg chg="mod">
          <ac:chgData name="Sri Ram Sagar Kappagantula" userId="2e284068-39b9-48dd-b5e3-fde0815b20e7" providerId="ADAL" clId="{07155203-F2A0-4C60-873B-520F0D89A97E}" dt="2017-10-28T03:11:12.015" v="0" actId="931"/>
          <ac:spMkLst>
            <pc:docMk/>
            <pc:sldMk cId="1440355687" sldId="260"/>
            <ac:spMk id="14" creationId="{00000000-0000-0000-0000-000000000000}"/>
          </ac:spMkLst>
        </pc:spChg>
        <pc:picChg chg="add mod">
          <ac:chgData name="Sri Ram Sagar Kappagantula" userId="2e284068-39b9-48dd-b5e3-fde0815b20e7" providerId="ADAL" clId="{07155203-F2A0-4C60-873B-520F0D89A97E}" dt="2017-10-28T03:12:41.087" v="1" actId="931"/>
          <ac:picMkLst>
            <pc:docMk/>
            <pc:sldMk cId="1440355687" sldId="260"/>
            <ac:picMk id="3" creationId="{8A499E5B-52D9-47D1-9CE5-066DF2656F8C}"/>
          </ac:picMkLst>
        </pc:picChg>
        <pc:picChg chg="add mod">
          <ac:chgData name="Sri Ram Sagar Kappagantula" userId="2e284068-39b9-48dd-b5e3-fde0815b20e7" providerId="ADAL" clId="{07155203-F2A0-4C60-873B-520F0D89A97E}" dt="2017-10-28T03:15:06.807" v="2" actId="931"/>
          <ac:picMkLst>
            <pc:docMk/>
            <pc:sldMk cId="1440355687" sldId="260"/>
            <ac:picMk id="5" creationId="{47B86CA3-2776-4DC8-BAA4-8F3614B35638}"/>
          </ac:picMkLst>
        </pc:picChg>
      </pc:sldChg>
      <pc:sldChg chg="addSp modSp">
        <pc:chgData name="Sri Ram Sagar Kappagantula" userId="2e284068-39b9-48dd-b5e3-fde0815b20e7" providerId="ADAL" clId="{07155203-F2A0-4C60-873B-520F0D89A97E}" dt="2017-10-28T03:35:14.810" v="10" actId="20577"/>
        <pc:sldMkLst>
          <pc:docMk/>
          <pc:sldMk cId="2902466307" sldId="266"/>
        </pc:sldMkLst>
        <pc:spChg chg="mod">
          <ac:chgData name="Sri Ram Sagar Kappagantula" userId="2e284068-39b9-48dd-b5e3-fde0815b20e7" providerId="ADAL" clId="{07155203-F2A0-4C60-873B-520F0D89A97E}" dt="2017-10-28T03:21:33.999" v="3" actId="20577"/>
          <ac:spMkLst>
            <pc:docMk/>
            <pc:sldMk cId="2902466307" sldId="266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3:35:14.810" v="10" actId="20577"/>
          <ac:spMkLst>
            <pc:docMk/>
            <pc:sldMk cId="2902466307" sldId="266"/>
            <ac:spMk id="3" creationId="{A2B90673-C68B-47F0-90EB-B08E1B70394C}"/>
          </ac:spMkLst>
        </pc:spChg>
      </pc:sldChg>
      <pc:sldChg chg="addSp modSp">
        <pc:chgData name="Sri Ram Sagar Kappagantula" userId="2e284068-39b9-48dd-b5e3-fde0815b20e7" providerId="ADAL" clId="{07155203-F2A0-4C60-873B-520F0D89A97E}" dt="2017-10-28T04:39:39.673" v="13" actId="20577"/>
        <pc:sldMkLst>
          <pc:docMk/>
          <pc:sldMk cId="1457430339" sldId="268"/>
        </pc:sldMkLst>
        <pc:spChg chg="mod">
          <ac:chgData name="Sri Ram Sagar Kappagantula" userId="2e284068-39b9-48dd-b5e3-fde0815b20e7" providerId="ADAL" clId="{07155203-F2A0-4C60-873B-520F0D89A97E}" dt="2017-10-28T04:26:34.818" v="11" actId="20577"/>
          <ac:spMkLst>
            <pc:docMk/>
            <pc:sldMk cId="1457430339" sldId="268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4:39:39.673" v="13" actId="20577"/>
          <ac:spMkLst>
            <pc:docMk/>
            <pc:sldMk cId="1457430339" sldId="268"/>
            <ac:spMk id="5" creationId="{0003FF63-959F-4DC5-8786-A7318828870D}"/>
          </ac:spMkLst>
        </pc:spChg>
      </pc:sldChg>
      <pc:sldChg chg="addSp delSp modSp">
        <pc:chgData name="Sri Ram Sagar Kappagantula" userId="2e284068-39b9-48dd-b5e3-fde0815b20e7" providerId="ADAL" clId="{07155203-F2A0-4C60-873B-520F0D89A97E}" dt="2017-10-28T06:06:08.506" v="18" actId="931"/>
        <pc:sldMkLst>
          <pc:docMk/>
          <pc:sldMk cId="3734198996" sldId="269"/>
        </pc:sldMkLst>
        <pc:spChg chg="mod">
          <ac:chgData name="Sri Ram Sagar Kappagantula" userId="2e284068-39b9-48dd-b5e3-fde0815b20e7" providerId="ADAL" clId="{07155203-F2A0-4C60-873B-520F0D89A97E}" dt="2017-10-28T05:34:35.760" v="14" actId="931"/>
          <ac:spMkLst>
            <pc:docMk/>
            <pc:sldMk cId="3734198996" sldId="269"/>
            <ac:spMk id="2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3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4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5" creationId="{858EF7A9-D81C-40EC-B86F-78BD05FB657C}"/>
          </ac:spMkLst>
        </pc:spChg>
        <pc:picChg chg="add mod">
          <ac:chgData name="Sri Ram Sagar Kappagantula" userId="2e284068-39b9-48dd-b5e3-fde0815b20e7" providerId="ADAL" clId="{07155203-F2A0-4C60-873B-520F0D89A97E}" dt="2017-10-28T05:42:23.126" v="16" actId="931"/>
          <ac:picMkLst>
            <pc:docMk/>
            <pc:sldMk cId="3734198996" sldId="269"/>
            <ac:picMk id="7" creationId="{99466174-CD69-4BEF-B646-8A67F1C24188}"/>
          </ac:picMkLst>
        </pc:picChg>
        <pc:picChg chg="add mod">
          <ac:chgData name="Sri Ram Sagar Kappagantula" userId="2e284068-39b9-48dd-b5e3-fde0815b20e7" providerId="ADAL" clId="{07155203-F2A0-4C60-873B-520F0D89A97E}" dt="2017-10-28T06:02:50.667" v="17" actId="931"/>
          <ac:picMkLst>
            <pc:docMk/>
            <pc:sldMk cId="3734198996" sldId="269"/>
            <ac:picMk id="9" creationId="{D19CA559-9B58-4C05-AAB1-68EED29B6E42}"/>
          </ac:picMkLst>
        </pc:picChg>
        <pc:picChg chg="add mod">
          <ac:chgData name="Sri Ram Sagar Kappagantula" userId="2e284068-39b9-48dd-b5e3-fde0815b20e7" providerId="ADAL" clId="{07155203-F2A0-4C60-873B-520F0D89A97E}" dt="2017-10-28T06:06:08.506" v="18" actId="931"/>
          <ac:picMkLst>
            <pc:docMk/>
            <pc:sldMk cId="3734198996" sldId="269"/>
            <ac:picMk id="11" creationId="{41A69F1E-3CF3-49E5-AC86-DD8D4E45202B}"/>
          </ac:picMkLst>
        </pc:picChg>
      </pc:sldChg>
      <pc:sldChg chg="modSp add">
        <pc:chgData name="Sri Ram Sagar Kappagantula" userId="2e284068-39b9-48dd-b5e3-fde0815b20e7" providerId="ADAL" clId="{07155203-F2A0-4C60-873B-520F0D89A97E}" dt="2017-10-29T03:17:50.716" v="284" actId="20577"/>
        <pc:sldMkLst>
          <pc:docMk/>
          <pc:sldMk cId="1486816294" sldId="270"/>
        </pc:sldMkLst>
        <pc:spChg chg="mod">
          <ac:chgData name="Sri Ram Sagar Kappagantula" userId="2e284068-39b9-48dd-b5e3-fde0815b20e7" providerId="ADAL" clId="{07155203-F2A0-4C60-873B-520F0D89A97E}" dt="2017-10-28T06:09:51.436" v="20" actId="20577"/>
          <ac:spMkLst>
            <pc:docMk/>
            <pc:sldMk cId="1486816294" sldId="270"/>
            <ac:spMk id="2" creationId="{09F09C17-ED5F-4042-A3EE-66931CC2CD7D}"/>
          </ac:spMkLst>
        </pc:spChg>
        <pc:spChg chg="mod">
          <ac:chgData name="Sri Ram Sagar Kappagantula" userId="2e284068-39b9-48dd-b5e3-fde0815b20e7" providerId="ADAL" clId="{07155203-F2A0-4C60-873B-520F0D89A97E}" dt="2017-10-29T03:17:50.716" v="284" actId="20577"/>
          <ac:spMkLst>
            <pc:docMk/>
            <pc:sldMk cId="1486816294" sldId="270"/>
            <ac:spMk id="3" creationId="{CF1ECBC4-3671-46FA-B6B3-7FEDB75F569D}"/>
          </ac:spMkLst>
        </pc:spChg>
      </pc:sldChg>
      <pc:sldChg chg="modSp add">
        <pc:chgData name="Sri Ram Sagar Kappagantula" userId="2e284068-39b9-48dd-b5e3-fde0815b20e7" providerId="ADAL" clId="{07155203-F2A0-4C60-873B-520F0D89A97E}" dt="2017-10-29T04:05:43.640" v="1636" actId="20577"/>
        <pc:sldMkLst>
          <pc:docMk/>
          <pc:sldMk cId="3321978090" sldId="271"/>
        </pc:sldMkLst>
        <pc:spChg chg="mod">
          <ac:chgData name="Sri Ram Sagar Kappagantula" userId="2e284068-39b9-48dd-b5e3-fde0815b20e7" providerId="ADAL" clId="{07155203-F2A0-4C60-873B-520F0D89A97E}" dt="2017-10-28T06:17:25.308" v="23" actId="20577"/>
          <ac:spMkLst>
            <pc:docMk/>
            <pc:sldMk cId="3321978090" sldId="271"/>
            <ac:spMk id="2" creationId="{9005C374-CFDC-4917-A472-32350313F56C}"/>
          </ac:spMkLst>
        </pc:spChg>
        <pc:spChg chg="mod">
          <ac:chgData name="Sri Ram Sagar Kappagantula" userId="2e284068-39b9-48dd-b5e3-fde0815b20e7" providerId="ADAL" clId="{07155203-F2A0-4C60-873B-520F0D89A97E}" dt="2017-10-29T04:05:43.640" v="1636" actId="20577"/>
          <ac:spMkLst>
            <pc:docMk/>
            <pc:sldMk cId="3321978090" sldId="271"/>
            <ac:spMk id="3" creationId="{4493FC19-5417-4036-8A4A-D00BAC3771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12/25/2017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12/25/2017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12/25/2017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io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i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zipfil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euler.net/problem=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 Ram Sagar K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0C9-B503-465A-8005-5B6B0505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486A-3F29-486D-AEBB-5F4FD580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"Most good programmers do programming not because they expect to get paid or get adulation by the public, but because it is fun to program"</a:t>
            </a:r>
          </a:p>
          <a:p>
            <a:pPr marL="0" indent="0">
              <a:buNone/>
            </a:pPr>
            <a:r>
              <a:rPr lang="en-US" sz="3600" dirty="0"/>
              <a:t>--Linus Torvalds.</a:t>
            </a:r>
          </a:p>
        </p:txBody>
      </p:sp>
    </p:spTree>
    <p:extLst>
      <p:ext uri="{BB962C8B-B14F-4D97-AF65-F5344CB8AC3E}">
        <p14:creationId xmlns:p14="http://schemas.microsoft.com/office/powerpoint/2010/main" val="16148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Flow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1&gt;&gt;&gt;&gt; Read a file using open.</a:t>
            </a:r>
          </a:p>
          <a:p>
            <a:r>
              <a:rPr lang="en-US" dirty="0"/>
              <a:t>Step 2&gt;&gt;&gt;&gt; Read a file using pandas.</a:t>
            </a:r>
          </a:p>
          <a:p>
            <a:r>
              <a:rPr lang="en-US" dirty="0"/>
              <a:t>Step 3&gt;&gt;&gt;&gt; Write a file using open.</a:t>
            </a:r>
          </a:p>
          <a:p>
            <a:r>
              <a:rPr lang="en-US" dirty="0"/>
              <a:t>Step 4&gt;&gt;&gt;&gt; Write a file using pandas.</a:t>
            </a:r>
          </a:p>
          <a:p>
            <a:r>
              <a:rPr lang="en-US" dirty="0"/>
              <a:t>Step 5&gt;&gt;&gt;&gt; </a:t>
            </a:r>
            <a:r>
              <a:rPr lang="en-US" dirty="0" err="1"/>
              <a:t>Ziping</a:t>
            </a:r>
            <a:r>
              <a:rPr lang="en-US" dirty="0"/>
              <a:t> file.</a:t>
            </a:r>
          </a:p>
          <a:p>
            <a:r>
              <a:rPr lang="en-US" dirty="0"/>
              <a:t>Step 6&gt;&gt;&gt;&gt; Exercise.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1&gt;&gt;&gt;&gt; Read a file using open.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file handle using open(&lt;path&gt;, &lt;mode&gt;)</a:t>
            </a:r>
          </a:p>
          <a:p>
            <a:pPr lvl="1"/>
            <a:r>
              <a:rPr lang="nn-NO" dirty="0"/>
              <a:t>file_handle = open(‘data/sample.txt’, ‘r’)</a:t>
            </a:r>
          </a:p>
          <a:p>
            <a:pPr lvl="1"/>
            <a:r>
              <a:rPr lang="nn-NO" dirty="0"/>
              <a:t>File_handle methods to read(), readlines, readline()</a:t>
            </a:r>
          </a:p>
          <a:p>
            <a:r>
              <a:rPr lang="nn-NO" dirty="0"/>
              <a:t>Close file handle with file.close()</a:t>
            </a:r>
          </a:p>
          <a:p>
            <a:r>
              <a:rPr lang="nn-NO" dirty="0"/>
              <a:t>Pickle is a python object persistor to save python objects to a file.</a:t>
            </a:r>
          </a:p>
          <a:p>
            <a:pPr lvl="1"/>
            <a:r>
              <a:rPr lang="nn-NO" dirty="0"/>
              <a:t>Pickle.dump(«object», [«handle»])</a:t>
            </a:r>
          </a:p>
          <a:p>
            <a:pPr lvl="1"/>
            <a:r>
              <a:rPr lang="nn-NO" dirty="0"/>
              <a:t>Pickle.load(«file_handle») OR pickle.loads(«string»).</a:t>
            </a:r>
          </a:p>
          <a:p>
            <a:endParaRPr lang="nn-NO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2&gt;&gt;&gt;&gt; Read a file using pandas.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is a data analysis library by which we can read lots of files.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pPr lvl="1"/>
            <a:r>
              <a:rPr lang="en-US" dirty="0" err="1"/>
              <a:t>Pd.read</a:t>
            </a:r>
            <a:r>
              <a:rPr lang="en-US" dirty="0"/>
              <a:t>_*()</a:t>
            </a:r>
          </a:p>
          <a:p>
            <a:pPr lvl="1"/>
            <a:r>
              <a:rPr lang="en-US" dirty="0" err="1"/>
              <a:t>Pd.read_csv</a:t>
            </a:r>
            <a:endParaRPr lang="en-US" dirty="0"/>
          </a:p>
          <a:p>
            <a:pPr lvl="1"/>
            <a:r>
              <a:rPr lang="en-US" dirty="0" err="1"/>
              <a:t>Pd.read_excel</a:t>
            </a:r>
            <a:endParaRPr lang="en-US" dirty="0"/>
          </a:p>
          <a:p>
            <a:pPr lvl="1"/>
            <a:r>
              <a:rPr lang="en-US" dirty="0" err="1"/>
              <a:t>Pd.read_html</a:t>
            </a:r>
            <a:endParaRPr lang="en-US" dirty="0"/>
          </a:p>
          <a:p>
            <a:r>
              <a:rPr lang="en-US" dirty="0">
                <a:hlinkClick r:id="rId2"/>
              </a:rPr>
              <a:t>http://pandas.pydata.org/pandas-docs/stable/io.html</a:t>
            </a:r>
            <a:endParaRPr lang="en-US" dirty="0"/>
          </a:p>
          <a:p>
            <a:endParaRPr lang="nn-NO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6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2&gt;&gt;&gt;&gt; Write a file using open.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file handle using open(&lt;path&gt;, &lt;mode&gt;)</a:t>
            </a:r>
          </a:p>
          <a:p>
            <a:pPr lvl="1"/>
            <a:r>
              <a:rPr lang="nn-NO" dirty="0"/>
              <a:t>file_handle = open(‘data/sample.txt’, ‘r’)</a:t>
            </a:r>
          </a:p>
          <a:p>
            <a:pPr lvl="1"/>
            <a:r>
              <a:rPr lang="nn-NO" dirty="0"/>
              <a:t>File_handle methods to write(), writelines()</a:t>
            </a:r>
          </a:p>
          <a:p>
            <a:pPr lvl="1"/>
            <a:r>
              <a:rPr lang="nn-NO" dirty="0"/>
              <a:t>*** effective way is to use print cause we have more control over data written over file.</a:t>
            </a:r>
          </a:p>
        </p:txBody>
      </p:sp>
    </p:spTree>
    <p:extLst>
      <p:ext uri="{BB962C8B-B14F-4D97-AF65-F5344CB8AC3E}">
        <p14:creationId xmlns:p14="http://schemas.microsoft.com/office/powerpoint/2010/main" val="43815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4&gt;&gt;&gt;&gt; Write a file using pandas.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lvl="1"/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pPr lvl="1"/>
            <a:r>
              <a:rPr lang="en-US" dirty="0"/>
              <a:t>Pd.to_*()</a:t>
            </a:r>
          </a:p>
          <a:p>
            <a:pPr lvl="1"/>
            <a:r>
              <a:rPr lang="en-US" dirty="0" err="1"/>
              <a:t>Pd.to_csv</a:t>
            </a:r>
            <a:endParaRPr lang="en-US" dirty="0"/>
          </a:p>
          <a:p>
            <a:pPr lvl="1"/>
            <a:r>
              <a:rPr lang="en-US" dirty="0" err="1"/>
              <a:t>Pd.to_excel</a:t>
            </a:r>
            <a:endParaRPr lang="en-US" dirty="0"/>
          </a:p>
          <a:p>
            <a:pPr lvl="1"/>
            <a:r>
              <a:rPr lang="en-US" dirty="0" err="1"/>
              <a:t>Pd.to_html</a:t>
            </a:r>
            <a:endParaRPr lang="en-US" dirty="0"/>
          </a:p>
          <a:p>
            <a:r>
              <a:rPr lang="en-US" dirty="0">
                <a:hlinkClick r:id="rId2"/>
              </a:rPr>
              <a:t>http://pandas.pydata.org/pandas-docs/stable/io.html</a:t>
            </a:r>
            <a:endParaRPr lang="en-US" dirty="0"/>
          </a:p>
          <a:p>
            <a:endParaRPr lang="nn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5&gt;&gt;&gt;&gt; </a:t>
            </a:r>
            <a:r>
              <a:rPr lang="en-US" dirty="0" err="1"/>
              <a:t>Ziping</a:t>
            </a:r>
            <a:r>
              <a:rPr lang="en-US" dirty="0"/>
              <a:t> file.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zipfile</a:t>
            </a:r>
            <a:r>
              <a:rPr lang="en-US" dirty="0"/>
              <a:t> import </a:t>
            </a:r>
            <a:r>
              <a:rPr lang="en-US" dirty="0" err="1"/>
              <a:t>ZipFile</a:t>
            </a:r>
            <a:endParaRPr lang="en-US" dirty="0"/>
          </a:p>
          <a:p>
            <a:r>
              <a:rPr lang="en-US" dirty="0"/>
              <a:t>with </a:t>
            </a:r>
            <a:r>
              <a:rPr lang="en-US" dirty="0" err="1"/>
              <a:t>ZipFile</a:t>
            </a:r>
            <a:r>
              <a:rPr lang="en-US" dirty="0"/>
              <a:t>("</a:t>
            </a:r>
            <a:r>
              <a:rPr lang="en-US" dirty="0" err="1"/>
              <a:t>new_zip.zip",'w</a:t>
            </a:r>
            <a:r>
              <a:rPr lang="en-US" dirty="0"/>
              <a:t>') as </a:t>
            </a:r>
            <a:r>
              <a:rPr lang="en-US" dirty="0" err="1"/>
              <a:t>zip_handle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zip_handle.write</a:t>
            </a:r>
            <a:r>
              <a:rPr lang="en-US" dirty="0"/>
              <a:t>("</a:t>
            </a:r>
            <a:r>
              <a:rPr lang="en-US" dirty="0" err="1"/>
              <a:t>pickle.data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zip_handle.write</a:t>
            </a:r>
            <a:r>
              <a:rPr lang="en-US" dirty="0"/>
              <a:t>("</a:t>
            </a:r>
            <a:r>
              <a:rPr lang="en-US" dirty="0" err="1"/>
              <a:t>unwraped.text</a:t>
            </a:r>
            <a:r>
              <a:rPr lang="en-US" dirty="0"/>
              <a:t>")</a:t>
            </a:r>
          </a:p>
          <a:p>
            <a:r>
              <a:rPr lang="en-US" dirty="0" err="1"/>
              <a:t>ZipFile</a:t>
            </a:r>
            <a:r>
              <a:rPr lang="en-US" dirty="0"/>
              <a:t> is a context manager and file like-object to generate compressed folders.</a:t>
            </a:r>
          </a:p>
          <a:p>
            <a:r>
              <a:rPr lang="en-US" dirty="0">
                <a:hlinkClick r:id="rId2"/>
              </a:rPr>
              <a:t>https://docs.python.org/2/library/zipfile.html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1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6&gt;&gt;&gt;&gt; Exercise.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Question1: Create 1000 </a:t>
            </a:r>
            <a:r>
              <a:rPr lang="en-US" dirty="0" err="1"/>
              <a:t>pythagorean</a:t>
            </a:r>
            <a:r>
              <a:rPr lang="en-US" dirty="0"/>
              <a:t> triplets and write them to text use the line format to write to file (“Pythagorean triplet is [3, 4, 5] “).</a:t>
            </a:r>
          </a:p>
          <a:p>
            <a:pPr lvl="1"/>
            <a:r>
              <a:rPr lang="en-US" dirty="0">
                <a:hlinkClick r:id="rId2"/>
              </a:rPr>
              <a:t>https://projecteuler.net/problem=9</a:t>
            </a:r>
            <a:endParaRPr lang="en-US" dirty="0"/>
          </a:p>
          <a:p>
            <a:r>
              <a:rPr lang="en-US" dirty="0"/>
              <a:t>Question2: Using triplet logic in Question1 for 1000 triplets. Create a excel file and csv with columns with first side, second side and third side.</a:t>
            </a:r>
          </a:p>
          <a:p>
            <a:r>
              <a:rPr lang="en-US" dirty="0"/>
              <a:t>Question3: Zip all the files created.</a:t>
            </a:r>
          </a:p>
        </p:txBody>
      </p:sp>
    </p:spTree>
    <p:extLst>
      <p:ext uri="{BB962C8B-B14F-4D97-AF65-F5344CB8AC3E}">
        <p14:creationId xmlns:p14="http://schemas.microsoft.com/office/powerpoint/2010/main" val="232259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1430</TotalTime>
  <Words>514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Wingdings</vt:lpstr>
      <vt:lpstr>Educational subjects 16x9</vt:lpstr>
      <vt:lpstr>File I/O</vt:lpstr>
      <vt:lpstr>PowerPoint Presentation</vt:lpstr>
      <vt:lpstr>Lecture Flow</vt:lpstr>
      <vt:lpstr>Step 1&gt;&gt;&gt;&gt; Read a file using open.</vt:lpstr>
      <vt:lpstr>Step 2&gt;&gt;&gt;&gt; Read a file using pandas.</vt:lpstr>
      <vt:lpstr>Step 2&gt;&gt;&gt;&gt; Write a file using open.</vt:lpstr>
      <vt:lpstr>Step 4&gt;&gt;&gt;&gt; Write a file using pandas.</vt:lpstr>
      <vt:lpstr>Step 5&gt;&gt;&gt;&gt; Ziping file.</vt:lpstr>
      <vt:lpstr>Step 6&gt;&gt;&gt;&gt; Exercise.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Sri Ram Sagar Kappagantula</dc:creator>
  <cp:lastModifiedBy>Sri Ram Sagar Kappagantula</cp:lastModifiedBy>
  <cp:revision>80</cp:revision>
  <dcterms:created xsi:type="dcterms:W3CDTF">2017-10-26T21:58:33Z</dcterms:created>
  <dcterms:modified xsi:type="dcterms:W3CDTF">2017-12-26T08:36:10Z</dcterms:modified>
</cp:coreProperties>
</file>