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59" r:id="rId5"/>
    <p:sldId id="262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69" r:id="rId14"/>
    <p:sldId id="273" r:id="rId15"/>
    <p:sldId id="274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95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7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34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9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8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Sensor Network Systems (DTEK2011_2016)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1" y="5641503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Test-bed project by Habibul and Dinesh</a:t>
            </a:r>
            <a:r>
              <a:rPr kumimoji="0"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225731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WSN APPLICATION FOR MONITORING PATIENTS</a:t>
            </a:r>
            <a:endParaRPr lang="en-US" sz="2800" dirty="0"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BODY TEMPERATURE IN HOSPITALS </a:t>
            </a:r>
            <a:endParaRPr lang="en-US" sz="2800" dirty="0">
              <a:latin typeface="Arial" pitchFamily="34" charset="0"/>
            </a:endParaRPr>
          </a:p>
          <a:p>
            <a:pPr algn="ctr"/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UDP SENDER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43" y="2132856"/>
            <a:ext cx="6657657" cy="3156917"/>
          </a:xfrm>
        </p:spPr>
      </p:pic>
    </p:spTree>
    <p:extLst>
      <p:ext uri="{BB962C8B-B14F-4D97-AF65-F5344CB8AC3E}">
        <p14:creationId xmlns:p14="http://schemas.microsoft.com/office/powerpoint/2010/main" val="3577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UDP RECEIVER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6192688" cy="3013474"/>
          </a:xfrm>
        </p:spPr>
      </p:pic>
    </p:spTree>
    <p:extLst>
      <p:ext uri="{BB962C8B-B14F-4D97-AF65-F5344CB8AC3E}">
        <p14:creationId xmlns:p14="http://schemas.microsoft.com/office/powerpoint/2010/main" val="17198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COLLECTING SERIAL DATA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69514"/>
            <a:ext cx="4382343" cy="4650650"/>
          </a:xfrm>
        </p:spPr>
      </p:pic>
    </p:spTree>
    <p:extLst>
      <p:ext uri="{BB962C8B-B14F-4D97-AF65-F5344CB8AC3E}">
        <p14:creationId xmlns:p14="http://schemas.microsoft.com/office/powerpoint/2010/main" val="1526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IMPLEMENTATION OF PLOTLY API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70121"/>
            <a:ext cx="7272808" cy="5708687"/>
          </a:xfrm>
        </p:spPr>
      </p:pic>
    </p:spTree>
    <p:extLst>
      <p:ext uri="{BB962C8B-B14F-4D97-AF65-F5344CB8AC3E}">
        <p14:creationId xmlns:p14="http://schemas.microsoft.com/office/powerpoint/2010/main" val="3066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TEMPERATURE DATA 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851104" cy="4118818"/>
          </a:xfrm>
        </p:spPr>
      </p:pic>
    </p:spTree>
    <p:extLst>
      <p:ext uri="{BB962C8B-B14F-4D97-AF65-F5344CB8AC3E}">
        <p14:creationId xmlns:p14="http://schemas.microsoft.com/office/powerpoint/2010/main" val="39992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55976" y="2924944"/>
            <a:ext cx="47880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Demo Session</a:t>
            </a:r>
            <a:endParaRPr lang="en-US" altLang="ko-KR" sz="44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OVERVIEW OF THE PROJECT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94872"/>
            <a:ext cx="6563072" cy="46064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9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FUNCTIONS: 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Monitor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patient’s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 temperature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isplay it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doctor through </a:t>
            </a:r>
            <a:r>
              <a:rPr lang="en-GB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webserver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of wireless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communication system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remote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patient monitoring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Transmitting module continuously reads patient’s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body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temperature through a digital temperature    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sensor</a:t>
            </a:r>
            <a:endParaRPr lang="en-GB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Constantly observe the temperature and maintain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record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WIRELESS SENSOR NETWORK 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6336705" cy="3032562"/>
          </a:xfrm>
        </p:spPr>
      </p:pic>
    </p:spTree>
    <p:extLst>
      <p:ext uri="{BB962C8B-B14F-4D97-AF65-F5344CB8AC3E}">
        <p14:creationId xmlns:p14="http://schemas.microsoft.com/office/powerpoint/2010/main" val="23236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PROJECT REQUIREMENTS </a:t>
            </a:r>
            <a:endParaRPr lang="ko-KR" alt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00300" y="996521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HARDWARE REQUIREMENTS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00300" y="1457169"/>
            <a:ext cx="6000092" cy="225986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</a:t>
            </a:r>
            <a:r>
              <a:rPr lang="en-GB" altLang="ko-KR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Zolertia</a:t>
            </a: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Z1 motes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Tmp102  (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emparature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sensor)</a:t>
            </a:r>
            <a:endParaRPr lang="en-GB" altLang="ko-KR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 USB cable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ower supply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2195736" y="3717032"/>
            <a:ext cx="6563072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SOFTWARE REQUIREMENTS </a:t>
            </a:r>
            <a:endParaRPr lang="en-US" altLang="ko-KR" b="1" dirty="0"/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2085442" y="4365104"/>
            <a:ext cx="6000092" cy="2259863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OS- </a:t>
            </a:r>
            <a:r>
              <a:rPr lang="en-GB" altLang="ko-KR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Contiki</a:t>
            </a: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2.7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language- C and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Compiler (gcc-msp430)</a:t>
            </a:r>
            <a:endParaRPr lang="en-GB" altLang="ko-KR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altLang="ko-KR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Plotly</a:t>
            </a:r>
            <a:r>
              <a:rPr lang="en-GB" altLang="ko-K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API</a:t>
            </a:r>
          </a:p>
          <a:p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Zolertia</a:t>
            </a:r>
            <a:r>
              <a:rPr lang="en-US" altLang="ko-KR" sz="3200" dirty="0" smtClean="0"/>
              <a:t> Z1 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1499084"/>
            <a:ext cx="6564313" cy="4003154"/>
          </a:xfrm>
        </p:spPr>
      </p:pic>
    </p:spTree>
    <p:extLst>
      <p:ext uri="{BB962C8B-B14F-4D97-AF65-F5344CB8AC3E}">
        <p14:creationId xmlns:p14="http://schemas.microsoft.com/office/powerpoint/2010/main" val="40593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BUILDING THE COMMUNICATION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29978"/>
            <a:ext cx="5717161" cy="3139752"/>
          </a:xfrm>
        </p:spPr>
      </p:pic>
    </p:spTree>
    <p:extLst>
      <p:ext uri="{BB962C8B-B14F-4D97-AF65-F5344CB8AC3E}">
        <p14:creationId xmlns:p14="http://schemas.microsoft.com/office/powerpoint/2010/main" val="2709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</a:t>
            </a:r>
            <a:r>
              <a:rPr lang="en-US" altLang="ko-KR" sz="3200" dirty="0" smtClean="0"/>
              <a:t>C</a:t>
            </a:r>
            <a:r>
              <a:rPr lang="en-US" altLang="ko-KR" sz="3200" dirty="0" smtClean="0"/>
              <a:t>OMMUNICATION PROTOCOLS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069514"/>
            <a:ext cx="6912768" cy="52398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RPL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RPL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IPv6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routing protocol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Low-power and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Lossy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Networks (LLNs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Networking protocol for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IoT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ultipoint-to-point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traffic from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devices towards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central control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point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Point-to-multipoint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traffic from the central control point 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Support for point-to-point traffic is also available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5544182" cy="27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</a:t>
            </a:r>
            <a:r>
              <a:rPr lang="en-US" altLang="ko-KR" sz="3200" dirty="0" smtClean="0"/>
              <a:t>C</a:t>
            </a:r>
            <a:r>
              <a:rPr lang="en-US" altLang="ko-KR" sz="3200" dirty="0" smtClean="0"/>
              <a:t>OMMUNICATION PROTOCOLS</a:t>
            </a:r>
            <a:endParaRPr lang="ko-KR" alt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069514"/>
            <a:ext cx="6912768" cy="52398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UDP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communications are not required to set up transmission channels or data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UDP uses a simple connectionless transmission </a:t>
            </a:r>
            <a:r>
              <a:rPr lang="en-GB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UDP is suitable for purposes where error checking and correction is either not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necessary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UDP is message oriented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UDP because dropping packets is preferable to waiting for delayed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packets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Light weight but may be not that reliable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ko-KR" alt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8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Project Implementation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21656"/>
            <a:ext cx="837442" cy="647292"/>
          </a:xfrm>
        </p:spPr>
      </p:pic>
      <p:pic>
        <p:nvPicPr>
          <p:cNvPr id="9" name="Content Placeholder 5"/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759645"/>
            <a:ext cx="718306" cy="547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384" y="1268760"/>
            <a:ext cx="1367315" cy="857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985" y="3612715"/>
            <a:ext cx="432048" cy="408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2420888"/>
            <a:ext cx="864096" cy="615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2081231"/>
            <a:ext cx="755980" cy="5388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128" y="4221656"/>
            <a:ext cx="380873" cy="304698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8" idx="3"/>
            <a:endCxn id="6" idx="1"/>
          </p:cNvCxnSpPr>
          <p:nvPr/>
        </p:nvCxnSpPr>
        <p:spPr>
          <a:xfrm>
            <a:off x="2725033" y="3816999"/>
            <a:ext cx="1702951" cy="728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208615" y="2879002"/>
            <a:ext cx="1332483" cy="986828"/>
          </a:xfrm>
          <a:custGeom>
            <a:avLst/>
            <a:gdLst>
              <a:gd name="connsiteX0" fmla="*/ 188066 w 1332483"/>
              <a:gd name="connsiteY0" fmla="*/ 986828 h 986828"/>
              <a:gd name="connsiteX1" fmla="*/ 52264 w 1332483"/>
              <a:gd name="connsiteY1" fmla="*/ 742384 h 986828"/>
              <a:gd name="connsiteX2" fmla="*/ 957611 w 1332483"/>
              <a:gd name="connsiteY2" fmla="*/ 516048 h 986828"/>
              <a:gd name="connsiteX3" fmla="*/ 984771 w 1332483"/>
              <a:gd name="connsiteY3" fmla="*/ 0 h 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483" h="986828">
                <a:moveTo>
                  <a:pt x="188066" y="986828"/>
                </a:moveTo>
                <a:cubicBezTo>
                  <a:pt x="56036" y="903837"/>
                  <a:pt x="-75994" y="820847"/>
                  <a:pt x="52264" y="742384"/>
                </a:cubicBezTo>
                <a:cubicBezTo>
                  <a:pt x="180521" y="663921"/>
                  <a:pt x="802193" y="639779"/>
                  <a:pt x="957611" y="516048"/>
                </a:cubicBezTo>
                <a:cubicBezTo>
                  <a:pt x="1113029" y="392317"/>
                  <a:pt x="1701504" y="648832"/>
                  <a:pt x="984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endCxn id="7" idx="3"/>
          </p:cNvCxnSpPr>
          <p:nvPr/>
        </p:nvCxnSpPr>
        <p:spPr>
          <a:xfrm flipH="1" flipV="1">
            <a:off x="6101699" y="1697671"/>
            <a:ext cx="1494637" cy="92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3311756" y="1844824"/>
            <a:ext cx="1332253" cy="50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55069" y="4009373"/>
            <a:ext cx="104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dev/tmp102.h</a:t>
            </a:r>
          </a:p>
          <a:p>
            <a:r>
              <a:rPr lang="en-GB" sz="1000" dirty="0" smtClean="0"/>
              <a:t>(sensor driver)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283968" y="4868948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RPL (</a:t>
            </a:r>
            <a:r>
              <a:rPr lang="en-GB" sz="1000" dirty="0"/>
              <a:t>6LoWPAN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Sender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56466" y="4529870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User Datagram Protocol (UDP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Port </a:t>
            </a:r>
            <a:r>
              <a:rPr lang="en-GB" sz="1000" dirty="0" smtClean="0"/>
              <a:t>1986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652120" y="3865830"/>
            <a:ext cx="1034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RPL Unicast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96336" y="42216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RPL</a:t>
            </a:r>
          </a:p>
          <a:p>
            <a:r>
              <a:rPr lang="en-GB" sz="1000" dirty="0" smtClean="0"/>
              <a:t>Receiver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96445" y="1652839"/>
            <a:ext cx="204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Gateway</a:t>
            </a:r>
          </a:p>
          <a:p>
            <a:r>
              <a:rPr lang="en-GB" sz="1000" dirty="0" smtClean="0"/>
              <a:t>Python Script (reads serial data)</a:t>
            </a:r>
          </a:p>
          <a:p>
            <a:r>
              <a:rPr lang="en-GB" sz="1000" dirty="0" smtClean="0"/>
              <a:t>HTTPS (POST)</a:t>
            </a:r>
          </a:p>
          <a:p>
            <a:r>
              <a:rPr lang="en-GB" sz="1000" dirty="0" smtClean="0"/>
              <a:t>Feeds data to </a:t>
            </a:r>
            <a:r>
              <a:rPr lang="en-GB" sz="1000" dirty="0" err="1"/>
              <a:t>P</a:t>
            </a:r>
            <a:r>
              <a:rPr lang="en-GB" sz="1000" dirty="0" err="1" smtClean="0"/>
              <a:t>lotly</a:t>
            </a:r>
            <a:r>
              <a:rPr lang="en-GB" sz="1000" dirty="0" smtClean="0"/>
              <a:t> API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41507" y="172299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HTTP GET</a:t>
            </a:r>
          </a:p>
          <a:p>
            <a:r>
              <a:rPr lang="en-GB" sz="1000" dirty="0" smtClean="0"/>
              <a:t>https</a:t>
            </a:r>
            <a:r>
              <a:rPr lang="en-GB" sz="1000" dirty="0"/>
              <a:t>://plot.ly/~dinsap/2.embed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6506" y="101028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Internet</a:t>
            </a:r>
            <a:endParaRPr lang="en-GB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41671" y="5728189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gcc-msp430 </a:t>
            </a:r>
            <a:r>
              <a:rPr lang="en-GB" sz="1000" dirty="0" err="1" smtClean="0"/>
              <a:t>contiki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err="1" smtClean="0"/>
              <a:t>Compiler+library</a:t>
            </a:r>
            <a:endParaRPr lang="en-GB" sz="1000" dirty="0" smtClean="0"/>
          </a:p>
          <a:p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2022" y="2620113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User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57081" y="3659723"/>
            <a:ext cx="199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Dev/i2cmaster.h</a:t>
            </a:r>
            <a:br>
              <a:rPr lang="en-GB" sz="1000" dirty="0" smtClean="0"/>
            </a:br>
            <a:r>
              <a:rPr lang="en-GB" sz="1000" dirty="0" smtClean="0"/>
              <a:t>Communication device driver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9835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290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 OVERVIEW OF THE PROJECT</vt:lpstr>
      <vt:lpstr>WIRELESS SENSOR NETWORK </vt:lpstr>
      <vt:lpstr>PROJECT REQUIREMENTS </vt:lpstr>
      <vt:lpstr>Zolertia Z1 </vt:lpstr>
      <vt:lpstr> BUILDING THE COMMUNICATION</vt:lpstr>
      <vt:lpstr> COMMUNICATION PROTOCOLS</vt:lpstr>
      <vt:lpstr> COMMUNICATION PROTOCOLS</vt:lpstr>
      <vt:lpstr> Project Implementation</vt:lpstr>
      <vt:lpstr>UDP SENDER</vt:lpstr>
      <vt:lpstr>UDP RECEIVER</vt:lpstr>
      <vt:lpstr> COLLECTING SERIAL DATA</vt:lpstr>
      <vt:lpstr> IMPLEMENTATION OF PLOTLY API</vt:lpstr>
      <vt:lpstr> TEMPERATURE DATA 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Habibul Islam</cp:lastModifiedBy>
  <cp:revision>40</cp:revision>
  <dcterms:created xsi:type="dcterms:W3CDTF">2014-04-01T16:35:38Z</dcterms:created>
  <dcterms:modified xsi:type="dcterms:W3CDTF">2016-10-27T18:23:37Z</dcterms:modified>
</cp:coreProperties>
</file>