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4AA0E-562C-4034-9D36-063D27D6A809}" type="datetimeFigureOut">
              <a:rPr lang="en-IN" smtClean="0"/>
              <a:t>04-10-2024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F653C-A4AD-43E1-9ABA-6E48E139676E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4506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4AA0E-562C-4034-9D36-063D27D6A809}" type="datetimeFigureOut">
              <a:rPr lang="en-IN" smtClean="0"/>
              <a:t>04-10-2024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F653C-A4AD-43E1-9ABA-6E48E13967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6844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4AA0E-562C-4034-9D36-063D27D6A809}" type="datetimeFigureOut">
              <a:rPr lang="en-IN" smtClean="0"/>
              <a:t>04-10-2024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F653C-A4AD-43E1-9ABA-6E48E13967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50456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4AA0E-562C-4034-9D36-063D27D6A809}" type="datetimeFigureOut">
              <a:rPr lang="en-IN" smtClean="0"/>
              <a:t>04-10-2024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F653C-A4AD-43E1-9ABA-6E48E139676E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752025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4AA0E-562C-4034-9D36-063D27D6A809}" type="datetimeFigureOut">
              <a:rPr lang="en-IN" smtClean="0"/>
              <a:t>04-10-2024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F653C-A4AD-43E1-9ABA-6E48E13967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23762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4AA0E-562C-4034-9D36-063D27D6A809}" type="datetimeFigureOut">
              <a:rPr lang="en-IN" smtClean="0"/>
              <a:t>04-10-2024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F653C-A4AD-43E1-9ABA-6E48E139676E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410927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4AA0E-562C-4034-9D36-063D27D6A809}" type="datetimeFigureOut">
              <a:rPr lang="en-IN" smtClean="0"/>
              <a:t>04-10-2024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F653C-A4AD-43E1-9ABA-6E48E13967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95616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4AA0E-562C-4034-9D36-063D27D6A809}" type="datetimeFigureOut">
              <a:rPr lang="en-IN" smtClean="0"/>
              <a:t>04-10-2024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F653C-A4AD-43E1-9ABA-6E48E13967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34981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4AA0E-562C-4034-9D36-063D27D6A809}" type="datetimeFigureOut">
              <a:rPr lang="en-IN" smtClean="0"/>
              <a:t>04-10-2024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F653C-A4AD-43E1-9ABA-6E48E13967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3765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4AA0E-562C-4034-9D36-063D27D6A809}" type="datetimeFigureOut">
              <a:rPr lang="en-IN" smtClean="0"/>
              <a:t>04-10-2024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F653C-A4AD-43E1-9ABA-6E48E13967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9007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4AA0E-562C-4034-9D36-063D27D6A809}" type="datetimeFigureOut">
              <a:rPr lang="en-IN" smtClean="0"/>
              <a:t>04-10-2024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F653C-A4AD-43E1-9ABA-6E48E13967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0422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4AA0E-562C-4034-9D36-063D27D6A809}" type="datetimeFigureOut">
              <a:rPr lang="en-IN" smtClean="0"/>
              <a:t>04-10-2024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F653C-A4AD-43E1-9ABA-6E48E13967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6853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4AA0E-562C-4034-9D36-063D27D6A809}" type="datetimeFigureOut">
              <a:rPr lang="en-IN" smtClean="0"/>
              <a:t>04-10-2024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F653C-A4AD-43E1-9ABA-6E48E13967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371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4AA0E-562C-4034-9D36-063D27D6A809}" type="datetimeFigureOut">
              <a:rPr lang="en-IN" smtClean="0"/>
              <a:t>04-10-2024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F653C-A4AD-43E1-9ABA-6E48E13967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6446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4AA0E-562C-4034-9D36-063D27D6A809}" type="datetimeFigureOut">
              <a:rPr lang="en-IN" smtClean="0"/>
              <a:t>04-10-2024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F653C-A4AD-43E1-9ABA-6E48E13967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7705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4AA0E-562C-4034-9D36-063D27D6A809}" type="datetimeFigureOut">
              <a:rPr lang="en-IN" smtClean="0"/>
              <a:t>04-10-2024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F653C-A4AD-43E1-9ABA-6E48E13967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4563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4AA0E-562C-4034-9D36-063D27D6A809}" type="datetimeFigureOut">
              <a:rPr lang="en-IN" smtClean="0"/>
              <a:t>04-10-2024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F653C-A4AD-43E1-9ABA-6E48E13967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4430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CAA4AA0E-562C-4034-9D36-063D27D6A809}" type="datetimeFigureOut">
              <a:rPr lang="en-IN" smtClean="0"/>
              <a:t>04-10-2024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34EF653C-A4AD-43E1-9ABA-6E48E13967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77797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31" r:id="rId1"/>
    <p:sldLayoutId id="2147483932" r:id="rId2"/>
    <p:sldLayoutId id="2147483933" r:id="rId3"/>
    <p:sldLayoutId id="2147483934" r:id="rId4"/>
    <p:sldLayoutId id="2147483935" r:id="rId5"/>
    <p:sldLayoutId id="2147483936" r:id="rId6"/>
    <p:sldLayoutId id="2147483937" r:id="rId7"/>
    <p:sldLayoutId id="2147483938" r:id="rId8"/>
    <p:sldLayoutId id="2147483939" r:id="rId9"/>
    <p:sldLayoutId id="2147483940" r:id="rId10"/>
    <p:sldLayoutId id="2147483941" r:id="rId11"/>
    <p:sldLayoutId id="2147483942" r:id="rId12"/>
    <p:sldLayoutId id="2147483943" r:id="rId13"/>
    <p:sldLayoutId id="2147483944" r:id="rId14"/>
    <p:sldLayoutId id="2147483945" r:id="rId15"/>
    <p:sldLayoutId id="2147483946" r:id="rId16"/>
    <p:sldLayoutId id="214748394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E87FDA0D-0050-0A6B-382C-9F09F63F27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0279" y="0"/>
            <a:ext cx="254210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 Black" panose="020B0A04020102020204" pitchFamily="34" charset="0"/>
              </a:rPr>
              <a:t>STORYBOARD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240AD3BD-6D9A-D2E8-55A5-38DE4D2701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6586" y="380942"/>
            <a:ext cx="295058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0070C0"/>
                </a:solidFill>
                <a:latin typeface="Arial Black" panose="020B0A04020102020204" pitchFamily="34" charset="0"/>
              </a:rPr>
              <a:t>HEALTHY LIFESTYLE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Arial Black" panose="020B0A040201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8C19BD7-7B5F-2318-FA28-5164A93FF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93" y="750274"/>
            <a:ext cx="4139543" cy="247519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D3CED84-C986-6680-926D-DDCA962BA1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033" y="3329362"/>
            <a:ext cx="308469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Arial Black" panose="020B0A04020102020204" pitchFamily="34" charset="0"/>
              </a:rPr>
              <a:t>REGULAR EXERCISE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384FE00-547C-24EA-1E0A-016460AB5D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4091" y="737239"/>
            <a:ext cx="3920068" cy="2475191"/>
          </a:xfrm>
          <a:prstGeom prst="rect">
            <a:avLst/>
          </a:prstGeom>
        </p:spPr>
      </p:pic>
      <p:sp>
        <p:nvSpPr>
          <p:cNvPr id="9" name="Rectangle 4">
            <a:extLst>
              <a:ext uri="{FF2B5EF4-FFF2-40B4-BE49-F238E27FC236}">
                <a16:creationId xmlns:a16="http://schemas.microsoft.com/office/drawing/2014/main" id="{4BBC3022-1223-4FD2-4F03-E80D1D9A06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7041" y="3336432"/>
            <a:ext cx="202331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>
                <a:solidFill>
                  <a:srgbClr val="7030A0"/>
                </a:solidFill>
                <a:latin typeface="Arial Black" panose="020B0A04020102020204" pitchFamily="34" charset="0"/>
              </a:rPr>
              <a:t>GOOD SLEEP</a:t>
            </a:r>
            <a:endParaRPr kumimoji="0" lang="en-US" altLang="en-US" sz="2000" b="0" i="0" u="none" strike="noStrike" cap="none" normalizeH="0" baseline="0">
              <a:ln>
                <a:noFill/>
              </a:ln>
              <a:solidFill>
                <a:srgbClr val="7030A0"/>
              </a:solidFill>
              <a:effectLst/>
              <a:latin typeface="Arial Black" panose="020B0A040201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529CAFA-42FB-8692-AF51-304BB82001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5091" y="737238"/>
            <a:ext cx="3846909" cy="2475191"/>
          </a:xfrm>
          <a:prstGeom prst="rect">
            <a:avLst/>
          </a:prstGeom>
        </p:spPr>
      </p:pic>
      <p:sp>
        <p:nvSpPr>
          <p:cNvPr id="11" name="Rectangle 2">
            <a:extLst>
              <a:ext uri="{FF2B5EF4-FFF2-40B4-BE49-F238E27FC236}">
                <a16:creationId xmlns:a16="http://schemas.microsoft.com/office/drawing/2014/main" id="{806CB14E-F633-3782-41F4-011F837E97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99284" y="3302782"/>
            <a:ext cx="371729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>
                <a:solidFill>
                  <a:srgbClr val="7030A0"/>
                </a:solidFill>
                <a:latin typeface="Arial Black" panose="020B0A04020102020204" pitchFamily="34" charset="0"/>
              </a:rPr>
              <a:t>SHOWER TWICE A DAY</a:t>
            </a:r>
            <a:endParaRPr kumimoji="0" lang="en-US" altLang="en-US" sz="2000" b="0" i="0" u="none" strike="noStrike" cap="none" normalizeH="0" baseline="0">
              <a:ln>
                <a:noFill/>
              </a:ln>
              <a:solidFill>
                <a:srgbClr val="7030A0"/>
              </a:solidFill>
              <a:effectLst/>
              <a:latin typeface="Arial Black" panose="020B0A040201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5F73A1E-A6FB-B91F-E60F-70B445B04E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204" y="3736542"/>
            <a:ext cx="4157832" cy="2475191"/>
          </a:xfrm>
          <a:prstGeom prst="rect">
            <a:avLst/>
          </a:prstGeom>
        </p:spPr>
      </p:pic>
      <p:sp>
        <p:nvSpPr>
          <p:cNvPr id="13" name="Rectangle 3">
            <a:extLst>
              <a:ext uri="{FF2B5EF4-FFF2-40B4-BE49-F238E27FC236}">
                <a16:creationId xmlns:a16="http://schemas.microsoft.com/office/drawing/2014/main" id="{892B7246-C6DD-3252-CD6D-8EADBED732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579" y="6218803"/>
            <a:ext cx="36576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7030A0"/>
                </a:solidFill>
                <a:latin typeface="Arial Black" panose="020B0A04020102020204" pitchFamily="34" charset="0"/>
              </a:rPr>
              <a:t>DAILY DRINKING WATER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7030A0"/>
              </a:solidFill>
              <a:effectLst/>
              <a:latin typeface="Arial Black" panose="020B0A0402010202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11D9DBD-9CFB-50C4-58A4-318BF24CC5E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1171" y="3897531"/>
            <a:ext cx="3610467" cy="224297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5" name="Rectangle 4">
            <a:extLst>
              <a:ext uri="{FF2B5EF4-FFF2-40B4-BE49-F238E27FC236}">
                <a16:creationId xmlns:a16="http://schemas.microsoft.com/office/drawing/2014/main" id="{87E9824B-7969-5C9C-DF51-381EC560F9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5757" y="6301493"/>
            <a:ext cx="36576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7030A0"/>
                </a:solidFill>
                <a:latin typeface="Arial Black" panose="020B0A04020102020204" pitchFamily="34" charset="0"/>
              </a:rPr>
              <a:t> EAT HEALTHY PROTEIN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7030A0"/>
              </a:solidFill>
              <a:effectLst/>
              <a:latin typeface="Arial Black" panose="020B0A04020102020204" pitchFamily="34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F8A2DC8-0479-BD62-B75E-52B62D3A0A6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2977" y="3897530"/>
            <a:ext cx="3613606" cy="218981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8" name="Rectangle 6">
            <a:extLst>
              <a:ext uri="{FF2B5EF4-FFF2-40B4-BE49-F238E27FC236}">
                <a16:creationId xmlns:a16="http://schemas.microsoft.com/office/drawing/2014/main" id="{FAC395AD-E8BB-350F-F0A2-193851490B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09900" y="6270464"/>
            <a:ext cx="269606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Arial Black" panose="020B0A04020102020204" pitchFamily="34" charset="0"/>
              </a:rPr>
              <a:t>    CLEAN LIFE</a:t>
            </a:r>
          </a:p>
        </p:txBody>
      </p:sp>
    </p:spTree>
    <p:extLst>
      <p:ext uri="{BB962C8B-B14F-4D97-AF65-F5344CB8AC3E}">
        <p14:creationId xmlns:p14="http://schemas.microsoft.com/office/powerpoint/2010/main" val="2179408013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537D0B"/>
      </a:dk2>
      <a:lt2>
        <a:srgbClr val="A9E257"/>
      </a:lt2>
      <a:accent1>
        <a:srgbClr val="38540A"/>
      </a:accent1>
      <a:accent2>
        <a:srgbClr val="31A274"/>
      </a:accent2>
      <a:accent3>
        <a:srgbClr val="236073"/>
      </a:accent3>
      <a:accent4>
        <a:srgbClr val="6C4D90"/>
      </a:accent4>
      <a:accent5>
        <a:srgbClr val="983C27"/>
      </a:accent5>
      <a:accent6>
        <a:srgbClr val="CD811F"/>
      </a:accent6>
      <a:hlink>
        <a:srgbClr val="293F06"/>
      </a:hlink>
      <a:folHlink>
        <a:srgbClr val="68883A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9759155-7935-4C61-A06C-C04380D1B16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10</TotalTime>
  <Words>21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Slice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Md.Sher Ali</dc:creator>
  <cp:lastModifiedBy>Md.Sher Ali</cp:lastModifiedBy>
  <cp:revision>2</cp:revision>
  <dcterms:created xsi:type="dcterms:W3CDTF">2024-10-05T05:55:01Z</dcterms:created>
  <dcterms:modified xsi:type="dcterms:W3CDTF">2024-10-05T06:40:37Z</dcterms:modified>
</cp:coreProperties>
</file>