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6EC9-5A9D-1FA9-E5C4-A15E9E7D0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9A9C2-C2B5-8D80-9CA0-E890C7DA3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3A5E2-4172-9ABE-0533-3A73441B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D89-EA1D-4820-8530-9F3C6DD74C3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029C1-003E-0C60-9EFC-DC0B27A3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67CBC-B220-C21F-1BA1-598CD012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889D-1A97-4B54-B4B3-88023452C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40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A83A-00D6-3E9B-425B-AD5626DE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A34EB-AF29-AAFB-7AC7-54E2C8342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06A83-0F43-2E70-6D72-E5688E47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D89-EA1D-4820-8530-9F3C6DD74C3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35DED-49FE-8B86-2291-0E5ABBE5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688A-78B2-DB10-2AEE-3E0B1D6F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889D-1A97-4B54-B4B3-88023452C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85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40084-C87F-2039-4AF4-AA4B6C0CF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2B238-A537-6B28-BDA8-BFF954481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2D39A-4C9B-07B4-9A32-54CBDF31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D89-EA1D-4820-8530-9F3C6DD74C3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13BD3-85D2-A978-2CC5-38DED40F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7A2C5-A67B-796A-DE7A-06B048B2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889D-1A97-4B54-B4B3-88023452C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48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B70F-6A02-6395-40AF-2403E134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7D0E5-F5C1-0C8C-19CD-B7B7DD82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77A84-6948-9DF4-30AB-C424D082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D89-EA1D-4820-8530-9F3C6DD74C3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C9FC1-79DF-F909-8C41-D4313DA5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E5678-D78E-0D06-386C-F411710E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889D-1A97-4B54-B4B3-88023452C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37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A684-C8E2-3814-47AE-6F55DA93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6A822-10E4-FE00-3AD3-13A0A1163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6DE8-D05D-67EC-9B39-224FDECC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D89-EA1D-4820-8530-9F3C6DD74C3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35172-F9BC-AEFB-314A-CB4D9B12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EC189-2E86-A798-F88A-F73A25B4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889D-1A97-4B54-B4B3-88023452C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3BE5-AF78-05F4-0B55-D0309CCE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A3F1F-C360-66A4-ECCF-018F0F40C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CE336-DAEE-BF8A-AF48-FF0A86904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170C6-9302-1027-16E6-00178296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D89-EA1D-4820-8530-9F3C6DD74C3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BE99A-1F8D-A4D8-2777-30141350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C2B31-1A04-0981-9904-562270D3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889D-1A97-4B54-B4B3-88023452C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00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FC3B-DA4E-A656-9C63-838D2F65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9FF59-0D93-3B9C-CE50-B260F795D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8AA05-1E70-95C1-519F-E65CA043D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7611-505A-9350-349E-5807CB5F9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B8E25-F2B8-1D80-055C-DBF539165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12789-1B10-DC51-5896-46DBC29C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D89-EA1D-4820-8530-9F3C6DD74C3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614BD-DE1B-AAB7-9FBF-D76A3267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BC708-8DDC-BC8F-53D9-A000A879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889D-1A97-4B54-B4B3-88023452C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15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0935-5A75-DE6B-DD42-7649472D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D379C-D232-1410-8947-E7A9C883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D89-EA1D-4820-8530-9F3C6DD74C3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15349-E12E-311A-0CFB-7DC670568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904EB-A291-68D2-7127-7CE3C286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889D-1A97-4B54-B4B3-88023452C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58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72AF1-CD8C-BC13-5A8C-442C39EA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D89-EA1D-4820-8530-9F3C6DD74C3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E86DE-ADF6-D06B-791C-1FBCA8A2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CDEE-76EF-3A24-CCB7-BEC5AA5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889D-1A97-4B54-B4B3-88023452C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21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DDA4-19E6-7E70-B6BE-F0F8F943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C2ED-9116-7D49-8E4A-497BDEB95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ABDF4-8D23-E313-5806-260AF6964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CE436-907E-B0C2-3015-A6BD7414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D89-EA1D-4820-8530-9F3C6DD74C3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7ED57-1ECE-D945-54E5-860DA250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8D2C6-A42B-0DEC-3786-46033D56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889D-1A97-4B54-B4B3-88023452C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00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BE22-F562-5B99-2E18-90D367FBF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CBA776-0B84-EED4-6D97-539429856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15860-65EB-6F1B-0D58-BA0CAF222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65B78-7753-E614-8BF0-05F7F768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D89-EA1D-4820-8530-9F3C6DD74C3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D9DBE-DD9F-556A-FCE9-4BF042A8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BF736-F812-DEED-4A36-F250F24C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889D-1A97-4B54-B4B3-88023452C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0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1E9D4-E3EF-F9B7-918A-7DA30B14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99D5C-6F78-9778-F757-B97F4B49B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11114-16D3-DEC6-A346-1A6BA8C7F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0BD89-EA1D-4820-8530-9F3C6DD74C35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AD7DA-414F-B038-E4EB-84F404D31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0D30C-C53C-F64B-BB1F-3A67174A3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02889D-1A97-4B54-B4B3-88023452C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95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CBF0EDB-4EB1-89F5-DC0D-298B964EB708}"/>
              </a:ext>
            </a:extLst>
          </p:cNvPr>
          <p:cNvSpPr/>
          <p:nvPr/>
        </p:nvSpPr>
        <p:spPr>
          <a:xfrm>
            <a:off x="5044911" y="122473"/>
            <a:ext cx="2102177" cy="895547"/>
          </a:xfrm>
          <a:prstGeom prst="ellipse">
            <a:avLst/>
          </a:prstGeom>
          <a:solidFill>
            <a:schemeClr val="accent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Black" panose="020B0A04020102020204" pitchFamily="34" charset="0"/>
              </a:rPr>
              <a:t>START</a:t>
            </a:r>
            <a:endParaRPr lang="en-IN" sz="1600" dirty="0"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EC9EA-6147-725B-E14A-498C8E10B173}"/>
              </a:ext>
            </a:extLst>
          </p:cNvPr>
          <p:cNvSpPr/>
          <p:nvPr/>
        </p:nvSpPr>
        <p:spPr>
          <a:xfrm>
            <a:off x="4986782" y="1338606"/>
            <a:ext cx="2262430" cy="10369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ptos Narrow" panose="020B0004020202020204" pitchFamily="34" charset="0"/>
            </a:endParaRPr>
          </a:p>
          <a:p>
            <a:pPr algn="ctr"/>
            <a:r>
              <a:rPr lang="en-US" dirty="0">
                <a:latin typeface="Aptos Narrow" panose="020B0004020202020204" pitchFamily="34" charset="0"/>
              </a:rPr>
              <a:t>ROAD BIKE</a:t>
            </a:r>
          </a:p>
          <a:p>
            <a:pPr algn="ctr"/>
            <a:r>
              <a:rPr lang="en-US" dirty="0">
                <a:latin typeface="Aptos Narrow" panose="020B0004020202020204" pitchFamily="34" charset="0"/>
              </a:rPr>
              <a:t>( M 11)</a:t>
            </a: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53AA5-3165-30EF-FA3F-2348AE41E971}"/>
              </a:ext>
            </a:extLst>
          </p:cNvPr>
          <p:cNvSpPr/>
          <p:nvPr/>
        </p:nvSpPr>
        <p:spPr>
          <a:xfrm>
            <a:off x="7786540" y="1414020"/>
            <a:ext cx="1800520" cy="9615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 SIZE</a:t>
            </a:r>
          </a:p>
          <a:p>
            <a:pPr algn="ctr"/>
            <a:r>
              <a:rPr lang="en-US" dirty="0"/>
              <a:t>(MEDIUM)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DA0CD-D683-CE80-5BC8-2209239C15B7}"/>
              </a:ext>
            </a:extLst>
          </p:cNvPr>
          <p:cNvSpPr/>
          <p:nvPr/>
        </p:nvSpPr>
        <p:spPr>
          <a:xfrm>
            <a:off x="10124386" y="1404597"/>
            <a:ext cx="1905785" cy="9850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ptos Narrow" panose="020B0004020202020204" pitchFamily="34" charset="0"/>
              </a:rPr>
              <a:t>FRAME MATERIAL</a:t>
            </a:r>
          </a:p>
          <a:p>
            <a:pPr algn="ctr"/>
            <a:r>
              <a:rPr lang="en-US" sz="1600" dirty="0">
                <a:latin typeface="Aptos Narrow" panose="020B0004020202020204" pitchFamily="34" charset="0"/>
              </a:rPr>
              <a:t>(STEEL)</a:t>
            </a:r>
            <a:endParaRPr lang="en-IN" sz="1600" dirty="0">
              <a:latin typeface="Aptos Narrow" panose="020B00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4E2FE-A925-009B-3632-551D206C2538}"/>
              </a:ext>
            </a:extLst>
          </p:cNvPr>
          <p:cNvSpPr/>
          <p:nvPr/>
        </p:nvSpPr>
        <p:spPr>
          <a:xfrm>
            <a:off x="10124386" y="2964775"/>
            <a:ext cx="1923068" cy="11123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HANDLEBARS</a:t>
            </a:r>
          </a:p>
          <a:p>
            <a:pPr algn="ctr"/>
            <a:r>
              <a:rPr lang="en-US" dirty="0"/>
              <a:t>(DROP BARS)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1742C6-2E97-3371-19DA-9AB65A870554}"/>
              </a:ext>
            </a:extLst>
          </p:cNvPr>
          <p:cNvSpPr/>
          <p:nvPr/>
        </p:nvSpPr>
        <p:spPr>
          <a:xfrm>
            <a:off x="10124387" y="4468305"/>
            <a:ext cx="1923067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WHEELS</a:t>
            </a:r>
          </a:p>
          <a:p>
            <a:pPr algn="ctr"/>
            <a:r>
              <a:rPr lang="en-US" dirty="0"/>
              <a:t>(26”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E7D500-5BBA-F466-DBCF-0C85F5F1B090}"/>
              </a:ext>
            </a:extLst>
          </p:cNvPr>
          <p:cNvSpPr/>
          <p:nvPr/>
        </p:nvSpPr>
        <p:spPr>
          <a:xfrm>
            <a:off x="7136095" y="5703215"/>
            <a:ext cx="2262430" cy="9426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BRAKES</a:t>
            </a:r>
          </a:p>
          <a:p>
            <a:pPr algn="ctr"/>
            <a:r>
              <a:rPr lang="en-US" dirty="0"/>
              <a:t>(DISC BRAKES)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0FCAF3-ED92-5E70-4FA2-C8932C852671}"/>
              </a:ext>
            </a:extLst>
          </p:cNvPr>
          <p:cNvSpPr/>
          <p:nvPr/>
        </p:nvSpPr>
        <p:spPr>
          <a:xfrm>
            <a:off x="2724346" y="1338595"/>
            <a:ext cx="1800520" cy="10369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DRIVE TRAIN</a:t>
            </a:r>
          </a:p>
          <a:p>
            <a:pPr algn="ctr"/>
            <a:r>
              <a:rPr lang="en-US" dirty="0"/>
              <a:t>(12-SPEED)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467C15-A64E-A5A7-028D-7D1A53F75301}"/>
              </a:ext>
            </a:extLst>
          </p:cNvPr>
          <p:cNvSpPr/>
          <p:nvPr/>
        </p:nvSpPr>
        <p:spPr>
          <a:xfrm>
            <a:off x="267092" y="1338595"/>
            <a:ext cx="2089612" cy="10369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COLOR&amp;DESIGN</a:t>
            </a:r>
          </a:p>
          <a:p>
            <a:pPr algn="ctr"/>
            <a:r>
              <a:rPr lang="en-US" dirty="0"/>
              <a:t>(ACCENT COLOR)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94AF3-A86A-01A4-5609-267D49BE68BF}"/>
              </a:ext>
            </a:extLst>
          </p:cNvPr>
          <p:cNvSpPr/>
          <p:nvPr/>
        </p:nvSpPr>
        <p:spPr>
          <a:xfrm>
            <a:off x="227028" y="3007196"/>
            <a:ext cx="2147747" cy="10274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ACCESSORIES</a:t>
            </a:r>
          </a:p>
          <a:p>
            <a:pPr algn="ctr"/>
            <a:r>
              <a:rPr lang="en-US" dirty="0"/>
              <a:t>(RACKS)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7B955C-8090-9D56-7153-4D5C3F249A3A}"/>
              </a:ext>
            </a:extLst>
          </p:cNvPr>
          <p:cNvSpPr/>
          <p:nvPr/>
        </p:nvSpPr>
        <p:spPr>
          <a:xfrm>
            <a:off x="267092" y="4553146"/>
            <a:ext cx="2113180" cy="10416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COST</a:t>
            </a:r>
          </a:p>
          <a:p>
            <a:pPr algn="ctr"/>
            <a:r>
              <a:rPr lang="en-US" dirty="0"/>
              <a:t>(1.2 CR)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49E0DF-1117-F48E-54E0-B7F837966560}"/>
              </a:ext>
            </a:extLst>
          </p:cNvPr>
          <p:cNvSpPr/>
          <p:nvPr/>
        </p:nvSpPr>
        <p:spPr>
          <a:xfrm>
            <a:off x="2769916" y="5608849"/>
            <a:ext cx="2113180" cy="10369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TO CART</a:t>
            </a:r>
          </a:p>
          <a:p>
            <a:pPr algn="ctr"/>
            <a:r>
              <a:rPr lang="en-US" dirty="0"/>
              <a:t>(PROCEED TO PURCHASE)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DF611B-2574-62EF-844D-72308CA52F0E}"/>
              </a:ext>
            </a:extLst>
          </p:cNvPr>
          <p:cNvSpPr/>
          <p:nvPr/>
        </p:nvSpPr>
        <p:spPr>
          <a:xfrm>
            <a:off x="4883096" y="3591688"/>
            <a:ext cx="2194868" cy="89074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Black" panose="020B0A04020102020204" pitchFamily="34" charset="0"/>
              </a:rPr>
              <a:t>END</a:t>
            </a:r>
            <a:endParaRPr lang="en-IN" sz="1600" dirty="0">
              <a:latin typeface="Arial Black" panose="020B0A040201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21BAE9-03A8-8500-156D-204A6A9602FF}"/>
              </a:ext>
            </a:extLst>
          </p:cNvPr>
          <p:cNvCxnSpPr>
            <a:cxnSpLocks/>
          </p:cNvCxnSpPr>
          <p:nvPr/>
        </p:nvCxnSpPr>
        <p:spPr>
          <a:xfrm>
            <a:off x="6117997" y="1018020"/>
            <a:ext cx="0" cy="220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CE84A7-DED5-A8C0-DAA0-BBBB7AC62499}"/>
              </a:ext>
            </a:extLst>
          </p:cNvPr>
          <p:cNvCxnSpPr>
            <a:stCxn id="5" idx="3"/>
          </p:cNvCxnSpPr>
          <p:nvPr/>
        </p:nvCxnSpPr>
        <p:spPr>
          <a:xfrm flipV="1">
            <a:off x="7249212" y="1857065"/>
            <a:ext cx="304113" cy="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B15E69-0665-8B77-E4C2-78AF88803419}"/>
              </a:ext>
            </a:extLst>
          </p:cNvPr>
          <p:cNvCxnSpPr>
            <a:stCxn id="6" idx="3"/>
          </p:cNvCxnSpPr>
          <p:nvPr/>
        </p:nvCxnSpPr>
        <p:spPr>
          <a:xfrm>
            <a:off x="9587060" y="1894785"/>
            <a:ext cx="3094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50E3FD-A44C-7D77-7066-D8083F0E8710}"/>
              </a:ext>
            </a:extLst>
          </p:cNvPr>
          <p:cNvCxnSpPr>
            <a:stCxn id="7" idx="2"/>
          </p:cNvCxnSpPr>
          <p:nvPr/>
        </p:nvCxnSpPr>
        <p:spPr>
          <a:xfrm flipH="1">
            <a:off x="11077278" y="2389695"/>
            <a:ext cx="1" cy="267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3FD9C0-7F66-902F-B224-89A1F140FCD1}"/>
              </a:ext>
            </a:extLst>
          </p:cNvPr>
          <p:cNvCxnSpPr>
            <a:stCxn id="8" idx="2"/>
          </p:cNvCxnSpPr>
          <p:nvPr/>
        </p:nvCxnSpPr>
        <p:spPr>
          <a:xfrm>
            <a:off x="11085920" y="4077093"/>
            <a:ext cx="0" cy="294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FAF87C4-0C50-A55E-4858-996E1E056237}"/>
              </a:ext>
            </a:extLst>
          </p:cNvPr>
          <p:cNvCxnSpPr>
            <a:stCxn id="9" idx="2"/>
          </p:cNvCxnSpPr>
          <p:nvPr/>
        </p:nvCxnSpPr>
        <p:spPr>
          <a:xfrm rot="5400000">
            <a:off x="9834513" y="5025567"/>
            <a:ext cx="894270" cy="16085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38F820-A1A3-65E0-3212-2953D216956A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4667250" y="1857065"/>
            <a:ext cx="319532" cy="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4B082D-E4B3-0B5B-8A0B-87370731640D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2476500" y="1857065"/>
            <a:ext cx="2478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129D9F-421F-76EB-B24A-56BE7E20A481}"/>
              </a:ext>
            </a:extLst>
          </p:cNvPr>
          <p:cNvCxnSpPr>
            <a:stCxn id="13" idx="2"/>
          </p:cNvCxnSpPr>
          <p:nvPr/>
        </p:nvCxnSpPr>
        <p:spPr>
          <a:xfrm flipH="1">
            <a:off x="1307771" y="2375536"/>
            <a:ext cx="4127" cy="281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FA13A9-10B6-E5EF-5D71-DC6A1BD9A86E}"/>
              </a:ext>
            </a:extLst>
          </p:cNvPr>
          <p:cNvCxnSpPr>
            <a:stCxn id="14" idx="2"/>
          </p:cNvCxnSpPr>
          <p:nvPr/>
        </p:nvCxnSpPr>
        <p:spPr>
          <a:xfrm flipH="1">
            <a:off x="1300901" y="4034673"/>
            <a:ext cx="1" cy="261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9A3C02C-D591-430D-37A0-577B45646C24}"/>
              </a:ext>
            </a:extLst>
          </p:cNvPr>
          <p:cNvCxnSpPr>
            <a:stCxn id="15" idx="2"/>
          </p:cNvCxnSpPr>
          <p:nvPr/>
        </p:nvCxnSpPr>
        <p:spPr>
          <a:xfrm rot="16200000" flipH="1">
            <a:off x="1734128" y="5184337"/>
            <a:ext cx="579772" cy="14006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33B584E-9B59-71AF-9EEE-27AE0E14F533}"/>
              </a:ext>
            </a:extLst>
          </p:cNvPr>
          <p:cNvCxnSpPr>
            <a:stCxn id="10" idx="1"/>
          </p:cNvCxnSpPr>
          <p:nvPr/>
        </p:nvCxnSpPr>
        <p:spPr>
          <a:xfrm rot="10800000">
            <a:off x="6117997" y="4553146"/>
            <a:ext cx="1018098" cy="16214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E681BC2-476E-30BE-0D19-9FA642FAD3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24305" y="4811938"/>
            <a:ext cx="1615017" cy="1097434"/>
          </a:xfrm>
          <a:prstGeom prst="bentConnector3">
            <a:avLst>
              <a:gd name="adj1" fmla="val -1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55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62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Md.Sher Ali</dc:creator>
  <cp:lastModifiedBy>Md.Sher Ali</cp:lastModifiedBy>
  <cp:revision>2</cp:revision>
  <dcterms:created xsi:type="dcterms:W3CDTF">2024-10-05T04:49:21Z</dcterms:created>
  <dcterms:modified xsi:type="dcterms:W3CDTF">2024-10-05T06:36:31Z</dcterms:modified>
</cp:coreProperties>
</file>