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9"/>
  </p:notesMasterIdLst>
  <p:sldIdLst>
    <p:sldId id="256" r:id="rId2"/>
    <p:sldId id="294" r:id="rId3"/>
    <p:sldId id="295" r:id="rId4"/>
    <p:sldId id="296" r:id="rId5"/>
    <p:sldId id="298" r:id="rId6"/>
    <p:sldId id="297" r:id="rId7"/>
    <p:sldId id="300" r:id="rId8"/>
  </p:sldIdLst>
  <p:sldSz cx="9144000" cy="5143500" type="screen16x9"/>
  <p:notesSz cx="6858000" cy="9144000"/>
  <p:embeddedFontLst>
    <p:embeddedFont>
      <p:font typeface="Ubuntu" panose="020B0504030602030204" pitchFamily="34" charset="0"/>
      <p:regular r:id="rId10"/>
    </p:embeddedFont>
    <p:embeddedFont>
      <p:font typeface="Cabin" pitchFamily="2" charset="0"/>
      <p:regular r:id="rId11"/>
      <p:bold r:id="rId12"/>
    </p:embeddedFont>
    <p:embeddedFont>
      <p:font typeface="Albert Sans Medium" panose="020B0604020202020204" charset="0"/>
      <p:regular r:id="rId13"/>
      <p:bold r:id="rId14"/>
      <p:italic r:id="rId15"/>
      <p:boldItalic r:id="rId16"/>
    </p:embeddedFont>
    <p:embeddedFont>
      <p:font typeface="Montserrat Medium" panose="020B0604020202020204" charset="-52"/>
      <p:regular r:id="rId17"/>
      <p:bold r:id="rId18"/>
      <p:italic r:id="rId19"/>
      <p:boldItalic r:id="rId20"/>
    </p:embeddedFont>
    <p:embeddedFont>
      <p:font typeface="Fjalla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DD5"/>
    <a:srgbClr val="FFCD2D"/>
    <a:srgbClr val="FFD653"/>
    <a:srgbClr val="FFE389"/>
    <a:srgbClr val="FFECAF"/>
    <a:srgbClr val="FFF1C5"/>
    <a:srgbClr val="FEC200"/>
    <a:srgbClr val="D2FADA"/>
    <a:srgbClr val="B0F6BD"/>
    <a:srgbClr val="7C7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63F634-047F-4807-898D-20D0C02472AC}">
  <a:tblStyle styleId="{2E63F634-047F-4807-898D-20D0C02472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107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94476-EBC3-4585-A1D4-AFEB26E81FA8}"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27604B0E-F101-4866-87CF-8F000CB2E483}">
      <dgm:prSet phldrT="[Text]" custT="1"/>
      <dgm:spPr>
        <a:solidFill>
          <a:srgbClr val="FFF1C5"/>
        </a:solidFill>
        <a:ln>
          <a:noFill/>
        </a:ln>
      </dgm:spPr>
      <dgm:t>
        <a:bodyPr/>
        <a:lstStyle/>
        <a:p>
          <a:r>
            <a:rPr lang="en-US" sz="1800" dirty="0" smtClean="0">
              <a:latin typeface="Signika"/>
            </a:rPr>
            <a:t>We chose the name of the team</a:t>
          </a:r>
          <a:endParaRPr lang="en-US" sz="1800" dirty="0">
            <a:latin typeface="Signika"/>
          </a:endParaRPr>
        </a:p>
      </dgm:t>
    </dgm:pt>
    <dgm:pt modelId="{8A962511-4115-44F3-8626-2C4C20FF4B84}" type="parTrans" cxnId="{FDFCE99B-9942-44DE-A877-6745FC65B888}">
      <dgm:prSet/>
      <dgm:spPr/>
      <dgm:t>
        <a:bodyPr/>
        <a:lstStyle/>
        <a:p>
          <a:endParaRPr lang="en-US"/>
        </a:p>
      </dgm:t>
    </dgm:pt>
    <dgm:pt modelId="{3508E934-413A-4C30-A27A-91CF65273019}" type="sibTrans" cxnId="{FDFCE99B-9942-44DE-A877-6745FC65B888}">
      <dgm:prSet/>
      <dgm:spPr>
        <a:solidFill>
          <a:srgbClr val="FFF1C5"/>
        </a:solidFill>
      </dgm:spPr>
      <dgm:t>
        <a:bodyPr/>
        <a:lstStyle/>
        <a:p>
          <a:endParaRPr lang="en-US"/>
        </a:p>
      </dgm:t>
    </dgm:pt>
    <dgm:pt modelId="{8190FA22-BEAD-4725-8BB8-9BF485F358F8}">
      <dgm:prSet phldrT="[Text]" custT="1"/>
      <dgm:spPr>
        <a:solidFill>
          <a:srgbClr val="FFECAF"/>
        </a:solidFill>
        <a:ln>
          <a:noFill/>
        </a:ln>
      </dgm:spPr>
      <dgm:t>
        <a:bodyPr/>
        <a:lstStyle/>
        <a:p>
          <a:r>
            <a:rPr lang="en-US" sz="1800" dirty="0" smtClean="0">
              <a:latin typeface="Signika"/>
            </a:rPr>
            <a:t>We assigned roles</a:t>
          </a:r>
          <a:endParaRPr lang="en-US" sz="1800" dirty="0">
            <a:latin typeface="Signika"/>
          </a:endParaRPr>
        </a:p>
      </dgm:t>
    </dgm:pt>
    <dgm:pt modelId="{1050350E-DFAB-4971-B006-03329DA189F4}" type="parTrans" cxnId="{D3495FB0-FE93-4A23-9D0B-FBF759719D47}">
      <dgm:prSet/>
      <dgm:spPr/>
      <dgm:t>
        <a:bodyPr/>
        <a:lstStyle/>
        <a:p>
          <a:endParaRPr lang="en-US"/>
        </a:p>
      </dgm:t>
    </dgm:pt>
    <dgm:pt modelId="{844773CE-66CB-4FB7-A3D8-8F2009EABB45}" type="sibTrans" cxnId="{D3495FB0-FE93-4A23-9D0B-FBF759719D47}">
      <dgm:prSet/>
      <dgm:spPr>
        <a:solidFill>
          <a:srgbClr val="FFECAF"/>
        </a:solidFill>
      </dgm:spPr>
      <dgm:t>
        <a:bodyPr/>
        <a:lstStyle/>
        <a:p>
          <a:endParaRPr lang="en-US"/>
        </a:p>
      </dgm:t>
    </dgm:pt>
    <dgm:pt modelId="{F98F64DC-5C79-47C2-85CB-34B007AC568C}">
      <dgm:prSet phldrT="[Text]" custT="1"/>
      <dgm:spPr>
        <a:solidFill>
          <a:srgbClr val="FFE389"/>
        </a:solidFill>
        <a:ln>
          <a:noFill/>
        </a:ln>
      </dgm:spPr>
      <dgm:t>
        <a:bodyPr/>
        <a:lstStyle/>
        <a:p>
          <a:r>
            <a:rPr lang="en-US" sz="1800" dirty="0" smtClean="0">
              <a:latin typeface="Signika"/>
            </a:rPr>
            <a:t>We created the logo</a:t>
          </a:r>
          <a:endParaRPr lang="en-US" sz="1800" dirty="0">
            <a:latin typeface="Signika"/>
          </a:endParaRPr>
        </a:p>
      </dgm:t>
    </dgm:pt>
    <dgm:pt modelId="{0CD1AB90-077B-40A8-B908-18532FC0FB31}" type="parTrans" cxnId="{9CD242BE-7699-4B50-8BC9-ABA6B6C20349}">
      <dgm:prSet/>
      <dgm:spPr/>
      <dgm:t>
        <a:bodyPr/>
        <a:lstStyle/>
        <a:p>
          <a:endParaRPr lang="en-US"/>
        </a:p>
      </dgm:t>
    </dgm:pt>
    <dgm:pt modelId="{05E30910-C2ED-4BBE-91A8-DDEC4503E85A}" type="sibTrans" cxnId="{9CD242BE-7699-4B50-8BC9-ABA6B6C20349}">
      <dgm:prSet/>
      <dgm:spPr>
        <a:solidFill>
          <a:srgbClr val="FFE389"/>
        </a:solidFill>
      </dgm:spPr>
      <dgm:t>
        <a:bodyPr/>
        <a:lstStyle/>
        <a:p>
          <a:endParaRPr lang="en-US"/>
        </a:p>
      </dgm:t>
    </dgm:pt>
    <dgm:pt modelId="{06142C71-73D2-4457-B990-03D5273DBD5E}">
      <dgm:prSet phldrT="[Text]" custT="1"/>
      <dgm:spPr>
        <a:solidFill>
          <a:srgbClr val="FFD653"/>
        </a:solidFill>
        <a:ln>
          <a:noFill/>
        </a:ln>
      </dgm:spPr>
      <dgm:t>
        <a:bodyPr/>
        <a:lstStyle/>
        <a:p>
          <a:r>
            <a:rPr lang="en-US" sz="1800" dirty="0" smtClean="0">
              <a:latin typeface="Signika"/>
            </a:rPr>
            <a:t>We made the README.md file</a:t>
          </a:r>
          <a:endParaRPr lang="en-US" sz="1800" dirty="0">
            <a:latin typeface="Signika"/>
          </a:endParaRPr>
        </a:p>
      </dgm:t>
    </dgm:pt>
    <dgm:pt modelId="{4C9AC614-0F7F-4B07-A4B0-6520F9D617FA}" type="parTrans" cxnId="{DCA5CEF5-EDC7-47D5-818A-0C7FBEA3ABB9}">
      <dgm:prSet/>
      <dgm:spPr/>
      <dgm:t>
        <a:bodyPr/>
        <a:lstStyle/>
        <a:p>
          <a:endParaRPr lang="en-US"/>
        </a:p>
      </dgm:t>
    </dgm:pt>
    <dgm:pt modelId="{6E14D921-8A95-4916-B927-3F1181CF9F40}" type="sibTrans" cxnId="{DCA5CEF5-EDC7-47D5-818A-0C7FBEA3ABB9}">
      <dgm:prSet/>
      <dgm:spPr>
        <a:solidFill>
          <a:srgbClr val="FFD653"/>
        </a:solidFill>
      </dgm:spPr>
      <dgm:t>
        <a:bodyPr/>
        <a:lstStyle/>
        <a:p>
          <a:endParaRPr lang="en-US"/>
        </a:p>
      </dgm:t>
    </dgm:pt>
    <dgm:pt modelId="{3B7F35E3-D35F-4E9A-9D4A-210DA025A0F0}">
      <dgm:prSet phldrT="[Text]" custT="1"/>
      <dgm:spPr>
        <a:solidFill>
          <a:srgbClr val="FFCD2D"/>
        </a:solidFill>
        <a:ln>
          <a:noFill/>
        </a:ln>
      </dgm:spPr>
      <dgm:t>
        <a:bodyPr/>
        <a:lstStyle/>
        <a:p>
          <a:r>
            <a:rPr lang="en-US" sz="1800" dirty="0" smtClean="0">
              <a:latin typeface="Signika"/>
            </a:rPr>
            <a:t>We wrote the code for the game</a:t>
          </a:r>
          <a:endParaRPr lang="en-US" sz="1800" dirty="0">
            <a:latin typeface="Signika"/>
          </a:endParaRPr>
        </a:p>
      </dgm:t>
    </dgm:pt>
    <dgm:pt modelId="{4DCD760E-D691-4413-BB4E-8CBC6DD04CA6}" type="parTrans" cxnId="{FF5A506F-D271-477C-A3BF-6D86934E8392}">
      <dgm:prSet/>
      <dgm:spPr/>
      <dgm:t>
        <a:bodyPr/>
        <a:lstStyle/>
        <a:p>
          <a:endParaRPr lang="en-US"/>
        </a:p>
      </dgm:t>
    </dgm:pt>
    <dgm:pt modelId="{A979148E-58DE-4F39-A2D3-C4FB9A083EF9}" type="sibTrans" cxnId="{FF5A506F-D271-477C-A3BF-6D86934E8392}">
      <dgm:prSet/>
      <dgm:spPr>
        <a:solidFill>
          <a:srgbClr val="FFCD2D"/>
        </a:solidFill>
      </dgm:spPr>
      <dgm:t>
        <a:bodyPr/>
        <a:lstStyle/>
        <a:p>
          <a:endParaRPr lang="en-US"/>
        </a:p>
      </dgm:t>
    </dgm:pt>
    <dgm:pt modelId="{0C8489BF-5B3B-4F4D-82B9-2A8ED6A33555}">
      <dgm:prSet custT="1"/>
      <dgm:spPr>
        <a:solidFill>
          <a:srgbClr val="FEC200"/>
        </a:solidFill>
        <a:ln>
          <a:noFill/>
        </a:ln>
      </dgm:spPr>
      <dgm:t>
        <a:bodyPr/>
        <a:lstStyle/>
        <a:p>
          <a:r>
            <a:rPr lang="en-US" sz="1600" dirty="0" smtClean="0">
              <a:latin typeface="Signika"/>
            </a:rPr>
            <a:t>We created the presentation and the documentation</a:t>
          </a:r>
          <a:endParaRPr lang="en-US" sz="1600" dirty="0">
            <a:latin typeface="Signika"/>
          </a:endParaRPr>
        </a:p>
      </dgm:t>
    </dgm:pt>
    <dgm:pt modelId="{F5F8D56A-447C-4E62-879F-5DCB389B4DC9}" type="parTrans" cxnId="{F53046DE-E516-4068-8692-6D57137E26A2}">
      <dgm:prSet/>
      <dgm:spPr/>
      <dgm:t>
        <a:bodyPr/>
        <a:lstStyle/>
        <a:p>
          <a:endParaRPr lang="en-US"/>
        </a:p>
      </dgm:t>
    </dgm:pt>
    <dgm:pt modelId="{AE67F6A8-1921-4B9D-A569-D30F6B2CFA90}" type="sibTrans" cxnId="{F53046DE-E516-4068-8692-6D57137E26A2}">
      <dgm:prSet/>
      <dgm:spPr/>
      <dgm:t>
        <a:bodyPr/>
        <a:lstStyle/>
        <a:p>
          <a:endParaRPr lang="en-US"/>
        </a:p>
      </dgm:t>
    </dgm:pt>
    <dgm:pt modelId="{96CC5194-ED48-4286-AB7D-84D0C8A0D8D7}" type="pres">
      <dgm:prSet presAssocID="{46294476-EBC3-4585-A1D4-AFEB26E81FA8}" presName="diagram" presStyleCnt="0">
        <dgm:presLayoutVars>
          <dgm:dir/>
          <dgm:resizeHandles val="exact"/>
        </dgm:presLayoutVars>
      </dgm:prSet>
      <dgm:spPr/>
      <dgm:t>
        <a:bodyPr/>
        <a:lstStyle/>
        <a:p>
          <a:endParaRPr lang="en-US"/>
        </a:p>
      </dgm:t>
    </dgm:pt>
    <dgm:pt modelId="{0AE25DDD-6D4A-4484-BB9E-CF8F071F96B7}" type="pres">
      <dgm:prSet presAssocID="{27604B0E-F101-4866-87CF-8F000CB2E483}" presName="node" presStyleLbl="node1" presStyleIdx="0" presStyleCnt="6">
        <dgm:presLayoutVars>
          <dgm:bulletEnabled val="1"/>
        </dgm:presLayoutVars>
      </dgm:prSet>
      <dgm:spPr/>
      <dgm:t>
        <a:bodyPr/>
        <a:lstStyle/>
        <a:p>
          <a:endParaRPr lang="en-US"/>
        </a:p>
      </dgm:t>
    </dgm:pt>
    <dgm:pt modelId="{CFECC4BC-D11B-4A3A-AF9E-37071EE51EC8}" type="pres">
      <dgm:prSet presAssocID="{3508E934-413A-4C30-A27A-91CF65273019}" presName="sibTrans" presStyleLbl="sibTrans2D1" presStyleIdx="0" presStyleCnt="5"/>
      <dgm:spPr/>
      <dgm:t>
        <a:bodyPr/>
        <a:lstStyle/>
        <a:p>
          <a:endParaRPr lang="en-US"/>
        </a:p>
      </dgm:t>
    </dgm:pt>
    <dgm:pt modelId="{CAC7E472-CD66-4791-AA50-4E093276C9C0}" type="pres">
      <dgm:prSet presAssocID="{3508E934-413A-4C30-A27A-91CF65273019}" presName="connectorText" presStyleLbl="sibTrans2D1" presStyleIdx="0" presStyleCnt="5"/>
      <dgm:spPr/>
      <dgm:t>
        <a:bodyPr/>
        <a:lstStyle/>
        <a:p>
          <a:endParaRPr lang="en-US"/>
        </a:p>
      </dgm:t>
    </dgm:pt>
    <dgm:pt modelId="{48F045BD-0FA8-4875-8C34-CA481ECE6C59}" type="pres">
      <dgm:prSet presAssocID="{8190FA22-BEAD-4725-8BB8-9BF485F358F8}" presName="node" presStyleLbl="node1" presStyleIdx="1" presStyleCnt="6">
        <dgm:presLayoutVars>
          <dgm:bulletEnabled val="1"/>
        </dgm:presLayoutVars>
      </dgm:prSet>
      <dgm:spPr/>
      <dgm:t>
        <a:bodyPr/>
        <a:lstStyle/>
        <a:p>
          <a:endParaRPr lang="en-US"/>
        </a:p>
      </dgm:t>
    </dgm:pt>
    <dgm:pt modelId="{D65855CC-5EAA-455A-BED4-E611C5BA03BB}" type="pres">
      <dgm:prSet presAssocID="{844773CE-66CB-4FB7-A3D8-8F2009EABB45}" presName="sibTrans" presStyleLbl="sibTrans2D1" presStyleIdx="1" presStyleCnt="5"/>
      <dgm:spPr/>
      <dgm:t>
        <a:bodyPr/>
        <a:lstStyle/>
        <a:p>
          <a:endParaRPr lang="en-US"/>
        </a:p>
      </dgm:t>
    </dgm:pt>
    <dgm:pt modelId="{114B6121-1C91-44EE-B9C2-37B6132AAF7F}" type="pres">
      <dgm:prSet presAssocID="{844773CE-66CB-4FB7-A3D8-8F2009EABB45}" presName="connectorText" presStyleLbl="sibTrans2D1" presStyleIdx="1" presStyleCnt="5"/>
      <dgm:spPr/>
      <dgm:t>
        <a:bodyPr/>
        <a:lstStyle/>
        <a:p>
          <a:endParaRPr lang="en-US"/>
        </a:p>
      </dgm:t>
    </dgm:pt>
    <dgm:pt modelId="{3C7F90F0-BE81-4901-BABB-49C86CCD2CBC}" type="pres">
      <dgm:prSet presAssocID="{F98F64DC-5C79-47C2-85CB-34B007AC568C}" presName="node" presStyleLbl="node1" presStyleIdx="2" presStyleCnt="6">
        <dgm:presLayoutVars>
          <dgm:bulletEnabled val="1"/>
        </dgm:presLayoutVars>
      </dgm:prSet>
      <dgm:spPr/>
      <dgm:t>
        <a:bodyPr/>
        <a:lstStyle/>
        <a:p>
          <a:endParaRPr lang="en-US"/>
        </a:p>
      </dgm:t>
    </dgm:pt>
    <dgm:pt modelId="{5621AC5D-7545-4D3B-AFEB-2954560C8A82}" type="pres">
      <dgm:prSet presAssocID="{05E30910-C2ED-4BBE-91A8-DDEC4503E85A}" presName="sibTrans" presStyleLbl="sibTrans2D1" presStyleIdx="2" presStyleCnt="5"/>
      <dgm:spPr/>
      <dgm:t>
        <a:bodyPr/>
        <a:lstStyle/>
        <a:p>
          <a:endParaRPr lang="en-US"/>
        </a:p>
      </dgm:t>
    </dgm:pt>
    <dgm:pt modelId="{2FB6F846-B183-4C74-8774-9E58C969A4E1}" type="pres">
      <dgm:prSet presAssocID="{05E30910-C2ED-4BBE-91A8-DDEC4503E85A}" presName="connectorText" presStyleLbl="sibTrans2D1" presStyleIdx="2" presStyleCnt="5"/>
      <dgm:spPr/>
      <dgm:t>
        <a:bodyPr/>
        <a:lstStyle/>
        <a:p>
          <a:endParaRPr lang="en-US"/>
        </a:p>
      </dgm:t>
    </dgm:pt>
    <dgm:pt modelId="{266A6F8B-BD19-4CA1-8F69-3ECDE410FB8E}" type="pres">
      <dgm:prSet presAssocID="{06142C71-73D2-4457-B990-03D5273DBD5E}" presName="node" presStyleLbl="node1" presStyleIdx="3" presStyleCnt="6">
        <dgm:presLayoutVars>
          <dgm:bulletEnabled val="1"/>
        </dgm:presLayoutVars>
      </dgm:prSet>
      <dgm:spPr/>
      <dgm:t>
        <a:bodyPr/>
        <a:lstStyle/>
        <a:p>
          <a:endParaRPr lang="en-US"/>
        </a:p>
      </dgm:t>
    </dgm:pt>
    <dgm:pt modelId="{F72BC9D7-1160-48F4-B490-15C7F428B09A}" type="pres">
      <dgm:prSet presAssocID="{6E14D921-8A95-4916-B927-3F1181CF9F40}" presName="sibTrans" presStyleLbl="sibTrans2D1" presStyleIdx="3" presStyleCnt="5"/>
      <dgm:spPr/>
      <dgm:t>
        <a:bodyPr/>
        <a:lstStyle/>
        <a:p>
          <a:endParaRPr lang="en-US"/>
        </a:p>
      </dgm:t>
    </dgm:pt>
    <dgm:pt modelId="{5E8867D7-D22F-49AF-9B89-9AC14724801F}" type="pres">
      <dgm:prSet presAssocID="{6E14D921-8A95-4916-B927-3F1181CF9F40}" presName="connectorText" presStyleLbl="sibTrans2D1" presStyleIdx="3" presStyleCnt="5"/>
      <dgm:spPr/>
      <dgm:t>
        <a:bodyPr/>
        <a:lstStyle/>
        <a:p>
          <a:endParaRPr lang="en-US"/>
        </a:p>
      </dgm:t>
    </dgm:pt>
    <dgm:pt modelId="{9BA1D382-6DE6-48B7-988E-C9F5113915EE}" type="pres">
      <dgm:prSet presAssocID="{3B7F35E3-D35F-4E9A-9D4A-210DA025A0F0}" presName="node" presStyleLbl="node1" presStyleIdx="4" presStyleCnt="6">
        <dgm:presLayoutVars>
          <dgm:bulletEnabled val="1"/>
        </dgm:presLayoutVars>
      </dgm:prSet>
      <dgm:spPr/>
      <dgm:t>
        <a:bodyPr/>
        <a:lstStyle/>
        <a:p>
          <a:endParaRPr lang="en-US"/>
        </a:p>
      </dgm:t>
    </dgm:pt>
    <dgm:pt modelId="{1BBA0522-5533-4FC3-A641-AC225D16844B}" type="pres">
      <dgm:prSet presAssocID="{A979148E-58DE-4F39-A2D3-C4FB9A083EF9}" presName="sibTrans" presStyleLbl="sibTrans2D1" presStyleIdx="4" presStyleCnt="5"/>
      <dgm:spPr/>
      <dgm:t>
        <a:bodyPr/>
        <a:lstStyle/>
        <a:p>
          <a:endParaRPr lang="en-US"/>
        </a:p>
      </dgm:t>
    </dgm:pt>
    <dgm:pt modelId="{BD004D4B-C15A-48AE-8345-BA2C66903EBF}" type="pres">
      <dgm:prSet presAssocID="{A979148E-58DE-4F39-A2D3-C4FB9A083EF9}" presName="connectorText" presStyleLbl="sibTrans2D1" presStyleIdx="4" presStyleCnt="5"/>
      <dgm:spPr/>
      <dgm:t>
        <a:bodyPr/>
        <a:lstStyle/>
        <a:p>
          <a:endParaRPr lang="en-US"/>
        </a:p>
      </dgm:t>
    </dgm:pt>
    <dgm:pt modelId="{AD4CFFF8-DE9E-4B85-98A2-07CC9CD1834E}" type="pres">
      <dgm:prSet presAssocID="{0C8489BF-5B3B-4F4D-82B9-2A8ED6A33555}" presName="node" presStyleLbl="node1" presStyleIdx="5" presStyleCnt="6">
        <dgm:presLayoutVars>
          <dgm:bulletEnabled val="1"/>
        </dgm:presLayoutVars>
      </dgm:prSet>
      <dgm:spPr/>
      <dgm:t>
        <a:bodyPr/>
        <a:lstStyle/>
        <a:p>
          <a:endParaRPr lang="en-US"/>
        </a:p>
      </dgm:t>
    </dgm:pt>
  </dgm:ptLst>
  <dgm:cxnLst>
    <dgm:cxn modelId="{F94764D9-C2AC-49D8-8B32-9AB467654802}" type="presOf" srcId="{27604B0E-F101-4866-87CF-8F000CB2E483}" destId="{0AE25DDD-6D4A-4484-BB9E-CF8F071F96B7}" srcOrd="0" destOrd="0" presId="urn:microsoft.com/office/officeart/2005/8/layout/process5"/>
    <dgm:cxn modelId="{C948280A-517F-4AA0-A5BB-62B4C011BF89}" type="presOf" srcId="{46294476-EBC3-4585-A1D4-AFEB26E81FA8}" destId="{96CC5194-ED48-4286-AB7D-84D0C8A0D8D7}" srcOrd="0" destOrd="0" presId="urn:microsoft.com/office/officeart/2005/8/layout/process5"/>
    <dgm:cxn modelId="{483F018F-A4FE-4E83-92C5-B7A935B365B5}" type="presOf" srcId="{3508E934-413A-4C30-A27A-91CF65273019}" destId="{CAC7E472-CD66-4791-AA50-4E093276C9C0}" srcOrd="1" destOrd="0" presId="urn:microsoft.com/office/officeart/2005/8/layout/process5"/>
    <dgm:cxn modelId="{9CEA1891-24F1-4A69-BA19-7453A09638FD}" type="presOf" srcId="{3B7F35E3-D35F-4E9A-9D4A-210DA025A0F0}" destId="{9BA1D382-6DE6-48B7-988E-C9F5113915EE}" srcOrd="0" destOrd="0" presId="urn:microsoft.com/office/officeart/2005/8/layout/process5"/>
    <dgm:cxn modelId="{9CD242BE-7699-4B50-8BC9-ABA6B6C20349}" srcId="{46294476-EBC3-4585-A1D4-AFEB26E81FA8}" destId="{F98F64DC-5C79-47C2-85CB-34B007AC568C}" srcOrd="2" destOrd="0" parTransId="{0CD1AB90-077B-40A8-B908-18532FC0FB31}" sibTransId="{05E30910-C2ED-4BBE-91A8-DDEC4503E85A}"/>
    <dgm:cxn modelId="{D3495FB0-FE93-4A23-9D0B-FBF759719D47}" srcId="{46294476-EBC3-4585-A1D4-AFEB26E81FA8}" destId="{8190FA22-BEAD-4725-8BB8-9BF485F358F8}" srcOrd="1" destOrd="0" parTransId="{1050350E-DFAB-4971-B006-03329DA189F4}" sibTransId="{844773CE-66CB-4FB7-A3D8-8F2009EABB45}"/>
    <dgm:cxn modelId="{B744C08E-DAF4-46F6-A2C6-3DDCCC2F3E7C}" type="presOf" srcId="{05E30910-C2ED-4BBE-91A8-DDEC4503E85A}" destId="{5621AC5D-7545-4D3B-AFEB-2954560C8A82}" srcOrd="0" destOrd="0" presId="urn:microsoft.com/office/officeart/2005/8/layout/process5"/>
    <dgm:cxn modelId="{B6C03173-D6AD-4FF1-A432-CE43EDEFA781}" type="presOf" srcId="{F98F64DC-5C79-47C2-85CB-34B007AC568C}" destId="{3C7F90F0-BE81-4901-BABB-49C86CCD2CBC}" srcOrd="0" destOrd="0" presId="urn:microsoft.com/office/officeart/2005/8/layout/process5"/>
    <dgm:cxn modelId="{879A9DE9-815B-450B-9BD6-FAC7A971AAD6}" type="presOf" srcId="{6E14D921-8A95-4916-B927-3F1181CF9F40}" destId="{F72BC9D7-1160-48F4-B490-15C7F428B09A}" srcOrd="0" destOrd="0" presId="urn:microsoft.com/office/officeart/2005/8/layout/process5"/>
    <dgm:cxn modelId="{A8C9A9A9-27C4-4360-BA2C-1BEF3990401E}" type="presOf" srcId="{844773CE-66CB-4FB7-A3D8-8F2009EABB45}" destId="{114B6121-1C91-44EE-B9C2-37B6132AAF7F}" srcOrd="1" destOrd="0" presId="urn:microsoft.com/office/officeart/2005/8/layout/process5"/>
    <dgm:cxn modelId="{AF75CF08-AC42-44AE-875C-8F9DBE620CD7}" type="presOf" srcId="{A979148E-58DE-4F39-A2D3-C4FB9A083EF9}" destId="{BD004D4B-C15A-48AE-8345-BA2C66903EBF}" srcOrd="1" destOrd="0" presId="urn:microsoft.com/office/officeart/2005/8/layout/process5"/>
    <dgm:cxn modelId="{F53046DE-E516-4068-8692-6D57137E26A2}" srcId="{46294476-EBC3-4585-A1D4-AFEB26E81FA8}" destId="{0C8489BF-5B3B-4F4D-82B9-2A8ED6A33555}" srcOrd="5" destOrd="0" parTransId="{F5F8D56A-447C-4E62-879F-5DCB389B4DC9}" sibTransId="{AE67F6A8-1921-4B9D-A569-D30F6B2CFA90}"/>
    <dgm:cxn modelId="{0FE0F3B0-C6BC-432D-8C36-95066C6DDA4A}" type="presOf" srcId="{8190FA22-BEAD-4725-8BB8-9BF485F358F8}" destId="{48F045BD-0FA8-4875-8C34-CA481ECE6C59}" srcOrd="0" destOrd="0" presId="urn:microsoft.com/office/officeart/2005/8/layout/process5"/>
    <dgm:cxn modelId="{042B8995-5618-4BE7-ADF7-54182C8F9CC9}" type="presOf" srcId="{05E30910-C2ED-4BBE-91A8-DDEC4503E85A}" destId="{2FB6F846-B183-4C74-8774-9E58C969A4E1}" srcOrd="1" destOrd="0" presId="urn:microsoft.com/office/officeart/2005/8/layout/process5"/>
    <dgm:cxn modelId="{DCA5CEF5-EDC7-47D5-818A-0C7FBEA3ABB9}" srcId="{46294476-EBC3-4585-A1D4-AFEB26E81FA8}" destId="{06142C71-73D2-4457-B990-03D5273DBD5E}" srcOrd="3" destOrd="0" parTransId="{4C9AC614-0F7F-4B07-A4B0-6520F9D617FA}" sibTransId="{6E14D921-8A95-4916-B927-3F1181CF9F40}"/>
    <dgm:cxn modelId="{65321A91-68A6-49D7-817C-D1EC4AC29687}" type="presOf" srcId="{6E14D921-8A95-4916-B927-3F1181CF9F40}" destId="{5E8867D7-D22F-49AF-9B89-9AC14724801F}" srcOrd="1" destOrd="0" presId="urn:microsoft.com/office/officeart/2005/8/layout/process5"/>
    <dgm:cxn modelId="{C5A77FE7-1C12-4FA7-9BA2-1BA59C5F18AA}" type="presOf" srcId="{844773CE-66CB-4FB7-A3D8-8F2009EABB45}" destId="{D65855CC-5EAA-455A-BED4-E611C5BA03BB}" srcOrd="0" destOrd="0" presId="urn:microsoft.com/office/officeart/2005/8/layout/process5"/>
    <dgm:cxn modelId="{FDFCE99B-9942-44DE-A877-6745FC65B888}" srcId="{46294476-EBC3-4585-A1D4-AFEB26E81FA8}" destId="{27604B0E-F101-4866-87CF-8F000CB2E483}" srcOrd="0" destOrd="0" parTransId="{8A962511-4115-44F3-8626-2C4C20FF4B84}" sibTransId="{3508E934-413A-4C30-A27A-91CF65273019}"/>
    <dgm:cxn modelId="{FF5A506F-D271-477C-A3BF-6D86934E8392}" srcId="{46294476-EBC3-4585-A1D4-AFEB26E81FA8}" destId="{3B7F35E3-D35F-4E9A-9D4A-210DA025A0F0}" srcOrd="4" destOrd="0" parTransId="{4DCD760E-D691-4413-BB4E-8CBC6DD04CA6}" sibTransId="{A979148E-58DE-4F39-A2D3-C4FB9A083EF9}"/>
    <dgm:cxn modelId="{BC292721-396A-43DD-8366-3F77EA639F99}" type="presOf" srcId="{3508E934-413A-4C30-A27A-91CF65273019}" destId="{CFECC4BC-D11B-4A3A-AF9E-37071EE51EC8}" srcOrd="0" destOrd="0" presId="urn:microsoft.com/office/officeart/2005/8/layout/process5"/>
    <dgm:cxn modelId="{445BD231-4DE1-4396-93FD-98F3873501FF}" type="presOf" srcId="{06142C71-73D2-4457-B990-03D5273DBD5E}" destId="{266A6F8B-BD19-4CA1-8F69-3ECDE410FB8E}" srcOrd="0" destOrd="0" presId="urn:microsoft.com/office/officeart/2005/8/layout/process5"/>
    <dgm:cxn modelId="{7B4B85ED-0078-4E38-9902-EC48142DE929}" type="presOf" srcId="{A979148E-58DE-4F39-A2D3-C4FB9A083EF9}" destId="{1BBA0522-5533-4FC3-A641-AC225D16844B}" srcOrd="0" destOrd="0" presId="urn:microsoft.com/office/officeart/2005/8/layout/process5"/>
    <dgm:cxn modelId="{3D61A4F3-5F89-4A21-A99D-80A918CA7750}" type="presOf" srcId="{0C8489BF-5B3B-4F4D-82B9-2A8ED6A33555}" destId="{AD4CFFF8-DE9E-4B85-98A2-07CC9CD1834E}" srcOrd="0" destOrd="0" presId="urn:microsoft.com/office/officeart/2005/8/layout/process5"/>
    <dgm:cxn modelId="{56A6B794-64D8-4A9B-8508-0C3CF13E8166}" type="presParOf" srcId="{96CC5194-ED48-4286-AB7D-84D0C8A0D8D7}" destId="{0AE25DDD-6D4A-4484-BB9E-CF8F071F96B7}" srcOrd="0" destOrd="0" presId="urn:microsoft.com/office/officeart/2005/8/layout/process5"/>
    <dgm:cxn modelId="{06DA0ABA-F66B-45E2-8A5B-66DEFDE04AC8}" type="presParOf" srcId="{96CC5194-ED48-4286-AB7D-84D0C8A0D8D7}" destId="{CFECC4BC-D11B-4A3A-AF9E-37071EE51EC8}" srcOrd="1" destOrd="0" presId="urn:microsoft.com/office/officeart/2005/8/layout/process5"/>
    <dgm:cxn modelId="{FDD9120F-55AB-431F-8B5A-03CC045EC9FE}" type="presParOf" srcId="{CFECC4BC-D11B-4A3A-AF9E-37071EE51EC8}" destId="{CAC7E472-CD66-4791-AA50-4E093276C9C0}" srcOrd="0" destOrd="0" presId="urn:microsoft.com/office/officeart/2005/8/layout/process5"/>
    <dgm:cxn modelId="{2270C6C0-CAFC-436A-94B4-6AF98D5CC96D}" type="presParOf" srcId="{96CC5194-ED48-4286-AB7D-84D0C8A0D8D7}" destId="{48F045BD-0FA8-4875-8C34-CA481ECE6C59}" srcOrd="2" destOrd="0" presId="urn:microsoft.com/office/officeart/2005/8/layout/process5"/>
    <dgm:cxn modelId="{EF2B8E5E-4EBE-403A-839A-AE1C512BDB79}" type="presParOf" srcId="{96CC5194-ED48-4286-AB7D-84D0C8A0D8D7}" destId="{D65855CC-5EAA-455A-BED4-E611C5BA03BB}" srcOrd="3" destOrd="0" presId="urn:microsoft.com/office/officeart/2005/8/layout/process5"/>
    <dgm:cxn modelId="{4E1AC2F0-064A-474B-9AAD-01A19570E413}" type="presParOf" srcId="{D65855CC-5EAA-455A-BED4-E611C5BA03BB}" destId="{114B6121-1C91-44EE-B9C2-37B6132AAF7F}" srcOrd="0" destOrd="0" presId="urn:microsoft.com/office/officeart/2005/8/layout/process5"/>
    <dgm:cxn modelId="{8D197E9F-8AD0-41DE-A0E4-550538D81F98}" type="presParOf" srcId="{96CC5194-ED48-4286-AB7D-84D0C8A0D8D7}" destId="{3C7F90F0-BE81-4901-BABB-49C86CCD2CBC}" srcOrd="4" destOrd="0" presId="urn:microsoft.com/office/officeart/2005/8/layout/process5"/>
    <dgm:cxn modelId="{1A29D766-98F9-43C0-AD52-A912349BF7DA}" type="presParOf" srcId="{96CC5194-ED48-4286-AB7D-84D0C8A0D8D7}" destId="{5621AC5D-7545-4D3B-AFEB-2954560C8A82}" srcOrd="5" destOrd="0" presId="urn:microsoft.com/office/officeart/2005/8/layout/process5"/>
    <dgm:cxn modelId="{1F1633DB-1E1F-403B-99CC-6387E7FAED6E}" type="presParOf" srcId="{5621AC5D-7545-4D3B-AFEB-2954560C8A82}" destId="{2FB6F846-B183-4C74-8774-9E58C969A4E1}" srcOrd="0" destOrd="0" presId="urn:microsoft.com/office/officeart/2005/8/layout/process5"/>
    <dgm:cxn modelId="{A9B27188-B8E6-448E-B429-96E4E9785423}" type="presParOf" srcId="{96CC5194-ED48-4286-AB7D-84D0C8A0D8D7}" destId="{266A6F8B-BD19-4CA1-8F69-3ECDE410FB8E}" srcOrd="6" destOrd="0" presId="urn:microsoft.com/office/officeart/2005/8/layout/process5"/>
    <dgm:cxn modelId="{10C960B7-5784-4034-A1D4-F3334D3CB054}" type="presParOf" srcId="{96CC5194-ED48-4286-AB7D-84D0C8A0D8D7}" destId="{F72BC9D7-1160-48F4-B490-15C7F428B09A}" srcOrd="7" destOrd="0" presId="urn:microsoft.com/office/officeart/2005/8/layout/process5"/>
    <dgm:cxn modelId="{936C033E-2915-4222-AC36-903D8218F61E}" type="presParOf" srcId="{F72BC9D7-1160-48F4-B490-15C7F428B09A}" destId="{5E8867D7-D22F-49AF-9B89-9AC14724801F}" srcOrd="0" destOrd="0" presId="urn:microsoft.com/office/officeart/2005/8/layout/process5"/>
    <dgm:cxn modelId="{D34D3303-E2D1-4C1B-A338-A8E013795C52}" type="presParOf" srcId="{96CC5194-ED48-4286-AB7D-84D0C8A0D8D7}" destId="{9BA1D382-6DE6-48B7-988E-C9F5113915EE}" srcOrd="8" destOrd="0" presId="urn:microsoft.com/office/officeart/2005/8/layout/process5"/>
    <dgm:cxn modelId="{54B9F343-DC8F-41DB-A75B-E30DD2DCDFFD}" type="presParOf" srcId="{96CC5194-ED48-4286-AB7D-84D0C8A0D8D7}" destId="{1BBA0522-5533-4FC3-A641-AC225D16844B}" srcOrd="9" destOrd="0" presId="urn:microsoft.com/office/officeart/2005/8/layout/process5"/>
    <dgm:cxn modelId="{343BCB25-466E-4A14-BDA6-BB0A47EB497D}" type="presParOf" srcId="{1BBA0522-5533-4FC3-A641-AC225D16844B}" destId="{BD004D4B-C15A-48AE-8345-BA2C66903EBF}" srcOrd="0" destOrd="0" presId="urn:microsoft.com/office/officeart/2005/8/layout/process5"/>
    <dgm:cxn modelId="{CE104B90-A3FE-40F5-9F8C-6AEBCA6ACBC9}" type="presParOf" srcId="{96CC5194-ED48-4286-AB7D-84D0C8A0D8D7}" destId="{AD4CFFF8-DE9E-4B85-98A2-07CC9CD1834E}" srcOrd="10" destOrd="0" presId="urn:microsoft.com/office/officeart/2005/8/layout/process5"/>
  </dgm:cxnLst>
  <dgm:bg>
    <a:effect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25DDD-6D4A-4484-BB9E-CF8F071F96B7}">
      <dsp:nvSpPr>
        <dsp:cNvPr id="0" name=""/>
        <dsp:cNvSpPr/>
      </dsp:nvSpPr>
      <dsp:spPr>
        <a:xfrm>
          <a:off x="5634" y="817145"/>
          <a:ext cx="1684158" cy="1010494"/>
        </a:xfrm>
        <a:prstGeom prst="roundRect">
          <a:avLst>
            <a:gd name="adj" fmla="val 10000"/>
          </a:avLst>
        </a:prstGeom>
        <a:solidFill>
          <a:srgbClr val="FFF1C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ignika"/>
            </a:rPr>
            <a:t>We chose the name of the team</a:t>
          </a:r>
          <a:endParaRPr lang="en-US" sz="1800" kern="1200" dirty="0">
            <a:latin typeface="Signika"/>
          </a:endParaRPr>
        </a:p>
      </dsp:txBody>
      <dsp:txXfrm>
        <a:off x="35230" y="846741"/>
        <a:ext cx="1624966" cy="951302"/>
      </dsp:txXfrm>
    </dsp:sp>
    <dsp:sp modelId="{CFECC4BC-D11B-4A3A-AF9E-37071EE51EC8}">
      <dsp:nvSpPr>
        <dsp:cNvPr id="0" name=""/>
        <dsp:cNvSpPr/>
      </dsp:nvSpPr>
      <dsp:spPr>
        <a:xfrm>
          <a:off x="1837998" y="1113557"/>
          <a:ext cx="357041" cy="417671"/>
        </a:xfrm>
        <a:prstGeom prst="rightArrow">
          <a:avLst>
            <a:gd name="adj1" fmla="val 60000"/>
            <a:gd name="adj2" fmla="val 50000"/>
          </a:avLst>
        </a:prstGeom>
        <a:solidFill>
          <a:srgbClr val="FFF1C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37998" y="1197091"/>
        <a:ext cx="249929" cy="250603"/>
      </dsp:txXfrm>
    </dsp:sp>
    <dsp:sp modelId="{48F045BD-0FA8-4875-8C34-CA481ECE6C59}">
      <dsp:nvSpPr>
        <dsp:cNvPr id="0" name=""/>
        <dsp:cNvSpPr/>
      </dsp:nvSpPr>
      <dsp:spPr>
        <a:xfrm>
          <a:off x="2363455" y="817145"/>
          <a:ext cx="1684158" cy="1010494"/>
        </a:xfrm>
        <a:prstGeom prst="roundRect">
          <a:avLst>
            <a:gd name="adj" fmla="val 10000"/>
          </a:avLst>
        </a:prstGeom>
        <a:solidFill>
          <a:srgbClr val="FFECA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ignika"/>
            </a:rPr>
            <a:t>We assigned roles</a:t>
          </a:r>
          <a:endParaRPr lang="en-US" sz="1800" kern="1200" dirty="0">
            <a:latin typeface="Signika"/>
          </a:endParaRPr>
        </a:p>
      </dsp:txBody>
      <dsp:txXfrm>
        <a:off x="2393051" y="846741"/>
        <a:ext cx="1624966" cy="951302"/>
      </dsp:txXfrm>
    </dsp:sp>
    <dsp:sp modelId="{D65855CC-5EAA-455A-BED4-E611C5BA03BB}">
      <dsp:nvSpPr>
        <dsp:cNvPr id="0" name=""/>
        <dsp:cNvSpPr/>
      </dsp:nvSpPr>
      <dsp:spPr>
        <a:xfrm>
          <a:off x="4195819" y="1113557"/>
          <a:ext cx="357041" cy="417671"/>
        </a:xfrm>
        <a:prstGeom prst="rightArrow">
          <a:avLst>
            <a:gd name="adj1" fmla="val 60000"/>
            <a:gd name="adj2" fmla="val 50000"/>
          </a:avLst>
        </a:prstGeom>
        <a:solidFill>
          <a:srgbClr val="FFECA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95819" y="1197091"/>
        <a:ext cx="249929" cy="250603"/>
      </dsp:txXfrm>
    </dsp:sp>
    <dsp:sp modelId="{3C7F90F0-BE81-4901-BABB-49C86CCD2CBC}">
      <dsp:nvSpPr>
        <dsp:cNvPr id="0" name=""/>
        <dsp:cNvSpPr/>
      </dsp:nvSpPr>
      <dsp:spPr>
        <a:xfrm>
          <a:off x="4721277" y="817145"/>
          <a:ext cx="1684158" cy="1010494"/>
        </a:xfrm>
        <a:prstGeom prst="roundRect">
          <a:avLst>
            <a:gd name="adj" fmla="val 10000"/>
          </a:avLst>
        </a:prstGeom>
        <a:solidFill>
          <a:srgbClr val="FFE38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ignika"/>
            </a:rPr>
            <a:t>We created the logo</a:t>
          </a:r>
          <a:endParaRPr lang="en-US" sz="1800" kern="1200" dirty="0">
            <a:latin typeface="Signika"/>
          </a:endParaRPr>
        </a:p>
      </dsp:txBody>
      <dsp:txXfrm>
        <a:off x="4750873" y="846741"/>
        <a:ext cx="1624966" cy="951302"/>
      </dsp:txXfrm>
    </dsp:sp>
    <dsp:sp modelId="{5621AC5D-7545-4D3B-AFEB-2954560C8A82}">
      <dsp:nvSpPr>
        <dsp:cNvPr id="0" name=""/>
        <dsp:cNvSpPr/>
      </dsp:nvSpPr>
      <dsp:spPr>
        <a:xfrm rot="5400000">
          <a:off x="5384835" y="1945531"/>
          <a:ext cx="357041" cy="417671"/>
        </a:xfrm>
        <a:prstGeom prst="rightArrow">
          <a:avLst>
            <a:gd name="adj1" fmla="val 60000"/>
            <a:gd name="adj2" fmla="val 50000"/>
          </a:avLst>
        </a:prstGeom>
        <a:solidFill>
          <a:srgbClr val="FFE38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5438054" y="1975846"/>
        <a:ext cx="250603" cy="249929"/>
      </dsp:txXfrm>
    </dsp:sp>
    <dsp:sp modelId="{266A6F8B-BD19-4CA1-8F69-3ECDE410FB8E}">
      <dsp:nvSpPr>
        <dsp:cNvPr id="0" name=""/>
        <dsp:cNvSpPr/>
      </dsp:nvSpPr>
      <dsp:spPr>
        <a:xfrm>
          <a:off x="4721277" y="2501303"/>
          <a:ext cx="1684158" cy="1010494"/>
        </a:xfrm>
        <a:prstGeom prst="roundRect">
          <a:avLst>
            <a:gd name="adj" fmla="val 10000"/>
          </a:avLst>
        </a:prstGeom>
        <a:solidFill>
          <a:srgbClr val="FFD65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ignika"/>
            </a:rPr>
            <a:t>We made the README.md file</a:t>
          </a:r>
          <a:endParaRPr lang="en-US" sz="1800" kern="1200" dirty="0">
            <a:latin typeface="Signika"/>
          </a:endParaRPr>
        </a:p>
      </dsp:txBody>
      <dsp:txXfrm>
        <a:off x="4750873" y="2530899"/>
        <a:ext cx="1624966" cy="951302"/>
      </dsp:txXfrm>
    </dsp:sp>
    <dsp:sp modelId="{F72BC9D7-1160-48F4-B490-15C7F428B09A}">
      <dsp:nvSpPr>
        <dsp:cNvPr id="0" name=""/>
        <dsp:cNvSpPr/>
      </dsp:nvSpPr>
      <dsp:spPr>
        <a:xfrm rot="10800000">
          <a:off x="4216029" y="2797715"/>
          <a:ext cx="357041" cy="417671"/>
        </a:xfrm>
        <a:prstGeom prst="rightArrow">
          <a:avLst>
            <a:gd name="adj1" fmla="val 60000"/>
            <a:gd name="adj2" fmla="val 50000"/>
          </a:avLst>
        </a:prstGeom>
        <a:solidFill>
          <a:srgbClr val="FFD65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323141" y="2881249"/>
        <a:ext cx="249929" cy="250603"/>
      </dsp:txXfrm>
    </dsp:sp>
    <dsp:sp modelId="{9BA1D382-6DE6-48B7-988E-C9F5113915EE}">
      <dsp:nvSpPr>
        <dsp:cNvPr id="0" name=""/>
        <dsp:cNvSpPr/>
      </dsp:nvSpPr>
      <dsp:spPr>
        <a:xfrm>
          <a:off x="2363455" y="2501303"/>
          <a:ext cx="1684158" cy="1010494"/>
        </a:xfrm>
        <a:prstGeom prst="roundRect">
          <a:avLst>
            <a:gd name="adj" fmla="val 10000"/>
          </a:avLst>
        </a:prstGeom>
        <a:solidFill>
          <a:srgbClr val="FFCD2D"/>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Signika"/>
            </a:rPr>
            <a:t>We wrote the code for the game</a:t>
          </a:r>
          <a:endParaRPr lang="en-US" sz="1800" kern="1200" dirty="0">
            <a:latin typeface="Signika"/>
          </a:endParaRPr>
        </a:p>
      </dsp:txBody>
      <dsp:txXfrm>
        <a:off x="2393051" y="2530899"/>
        <a:ext cx="1624966" cy="951302"/>
      </dsp:txXfrm>
    </dsp:sp>
    <dsp:sp modelId="{1BBA0522-5533-4FC3-A641-AC225D16844B}">
      <dsp:nvSpPr>
        <dsp:cNvPr id="0" name=""/>
        <dsp:cNvSpPr/>
      </dsp:nvSpPr>
      <dsp:spPr>
        <a:xfrm rot="10800000">
          <a:off x="1858208" y="2797715"/>
          <a:ext cx="357041" cy="417671"/>
        </a:xfrm>
        <a:prstGeom prst="rightArrow">
          <a:avLst>
            <a:gd name="adj1" fmla="val 60000"/>
            <a:gd name="adj2" fmla="val 50000"/>
          </a:avLst>
        </a:prstGeom>
        <a:solidFill>
          <a:srgbClr val="FFCD2D"/>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1965320" y="2881249"/>
        <a:ext cx="249929" cy="250603"/>
      </dsp:txXfrm>
    </dsp:sp>
    <dsp:sp modelId="{AD4CFFF8-DE9E-4B85-98A2-07CC9CD1834E}">
      <dsp:nvSpPr>
        <dsp:cNvPr id="0" name=""/>
        <dsp:cNvSpPr/>
      </dsp:nvSpPr>
      <dsp:spPr>
        <a:xfrm>
          <a:off x="5634" y="2501303"/>
          <a:ext cx="1684158" cy="1010494"/>
        </a:xfrm>
        <a:prstGeom prst="roundRect">
          <a:avLst>
            <a:gd name="adj" fmla="val 10000"/>
          </a:avLst>
        </a:prstGeom>
        <a:solidFill>
          <a:srgbClr val="FEC2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Signika"/>
            </a:rPr>
            <a:t>We created the presentation and the documentation</a:t>
          </a:r>
          <a:endParaRPr lang="en-US" sz="1600" kern="1200" dirty="0">
            <a:latin typeface="Signika"/>
          </a:endParaRPr>
        </a:p>
      </dsp:txBody>
      <dsp:txXfrm>
        <a:off x="35230" y="2530899"/>
        <a:ext cx="1624966" cy="9513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213a5ae2fe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13a5ae2fe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13750" y="-180110"/>
            <a:ext cx="2214155" cy="1439222"/>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799796">
            <a:off x="7535173" y="-42363"/>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799796" flipH="1">
            <a:off x="-347636" y="-48798"/>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910046" y="539494"/>
            <a:ext cx="771534" cy="791123"/>
            <a:chOff x="4057325" y="2505525"/>
            <a:chExt cx="609475" cy="624900"/>
          </a:xfrm>
        </p:grpSpPr>
        <p:sp>
          <p:nvSpPr>
            <p:cNvPr id="13" name="Google Shape;13;p2"/>
            <p:cNvSpPr/>
            <p:nvPr/>
          </p:nvSpPr>
          <p:spPr>
            <a:xfrm>
              <a:off x="4075575" y="2542800"/>
              <a:ext cx="553975" cy="552625"/>
            </a:xfrm>
            <a:custGeom>
              <a:avLst/>
              <a:gdLst/>
              <a:ahLst/>
              <a:cxnLst/>
              <a:rect l="l" t="t" r="r" b="b"/>
              <a:pathLst>
                <a:path w="22159" h="22105" extrusionOk="0">
                  <a:moveTo>
                    <a:pt x="12014" y="0"/>
                  </a:moveTo>
                  <a:cubicBezTo>
                    <a:pt x="11794" y="0"/>
                    <a:pt x="11611" y="171"/>
                    <a:pt x="11611" y="368"/>
                  </a:cubicBezTo>
                  <a:lnTo>
                    <a:pt x="11277" y="3894"/>
                  </a:lnTo>
                  <a:cubicBezTo>
                    <a:pt x="11171" y="3889"/>
                    <a:pt x="11063" y="3887"/>
                    <a:pt x="10956" y="3887"/>
                  </a:cubicBezTo>
                  <a:cubicBezTo>
                    <a:pt x="10418" y="3887"/>
                    <a:pt x="9869" y="3950"/>
                    <a:pt x="9362" y="4077"/>
                  </a:cubicBezTo>
                  <a:lnTo>
                    <a:pt x="8329" y="733"/>
                  </a:lnTo>
                  <a:cubicBezTo>
                    <a:pt x="8282" y="545"/>
                    <a:pt x="8125" y="429"/>
                    <a:pt x="7944" y="429"/>
                  </a:cubicBezTo>
                  <a:cubicBezTo>
                    <a:pt x="7891" y="429"/>
                    <a:pt x="7836" y="439"/>
                    <a:pt x="7782" y="460"/>
                  </a:cubicBezTo>
                  <a:cubicBezTo>
                    <a:pt x="7569" y="520"/>
                    <a:pt x="7447" y="764"/>
                    <a:pt x="7508" y="976"/>
                  </a:cubicBezTo>
                  <a:lnTo>
                    <a:pt x="8541" y="4320"/>
                  </a:lnTo>
                  <a:cubicBezTo>
                    <a:pt x="7934" y="4563"/>
                    <a:pt x="7326" y="4867"/>
                    <a:pt x="6779" y="5262"/>
                  </a:cubicBezTo>
                  <a:lnTo>
                    <a:pt x="4560" y="2587"/>
                  </a:lnTo>
                  <a:cubicBezTo>
                    <a:pt x="4473" y="2484"/>
                    <a:pt x="4348" y="2429"/>
                    <a:pt x="4222" y="2429"/>
                  </a:cubicBezTo>
                  <a:cubicBezTo>
                    <a:pt x="4126" y="2429"/>
                    <a:pt x="4031" y="2461"/>
                    <a:pt x="3952" y="2527"/>
                  </a:cubicBezTo>
                  <a:cubicBezTo>
                    <a:pt x="3769" y="2679"/>
                    <a:pt x="3739" y="2952"/>
                    <a:pt x="3891" y="3134"/>
                  </a:cubicBezTo>
                  <a:lnTo>
                    <a:pt x="6110" y="5779"/>
                  </a:lnTo>
                  <a:cubicBezTo>
                    <a:pt x="5593" y="6265"/>
                    <a:pt x="5137" y="6782"/>
                    <a:pt x="4742" y="7390"/>
                  </a:cubicBezTo>
                  <a:lnTo>
                    <a:pt x="1733" y="5870"/>
                  </a:lnTo>
                  <a:cubicBezTo>
                    <a:pt x="1677" y="5846"/>
                    <a:pt x="1617" y="5835"/>
                    <a:pt x="1558" y="5835"/>
                  </a:cubicBezTo>
                  <a:cubicBezTo>
                    <a:pt x="1390" y="5835"/>
                    <a:pt x="1223" y="5926"/>
                    <a:pt x="1155" y="6083"/>
                  </a:cubicBezTo>
                  <a:cubicBezTo>
                    <a:pt x="1034" y="6265"/>
                    <a:pt x="1125" y="6539"/>
                    <a:pt x="1338" y="6630"/>
                  </a:cubicBezTo>
                  <a:lnTo>
                    <a:pt x="4316" y="8150"/>
                  </a:lnTo>
                  <a:cubicBezTo>
                    <a:pt x="4043" y="8697"/>
                    <a:pt x="3830" y="9335"/>
                    <a:pt x="3709" y="9973"/>
                  </a:cubicBezTo>
                  <a:lnTo>
                    <a:pt x="487" y="9670"/>
                  </a:lnTo>
                  <a:cubicBezTo>
                    <a:pt x="243" y="9670"/>
                    <a:pt x="31" y="9822"/>
                    <a:pt x="31" y="10065"/>
                  </a:cubicBezTo>
                  <a:cubicBezTo>
                    <a:pt x="0" y="10308"/>
                    <a:pt x="183" y="10521"/>
                    <a:pt x="395" y="10521"/>
                  </a:cubicBezTo>
                  <a:lnTo>
                    <a:pt x="3587" y="10825"/>
                  </a:lnTo>
                  <a:cubicBezTo>
                    <a:pt x="3526" y="11524"/>
                    <a:pt x="3587" y="12223"/>
                    <a:pt x="3709" y="12891"/>
                  </a:cubicBezTo>
                  <a:lnTo>
                    <a:pt x="760" y="13803"/>
                  </a:lnTo>
                  <a:cubicBezTo>
                    <a:pt x="517" y="13864"/>
                    <a:pt x="395" y="14107"/>
                    <a:pt x="456" y="14320"/>
                  </a:cubicBezTo>
                  <a:cubicBezTo>
                    <a:pt x="532" y="14521"/>
                    <a:pt x="712" y="14639"/>
                    <a:pt x="892" y="14639"/>
                  </a:cubicBezTo>
                  <a:cubicBezTo>
                    <a:pt x="929" y="14639"/>
                    <a:pt x="967" y="14634"/>
                    <a:pt x="1003" y="14624"/>
                  </a:cubicBezTo>
                  <a:lnTo>
                    <a:pt x="3921" y="13712"/>
                  </a:lnTo>
                  <a:cubicBezTo>
                    <a:pt x="4134" y="14411"/>
                    <a:pt x="4468" y="15080"/>
                    <a:pt x="4864" y="15688"/>
                  </a:cubicBezTo>
                  <a:lnTo>
                    <a:pt x="2614" y="17572"/>
                  </a:lnTo>
                  <a:cubicBezTo>
                    <a:pt x="2432" y="17724"/>
                    <a:pt x="2402" y="17998"/>
                    <a:pt x="2554" y="18180"/>
                  </a:cubicBezTo>
                  <a:cubicBezTo>
                    <a:pt x="2640" y="18284"/>
                    <a:pt x="2765" y="18338"/>
                    <a:pt x="2891" y="18338"/>
                  </a:cubicBezTo>
                  <a:cubicBezTo>
                    <a:pt x="2987" y="18338"/>
                    <a:pt x="3083" y="18307"/>
                    <a:pt x="3161" y="18241"/>
                  </a:cubicBezTo>
                  <a:lnTo>
                    <a:pt x="5380" y="16387"/>
                  </a:lnTo>
                  <a:cubicBezTo>
                    <a:pt x="5867" y="16934"/>
                    <a:pt x="6414" y="17420"/>
                    <a:pt x="7022" y="17816"/>
                  </a:cubicBezTo>
                  <a:lnTo>
                    <a:pt x="5715" y="20308"/>
                  </a:lnTo>
                  <a:cubicBezTo>
                    <a:pt x="5624" y="20490"/>
                    <a:pt x="5684" y="20764"/>
                    <a:pt x="5897" y="20885"/>
                  </a:cubicBezTo>
                  <a:cubicBezTo>
                    <a:pt x="5961" y="20913"/>
                    <a:pt x="6027" y="20927"/>
                    <a:pt x="6093" y="20927"/>
                  </a:cubicBezTo>
                  <a:cubicBezTo>
                    <a:pt x="6245" y="20927"/>
                    <a:pt x="6389" y="20852"/>
                    <a:pt x="6475" y="20703"/>
                  </a:cubicBezTo>
                  <a:lnTo>
                    <a:pt x="7782" y="18241"/>
                  </a:lnTo>
                  <a:cubicBezTo>
                    <a:pt x="8450" y="18575"/>
                    <a:pt x="9180" y="18819"/>
                    <a:pt x="9940" y="18940"/>
                  </a:cubicBezTo>
                  <a:lnTo>
                    <a:pt x="9697" y="21645"/>
                  </a:lnTo>
                  <a:cubicBezTo>
                    <a:pt x="9697" y="21889"/>
                    <a:pt x="9849" y="22101"/>
                    <a:pt x="10092" y="22101"/>
                  </a:cubicBezTo>
                  <a:cubicBezTo>
                    <a:pt x="10110" y="22104"/>
                    <a:pt x="10127" y="22105"/>
                    <a:pt x="10145" y="22105"/>
                  </a:cubicBezTo>
                  <a:cubicBezTo>
                    <a:pt x="10365" y="22105"/>
                    <a:pt x="10548" y="21934"/>
                    <a:pt x="10548" y="21737"/>
                  </a:cubicBezTo>
                  <a:lnTo>
                    <a:pt x="10791" y="19031"/>
                  </a:lnTo>
                  <a:cubicBezTo>
                    <a:pt x="10887" y="19035"/>
                    <a:pt x="10984" y="19037"/>
                    <a:pt x="11080" y="19037"/>
                  </a:cubicBezTo>
                  <a:cubicBezTo>
                    <a:pt x="11743" y="19037"/>
                    <a:pt x="12399" y="18947"/>
                    <a:pt x="13010" y="18788"/>
                  </a:cubicBezTo>
                  <a:lnTo>
                    <a:pt x="13830" y="21372"/>
                  </a:lnTo>
                  <a:cubicBezTo>
                    <a:pt x="13877" y="21560"/>
                    <a:pt x="14034" y="21676"/>
                    <a:pt x="14201" y="21676"/>
                  </a:cubicBezTo>
                  <a:cubicBezTo>
                    <a:pt x="14250" y="21676"/>
                    <a:pt x="14299" y="21666"/>
                    <a:pt x="14347" y="21645"/>
                  </a:cubicBezTo>
                  <a:cubicBezTo>
                    <a:pt x="14590" y="21585"/>
                    <a:pt x="14712" y="21341"/>
                    <a:pt x="14651" y="21129"/>
                  </a:cubicBezTo>
                  <a:lnTo>
                    <a:pt x="13830" y="18515"/>
                  </a:lnTo>
                  <a:cubicBezTo>
                    <a:pt x="14560" y="18241"/>
                    <a:pt x="15229" y="17876"/>
                    <a:pt x="15836" y="17390"/>
                  </a:cubicBezTo>
                  <a:lnTo>
                    <a:pt x="17599" y="19518"/>
                  </a:lnTo>
                  <a:cubicBezTo>
                    <a:pt x="17686" y="19621"/>
                    <a:pt x="17811" y="19676"/>
                    <a:pt x="17937" y="19676"/>
                  </a:cubicBezTo>
                  <a:cubicBezTo>
                    <a:pt x="18033" y="19676"/>
                    <a:pt x="18129" y="19644"/>
                    <a:pt x="18207" y="19578"/>
                  </a:cubicBezTo>
                  <a:cubicBezTo>
                    <a:pt x="18390" y="19427"/>
                    <a:pt x="18420" y="19153"/>
                    <a:pt x="18268" y="18971"/>
                  </a:cubicBezTo>
                  <a:lnTo>
                    <a:pt x="16475" y="16843"/>
                  </a:lnTo>
                  <a:cubicBezTo>
                    <a:pt x="17022" y="16265"/>
                    <a:pt x="17508" y="15627"/>
                    <a:pt x="17873" y="14928"/>
                  </a:cubicBezTo>
                  <a:lnTo>
                    <a:pt x="20426" y="16235"/>
                  </a:lnTo>
                  <a:cubicBezTo>
                    <a:pt x="20482" y="16259"/>
                    <a:pt x="20540" y="16270"/>
                    <a:pt x="20597" y="16270"/>
                  </a:cubicBezTo>
                  <a:cubicBezTo>
                    <a:pt x="20758" y="16270"/>
                    <a:pt x="20914" y="16179"/>
                    <a:pt x="21004" y="16022"/>
                  </a:cubicBezTo>
                  <a:cubicBezTo>
                    <a:pt x="21095" y="15809"/>
                    <a:pt x="21034" y="15566"/>
                    <a:pt x="20821" y="15445"/>
                  </a:cubicBezTo>
                  <a:lnTo>
                    <a:pt x="18207" y="14168"/>
                  </a:lnTo>
                  <a:cubicBezTo>
                    <a:pt x="18450" y="13530"/>
                    <a:pt x="18602" y="12861"/>
                    <a:pt x="18694" y="12162"/>
                  </a:cubicBezTo>
                  <a:lnTo>
                    <a:pt x="21672" y="12436"/>
                  </a:lnTo>
                  <a:cubicBezTo>
                    <a:pt x="21916" y="12436"/>
                    <a:pt x="22128" y="12284"/>
                    <a:pt x="22128" y="12040"/>
                  </a:cubicBezTo>
                  <a:cubicBezTo>
                    <a:pt x="22159" y="11797"/>
                    <a:pt x="21976" y="11584"/>
                    <a:pt x="21764" y="11584"/>
                  </a:cubicBezTo>
                  <a:lnTo>
                    <a:pt x="18724" y="11311"/>
                  </a:lnTo>
                  <a:cubicBezTo>
                    <a:pt x="18694" y="10581"/>
                    <a:pt x="18572" y="9882"/>
                    <a:pt x="18390" y="9244"/>
                  </a:cubicBezTo>
                  <a:lnTo>
                    <a:pt x="21399" y="8302"/>
                  </a:lnTo>
                  <a:cubicBezTo>
                    <a:pt x="21642" y="8241"/>
                    <a:pt x="21764" y="7998"/>
                    <a:pt x="21672" y="7785"/>
                  </a:cubicBezTo>
                  <a:cubicBezTo>
                    <a:pt x="21622" y="7584"/>
                    <a:pt x="21447" y="7466"/>
                    <a:pt x="21267" y="7466"/>
                  </a:cubicBezTo>
                  <a:cubicBezTo>
                    <a:pt x="21230" y="7466"/>
                    <a:pt x="21192" y="7471"/>
                    <a:pt x="21156" y="7481"/>
                  </a:cubicBezTo>
                  <a:lnTo>
                    <a:pt x="18086" y="8423"/>
                  </a:lnTo>
                  <a:cubicBezTo>
                    <a:pt x="17812" y="7785"/>
                    <a:pt x="17447" y="7207"/>
                    <a:pt x="16992" y="6660"/>
                  </a:cubicBezTo>
                  <a:lnTo>
                    <a:pt x="19545" y="4533"/>
                  </a:lnTo>
                  <a:cubicBezTo>
                    <a:pt x="19727" y="4381"/>
                    <a:pt x="19758" y="4107"/>
                    <a:pt x="19606" y="3925"/>
                  </a:cubicBezTo>
                  <a:cubicBezTo>
                    <a:pt x="19519" y="3821"/>
                    <a:pt x="19394" y="3767"/>
                    <a:pt x="19268" y="3767"/>
                  </a:cubicBezTo>
                  <a:cubicBezTo>
                    <a:pt x="19172" y="3767"/>
                    <a:pt x="19076" y="3798"/>
                    <a:pt x="18998" y="3864"/>
                  </a:cubicBezTo>
                  <a:lnTo>
                    <a:pt x="16414" y="6022"/>
                  </a:lnTo>
                  <a:cubicBezTo>
                    <a:pt x="15958" y="5566"/>
                    <a:pt x="15411" y="5171"/>
                    <a:pt x="14833" y="4837"/>
                  </a:cubicBezTo>
                  <a:lnTo>
                    <a:pt x="16444" y="1797"/>
                  </a:lnTo>
                  <a:cubicBezTo>
                    <a:pt x="16536" y="1615"/>
                    <a:pt x="16475" y="1341"/>
                    <a:pt x="16262" y="1220"/>
                  </a:cubicBezTo>
                  <a:cubicBezTo>
                    <a:pt x="16198" y="1192"/>
                    <a:pt x="16129" y="1179"/>
                    <a:pt x="16061" y="1179"/>
                  </a:cubicBezTo>
                  <a:cubicBezTo>
                    <a:pt x="15902" y="1179"/>
                    <a:pt x="15748" y="1253"/>
                    <a:pt x="15684" y="1402"/>
                  </a:cubicBezTo>
                  <a:lnTo>
                    <a:pt x="14074" y="4472"/>
                  </a:lnTo>
                  <a:cubicBezTo>
                    <a:pt x="13466" y="4198"/>
                    <a:pt x="12827" y="4046"/>
                    <a:pt x="12128" y="3955"/>
                  </a:cubicBezTo>
                  <a:lnTo>
                    <a:pt x="12463" y="460"/>
                  </a:lnTo>
                  <a:cubicBezTo>
                    <a:pt x="12463" y="217"/>
                    <a:pt x="12280" y="4"/>
                    <a:pt x="12067" y="4"/>
                  </a:cubicBezTo>
                  <a:cubicBezTo>
                    <a:pt x="12049" y="1"/>
                    <a:pt x="12032" y="0"/>
                    <a:pt x="12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90325" y="3032875"/>
              <a:ext cx="64600" cy="61850"/>
            </a:xfrm>
            <a:custGeom>
              <a:avLst/>
              <a:gdLst/>
              <a:ahLst/>
              <a:cxnLst/>
              <a:rect l="l" t="t" r="r" b="b"/>
              <a:pathLst>
                <a:path w="2584" h="2474" extrusionOk="0">
                  <a:moveTo>
                    <a:pt x="1286" y="1"/>
                  </a:moveTo>
                  <a:cubicBezTo>
                    <a:pt x="663" y="1"/>
                    <a:pt x="118" y="471"/>
                    <a:pt x="61" y="1131"/>
                  </a:cubicBezTo>
                  <a:cubicBezTo>
                    <a:pt x="0" y="1799"/>
                    <a:pt x="517" y="2407"/>
                    <a:pt x="1185" y="2468"/>
                  </a:cubicBezTo>
                  <a:cubicBezTo>
                    <a:pt x="1223" y="2471"/>
                    <a:pt x="1261" y="2473"/>
                    <a:pt x="1298" y="2473"/>
                  </a:cubicBezTo>
                  <a:cubicBezTo>
                    <a:pt x="1921" y="2473"/>
                    <a:pt x="2466" y="2003"/>
                    <a:pt x="2523" y="1343"/>
                  </a:cubicBezTo>
                  <a:cubicBezTo>
                    <a:pt x="2584" y="675"/>
                    <a:pt x="2097" y="67"/>
                    <a:pt x="1398" y="6"/>
                  </a:cubicBezTo>
                  <a:cubicBezTo>
                    <a:pt x="1360" y="2"/>
                    <a:pt x="1323"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02175" y="2817850"/>
              <a:ext cx="64625" cy="62575"/>
            </a:xfrm>
            <a:custGeom>
              <a:avLst/>
              <a:gdLst/>
              <a:ahLst/>
              <a:cxnLst/>
              <a:rect l="l" t="t" r="r" b="b"/>
              <a:pathLst>
                <a:path w="2585" h="2503" extrusionOk="0">
                  <a:moveTo>
                    <a:pt x="1292" y="0"/>
                  </a:moveTo>
                  <a:cubicBezTo>
                    <a:pt x="666" y="0"/>
                    <a:pt x="119" y="497"/>
                    <a:pt x="61" y="1130"/>
                  </a:cubicBezTo>
                  <a:cubicBezTo>
                    <a:pt x="1" y="1829"/>
                    <a:pt x="517" y="2437"/>
                    <a:pt x="1186" y="2497"/>
                  </a:cubicBezTo>
                  <a:cubicBezTo>
                    <a:pt x="1222" y="2501"/>
                    <a:pt x="1258" y="2502"/>
                    <a:pt x="1293" y="2502"/>
                  </a:cubicBezTo>
                  <a:cubicBezTo>
                    <a:pt x="1918" y="2502"/>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57325" y="2664325"/>
              <a:ext cx="65375" cy="61825"/>
            </a:xfrm>
            <a:custGeom>
              <a:avLst/>
              <a:gdLst/>
              <a:ahLst/>
              <a:cxnLst/>
              <a:rect l="l" t="t" r="r" b="b"/>
              <a:pathLst>
                <a:path w="2615" h="2473" extrusionOk="0">
                  <a:moveTo>
                    <a:pt x="1312" y="1"/>
                  </a:moveTo>
                  <a:cubicBezTo>
                    <a:pt x="663" y="1"/>
                    <a:pt x="119" y="471"/>
                    <a:pt x="62" y="1131"/>
                  </a:cubicBezTo>
                  <a:cubicBezTo>
                    <a:pt x="1" y="1799"/>
                    <a:pt x="518" y="2407"/>
                    <a:pt x="1186" y="2468"/>
                  </a:cubicBezTo>
                  <a:cubicBezTo>
                    <a:pt x="1224" y="2471"/>
                    <a:pt x="1261" y="2473"/>
                    <a:pt x="1298" y="2473"/>
                  </a:cubicBezTo>
                  <a:cubicBezTo>
                    <a:pt x="1949" y="2473"/>
                    <a:pt x="2497" y="1976"/>
                    <a:pt x="2554" y="1343"/>
                  </a:cubicBezTo>
                  <a:cubicBezTo>
                    <a:pt x="2615" y="675"/>
                    <a:pt x="2098" y="67"/>
                    <a:pt x="1429" y="6"/>
                  </a:cubicBezTo>
                  <a:cubicBezTo>
                    <a:pt x="1390" y="3"/>
                    <a:pt x="1351" y="1"/>
                    <a:pt x="1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43800" y="2505525"/>
              <a:ext cx="64625" cy="61825"/>
            </a:xfrm>
            <a:custGeom>
              <a:avLst/>
              <a:gdLst/>
              <a:ahLst/>
              <a:cxnLst/>
              <a:rect l="l" t="t" r="r" b="b"/>
              <a:pathLst>
                <a:path w="2585" h="2473" extrusionOk="0">
                  <a:moveTo>
                    <a:pt x="1288" y="0"/>
                  </a:moveTo>
                  <a:cubicBezTo>
                    <a:pt x="640" y="0"/>
                    <a:pt x="119" y="497"/>
                    <a:pt x="62" y="1130"/>
                  </a:cubicBezTo>
                  <a:cubicBezTo>
                    <a:pt x="1" y="1799"/>
                    <a:pt x="487" y="2407"/>
                    <a:pt x="1186" y="2467"/>
                  </a:cubicBezTo>
                  <a:cubicBezTo>
                    <a:pt x="1224" y="2471"/>
                    <a:pt x="1262" y="2473"/>
                    <a:pt x="1299" y="2473"/>
                  </a:cubicBezTo>
                  <a:cubicBezTo>
                    <a:pt x="1922" y="2473"/>
                    <a:pt x="2466" y="2002"/>
                    <a:pt x="2524" y="1343"/>
                  </a:cubicBezTo>
                  <a:cubicBezTo>
                    <a:pt x="2585" y="674"/>
                    <a:pt x="2068" y="66"/>
                    <a:pt x="1399" y="5"/>
                  </a:cubicBezTo>
                  <a:cubicBezTo>
                    <a:pt x="1362" y="2"/>
                    <a:pt x="1324"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04600" y="3067850"/>
              <a:ext cx="65375" cy="62575"/>
            </a:xfrm>
            <a:custGeom>
              <a:avLst/>
              <a:gdLst/>
              <a:ahLst/>
              <a:cxnLst/>
              <a:rect l="l" t="t" r="r" b="b"/>
              <a:pathLst>
                <a:path w="2615" h="2503" extrusionOk="0">
                  <a:moveTo>
                    <a:pt x="1317" y="0"/>
                  </a:moveTo>
                  <a:cubicBezTo>
                    <a:pt x="666" y="0"/>
                    <a:pt x="119" y="497"/>
                    <a:pt x="61" y="1130"/>
                  </a:cubicBezTo>
                  <a:cubicBezTo>
                    <a:pt x="1" y="1829"/>
                    <a:pt x="517" y="2437"/>
                    <a:pt x="1186" y="2498"/>
                  </a:cubicBezTo>
                  <a:cubicBezTo>
                    <a:pt x="1224" y="2501"/>
                    <a:pt x="1261" y="2502"/>
                    <a:pt x="1298" y="2502"/>
                  </a:cubicBezTo>
                  <a:cubicBezTo>
                    <a:pt x="1949" y="2502"/>
                    <a:pt x="2496" y="2006"/>
                    <a:pt x="2554" y="1373"/>
                  </a:cubicBezTo>
                  <a:cubicBezTo>
                    <a:pt x="2615" y="674"/>
                    <a:pt x="2098" y="66"/>
                    <a:pt x="1429" y="5"/>
                  </a:cubicBezTo>
                  <a:cubicBezTo>
                    <a:pt x="1392" y="2"/>
                    <a:pt x="1354"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88500" y="2924175"/>
              <a:ext cx="42575" cy="41275"/>
            </a:xfrm>
            <a:custGeom>
              <a:avLst/>
              <a:gdLst/>
              <a:ahLst/>
              <a:cxnLst/>
              <a:rect l="l" t="t" r="r" b="b"/>
              <a:pathLst>
                <a:path w="1703" h="1651" extrusionOk="0">
                  <a:moveTo>
                    <a:pt x="836" y="0"/>
                  </a:moveTo>
                  <a:cubicBezTo>
                    <a:pt x="426" y="0"/>
                    <a:pt x="87" y="317"/>
                    <a:pt x="31" y="737"/>
                  </a:cubicBezTo>
                  <a:cubicBezTo>
                    <a:pt x="0" y="1193"/>
                    <a:pt x="335" y="1588"/>
                    <a:pt x="791" y="1649"/>
                  </a:cubicBezTo>
                  <a:cubicBezTo>
                    <a:pt x="810" y="1650"/>
                    <a:pt x="829" y="1651"/>
                    <a:pt x="848" y="1651"/>
                  </a:cubicBezTo>
                  <a:cubicBezTo>
                    <a:pt x="1279" y="1651"/>
                    <a:pt x="1643" y="1325"/>
                    <a:pt x="1672" y="889"/>
                  </a:cubicBezTo>
                  <a:cubicBezTo>
                    <a:pt x="1703" y="433"/>
                    <a:pt x="1368" y="38"/>
                    <a:pt x="943" y="7"/>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71775" y="2884775"/>
              <a:ext cx="43325" cy="41175"/>
            </a:xfrm>
            <a:custGeom>
              <a:avLst/>
              <a:gdLst/>
              <a:ahLst/>
              <a:cxnLst/>
              <a:rect l="l" t="t" r="r" b="b"/>
              <a:pathLst>
                <a:path w="1733" h="1647" extrusionOk="0">
                  <a:moveTo>
                    <a:pt x="885" y="1"/>
                  </a:moveTo>
                  <a:cubicBezTo>
                    <a:pt x="454" y="1"/>
                    <a:pt x="90" y="326"/>
                    <a:pt x="61" y="763"/>
                  </a:cubicBezTo>
                  <a:cubicBezTo>
                    <a:pt x="0" y="1219"/>
                    <a:pt x="335" y="1614"/>
                    <a:pt x="791" y="1644"/>
                  </a:cubicBezTo>
                  <a:cubicBezTo>
                    <a:pt x="810" y="1645"/>
                    <a:pt x="829" y="1646"/>
                    <a:pt x="848" y="1646"/>
                  </a:cubicBezTo>
                  <a:cubicBezTo>
                    <a:pt x="1279" y="1646"/>
                    <a:pt x="1644" y="1322"/>
                    <a:pt x="1702" y="915"/>
                  </a:cubicBezTo>
                  <a:cubicBezTo>
                    <a:pt x="1733" y="459"/>
                    <a:pt x="1399" y="64"/>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04300" y="3077025"/>
              <a:ext cx="43325" cy="41300"/>
            </a:xfrm>
            <a:custGeom>
              <a:avLst/>
              <a:gdLst/>
              <a:ahLst/>
              <a:cxnLst/>
              <a:rect l="l" t="t" r="r" b="b"/>
              <a:pathLst>
                <a:path w="1733" h="1652" extrusionOk="0">
                  <a:moveTo>
                    <a:pt x="885" y="1"/>
                  </a:moveTo>
                  <a:cubicBezTo>
                    <a:pt x="454" y="1"/>
                    <a:pt x="89" y="326"/>
                    <a:pt x="31" y="763"/>
                  </a:cubicBezTo>
                  <a:cubicBezTo>
                    <a:pt x="0" y="1219"/>
                    <a:pt x="335" y="1614"/>
                    <a:pt x="791" y="1644"/>
                  </a:cubicBezTo>
                  <a:cubicBezTo>
                    <a:pt x="827" y="1649"/>
                    <a:pt x="862" y="1651"/>
                    <a:pt x="898" y="1651"/>
                  </a:cubicBezTo>
                  <a:cubicBezTo>
                    <a:pt x="1307" y="1651"/>
                    <a:pt x="1644" y="1335"/>
                    <a:pt x="1672" y="915"/>
                  </a:cubicBezTo>
                  <a:cubicBezTo>
                    <a:pt x="1733" y="459"/>
                    <a:pt x="1399" y="64"/>
                    <a:pt x="943" y="3"/>
                  </a:cubicBezTo>
                  <a:cubicBezTo>
                    <a:pt x="923"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43675" y="2626100"/>
              <a:ext cx="44075" cy="40850"/>
            </a:xfrm>
            <a:custGeom>
              <a:avLst/>
              <a:gdLst/>
              <a:ahLst/>
              <a:cxnLst/>
              <a:rect l="l" t="t" r="r" b="b"/>
              <a:pathLst>
                <a:path w="1763" h="1634" extrusionOk="0">
                  <a:moveTo>
                    <a:pt x="912" y="0"/>
                  </a:moveTo>
                  <a:cubicBezTo>
                    <a:pt x="862" y="0"/>
                    <a:pt x="811" y="5"/>
                    <a:pt x="760" y="15"/>
                  </a:cubicBezTo>
                  <a:cubicBezTo>
                    <a:pt x="304" y="76"/>
                    <a:pt x="0" y="502"/>
                    <a:pt x="91" y="958"/>
                  </a:cubicBezTo>
                  <a:cubicBezTo>
                    <a:pt x="147" y="1347"/>
                    <a:pt x="507" y="1634"/>
                    <a:pt x="894" y="1634"/>
                  </a:cubicBezTo>
                  <a:cubicBezTo>
                    <a:pt x="930" y="1634"/>
                    <a:pt x="967" y="1631"/>
                    <a:pt x="1003" y="1626"/>
                  </a:cubicBezTo>
                  <a:cubicBezTo>
                    <a:pt x="1459" y="1565"/>
                    <a:pt x="1763" y="1140"/>
                    <a:pt x="1702" y="684"/>
                  </a:cubicBezTo>
                  <a:cubicBezTo>
                    <a:pt x="1648" y="306"/>
                    <a:pt x="1307"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37425" y="2532650"/>
              <a:ext cx="54750" cy="50850"/>
            </a:xfrm>
            <a:custGeom>
              <a:avLst/>
              <a:gdLst/>
              <a:ahLst/>
              <a:cxnLst/>
              <a:rect l="l" t="t" r="r" b="b"/>
              <a:pathLst>
                <a:path w="2190" h="2034" extrusionOk="0">
                  <a:moveTo>
                    <a:pt x="1110" y="1"/>
                  </a:moveTo>
                  <a:cubicBezTo>
                    <a:pt x="1055" y="1"/>
                    <a:pt x="999" y="5"/>
                    <a:pt x="943" y="15"/>
                  </a:cubicBezTo>
                  <a:cubicBezTo>
                    <a:pt x="396" y="75"/>
                    <a:pt x="1" y="623"/>
                    <a:pt x="92" y="1170"/>
                  </a:cubicBezTo>
                  <a:cubicBezTo>
                    <a:pt x="174" y="1664"/>
                    <a:pt x="603" y="2034"/>
                    <a:pt x="1089" y="2034"/>
                  </a:cubicBezTo>
                  <a:cubicBezTo>
                    <a:pt x="1141" y="2034"/>
                    <a:pt x="1194" y="2030"/>
                    <a:pt x="1247" y="2021"/>
                  </a:cubicBezTo>
                  <a:cubicBezTo>
                    <a:pt x="1794" y="1930"/>
                    <a:pt x="2189" y="1413"/>
                    <a:pt x="2098" y="866"/>
                  </a:cubicBezTo>
                  <a:cubicBezTo>
                    <a:pt x="2016" y="348"/>
                    <a:pt x="1592" y="1"/>
                    <a:pt x="1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7208363" y="94483"/>
            <a:ext cx="257626" cy="257586"/>
          </a:xfrm>
          <a:custGeom>
            <a:avLst/>
            <a:gdLst/>
            <a:ahLst/>
            <a:cxnLst/>
            <a:rect l="l" t="t" r="r" b="b"/>
            <a:pathLst>
              <a:path w="6415" h="6414" extrusionOk="0">
                <a:moveTo>
                  <a:pt x="3223" y="0"/>
                </a:moveTo>
                <a:cubicBezTo>
                  <a:pt x="1460" y="0"/>
                  <a:pt x="1" y="1429"/>
                  <a:pt x="1" y="3192"/>
                </a:cubicBezTo>
                <a:cubicBezTo>
                  <a:pt x="1" y="4985"/>
                  <a:pt x="1460" y="6414"/>
                  <a:pt x="3223" y="6414"/>
                </a:cubicBezTo>
                <a:cubicBezTo>
                  <a:pt x="4986" y="6414"/>
                  <a:pt x="6414" y="4985"/>
                  <a:pt x="6414" y="3192"/>
                </a:cubicBezTo>
                <a:cubicBezTo>
                  <a:pt x="6414" y="1429"/>
                  <a:pt x="4986"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26799" y="862090"/>
            <a:ext cx="862189" cy="883047"/>
            <a:chOff x="3279975" y="3218300"/>
            <a:chExt cx="609450" cy="624150"/>
          </a:xfrm>
        </p:grpSpPr>
        <p:sp>
          <p:nvSpPr>
            <p:cNvPr id="26" name="Google Shape;26;p2"/>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8343" y="367970"/>
            <a:ext cx="250775" cy="250025"/>
            <a:chOff x="6034575" y="1876450"/>
            <a:chExt cx="250775" cy="250025"/>
          </a:xfrm>
        </p:grpSpPr>
        <p:sp>
          <p:nvSpPr>
            <p:cNvPr id="38" name="Google Shape;38;p2"/>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a:off x="1718146" y="4232025"/>
            <a:ext cx="2839242" cy="1957074"/>
          </a:xfrm>
          <a:custGeom>
            <a:avLst/>
            <a:gdLst/>
            <a:ahLst/>
            <a:cxnLst/>
            <a:rect l="l" t="t" r="r" b="b"/>
            <a:pathLst>
              <a:path w="67601" h="46597" fill="none" extrusionOk="0">
                <a:moveTo>
                  <a:pt x="31977" y="46597"/>
                </a:moveTo>
                <a:lnTo>
                  <a:pt x="64591" y="13982"/>
                </a:lnTo>
                <a:cubicBezTo>
                  <a:pt x="67600" y="10943"/>
                  <a:pt x="67600" y="6049"/>
                  <a:pt x="64591" y="3009"/>
                </a:cubicBezTo>
                <a:lnTo>
                  <a:pt x="64591" y="3009"/>
                </a:lnTo>
                <a:cubicBezTo>
                  <a:pt x="61552" y="0"/>
                  <a:pt x="56658" y="0"/>
                  <a:pt x="53618" y="3009"/>
                </a:cubicBezTo>
                <a:lnTo>
                  <a:pt x="36202" y="20456"/>
                </a:lnTo>
                <a:cubicBezTo>
                  <a:pt x="35168" y="21490"/>
                  <a:pt x="33466" y="21490"/>
                  <a:pt x="32433" y="20456"/>
                </a:cubicBezTo>
                <a:lnTo>
                  <a:pt x="32433" y="20456"/>
                </a:lnTo>
                <a:cubicBezTo>
                  <a:pt x="31399" y="19393"/>
                  <a:pt x="31399" y="17721"/>
                  <a:pt x="32433" y="16687"/>
                </a:cubicBezTo>
                <a:lnTo>
                  <a:pt x="38360" y="10760"/>
                </a:lnTo>
                <a:cubicBezTo>
                  <a:pt x="40001" y="9119"/>
                  <a:pt x="40001" y="6444"/>
                  <a:pt x="38360" y="4833"/>
                </a:cubicBezTo>
                <a:lnTo>
                  <a:pt x="38360" y="4833"/>
                </a:lnTo>
                <a:cubicBezTo>
                  <a:pt x="36718" y="3192"/>
                  <a:pt x="34074" y="3192"/>
                  <a:pt x="32433" y="4833"/>
                </a:cubicBezTo>
                <a:lnTo>
                  <a:pt x="16444" y="20791"/>
                </a:lnTo>
                <a:cubicBezTo>
                  <a:pt x="12888" y="24377"/>
                  <a:pt x="7478" y="25046"/>
                  <a:pt x="3222" y="22827"/>
                </a:cubicBezTo>
                <a:cubicBezTo>
                  <a:pt x="2219" y="22310"/>
                  <a:pt x="1277" y="21642"/>
                  <a:pt x="456" y="20791"/>
                </a:cubicBezTo>
                <a:lnTo>
                  <a:pt x="0" y="20365"/>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txBox="1">
            <a:spLocks noGrp="1"/>
          </p:cNvSpPr>
          <p:nvPr>
            <p:ph type="ctrTitle"/>
          </p:nvPr>
        </p:nvSpPr>
        <p:spPr>
          <a:xfrm>
            <a:off x="1815425" y="788975"/>
            <a:ext cx="5513100" cy="21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b="1">
                <a:latin typeface="Fjalla One"/>
                <a:ea typeface="Fjalla One"/>
                <a:cs typeface="Fjalla One"/>
                <a:sym typeface="Fjall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 name="Google Shape;44;p2"/>
          <p:cNvSpPr txBox="1">
            <a:spLocks noGrp="1"/>
          </p:cNvSpPr>
          <p:nvPr>
            <p:ph type="subTitle" idx="1"/>
          </p:nvPr>
        </p:nvSpPr>
        <p:spPr>
          <a:xfrm>
            <a:off x="2206075" y="2992100"/>
            <a:ext cx="4731600" cy="461700"/>
          </a:xfrm>
          <a:prstGeom prst="rect">
            <a:avLst/>
          </a:prstGeom>
          <a:solidFill>
            <a:schemeClr val="dk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accent6"/>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346"/>
        <p:cNvGrpSpPr/>
        <p:nvPr/>
      </p:nvGrpSpPr>
      <p:grpSpPr>
        <a:xfrm>
          <a:off x="0" y="0"/>
          <a:ext cx="0" cy="0"/>
          <a:chOff x="0" y="0"/>
          <a:chExt cx="0" cy="0"/>
        </a:xfrm>
      </p:grpSpPr>
      <p:grpSp>
        <p:nvGrpSpPr>
          <p:cNvPr id="347" name="Google Shape;347;p13"/>
          <p:cNvGrpSpPr/>
          <p:nvPr/>
        </p:nvGrpSpPr>
        <p:grpSpPr>
          <a:xfrm>
            <a:off x="317106" y="4420354"/>
            <a:ext cx="926608" cy="950060"/>
            <a:chOff x="2499550" y="1828475"/>
            <a:chExt cx="609450" cy="624875"/>
          </a:xfrm>
        </p:grpSpPr>
        <p:sp>
          <p:nvSpPr>
            <p:cNvPr id="348" name="Google Shape;348;p13"/>
            <p:cNvSpPr/>
            <p:nvPr/>
          </p:nvSpPr>
          <p:spPr>
            <a:xfrm>
              <a:off x="2517800" y="1865725"/>
              <a:ext cx="553975" cy="552650"/>
            </a:xfrm>
            <a:custGeom>
              <a:avLst/>
              <a:gdLst/>
              <a:ahLst/>
              <a:cxnLst/>
              <a:rect l="l" t="t" r="r" b="b"/>
              <a:pathLst>
                <a:path w="22159" h="22106" extrusionOk="0">
                  <a:moveTo>
                    <a:pt x="12014" y="1"/>
                  </a:moveTo>
                  <a:cubicBezTo>
                    <a:pt x="11794" y="1"/>
                    <a:pt x="11609" y="172"/>
                    <a:pt x="11581" y="369"/>
                  </a:cubicBezTo>
                  <a:lnTo>
                    <a:pt x="11277" y="3865"/>
                  </a:lnTo>
                  <a:cubicBezTo>
                    <a:pt x="10639" y="3865"/>
                    <a:pt x="9970" y="3925"/>
                    <a:pt x="9362" y="4077"/>
                  </a:cubicBezTo>
                  <a:lnTo>
                    <a:pt x="8329" y="734"/>
                  </a:lnTo>
                  <a:cubicBezTo>
                    <a:pt x="8278" y="532"/>
                    <a:pt x="8103" y="414"/>
                    <a:pt x="7906" y="414"/>
                  </a:cubicBezTo>
                  <a:cubicBezTo>
                    <a:pt x="7865" y="414"/>
                    <a:pt x="7823" y="419"/>
                    <a:pt x="7781" y="430"/>
                  </a:cubicBezTo>
                  <a:cubicBezTo>
                    <a:pt x="7569" y="521"/>
                    <a:pt x="7447" y="764"/>
                    <a:pt x="7508" y="977"/>
                  </a:cubicBezTo>
                  <a:lnTo>
                    <a:pt x="8541" y="4320"/>
                  </a:lnTo>
                  <a:cubicBezTo>
                    <a:pt x="7903" y="4564"/>
                    <a:pt x="7325" y="4868"/>
                    <a:pt x="6778" y="5263"/>
                  </a:cubicBezTo>
                  <a:lnTo>
                    <a:pt x="4559" y="2588"/>
                  </a:lnTo>
                  <a:cubicBezTo>
                    <a:pt x="4473" y="2484"/>
                    <a:pt x="4348" y="2430"/>
                    <a:pt x="4222" y="2430"/>
                  </a:cubicBezTo>
                  <a:cubicBezTo>
                    <a:pt x="4126" y="2430"/>
                    <a:pt x="4030" y="2461"/>
                    <a:pt x="3952" y="2527"/>
                  </a:cubicBezTo>
                  <a:cubicBezTo>
                    <a:pt x="3769" y="2679"/>
                    <a:pt x="3739" y="2953"/>
                    <a:pt x="3891" y="3135"/>
                  </a:cubicBezTo>
                  <a:lnTo>
                    <a:pt x="6110" y="5779"/>
                  </a:lnTo>
                  <a:cubicBezTo>
                    <a:pt x="5593" y="6235"/>
                    <a:pt x="5107" y="6782"/>
                    <a:pt x="4742" y="7390"/>
                  </a:cubicBezTo>
                  <a:lnTo>
                    <a:pt x="1733" y="5871"/>
                  </a:lnTo>
                  <a:cubicBezTo>
                    <a:pt x="1676" y="5846"/>
                    <a:pt x="1614" y="5835"/>
                    <a:pt x="1553" y="5835"/>
                  </a:cubicBezTo>
                  <a:cubicBezTo>
                    <a:pt x="1386" y="5835"/>
                    <a:pt x="1222" y="5919"/>
                    <a:pt x="1155" y="6053"/>
                  </a:cubicBezTo>
                  <a:cubicBezTo>
                    <a:pt x="1034" y="6266"/>
                    <a:pt x="1125" y="6539"/>
                    <a:pt x="1338" y="6631"/>
                  </a:cubicBezTo>
                  <a:lnTo>
                    <a:pt x="4316" y="8150"/>
                  </a:lnTo>
                  <a:cubicBezTo>
                    <a:pt x="4043" y="8697"/>
                    <a:pt x="3830" y="9305"/>
                    <a:pt x="3708" y="9974"/>
                  </a:cubicBezTo>
                  <a:lnTo>
                    <a:pt x="486" y="9670"/>
                  </a:lnTo>
                  <a:cubicBezTo>
                    <a:pt x="243" y="9670"/>
                    <a:pt x="31" y="9822"/>
                    <a:pt x="0" y="10065"/>
                  </a:cubicBezTo>
                  <a:cubicBezTo>
                    <a:pt x="0" y="10308"/>
                    <a:pt x="182" y="10521"/>
                    <a:pt x="395" y="10521"/>
                  </a:cubicBezTo>
                  <a:lnTo>
                    <a:pt x="3587" y="10825"/>
                  </a:lnTo>
                  <a:cubicBezTo>
                    <a:pt x="3526" y="11524"/>
                    <a:pt x="3556" y="12223"/>
                    <a:pt x="3708" y="12892"/>
                  </a:cubicBezTo>
                  <a:lnTo>
                    <a:pt x="760" y="13804"/>
                  </a:lnTo>
                  <a:cubicBezTo>
                    <a:pt x="517" y="13865"/>
                    <a:pt x="395" y="14108"/>
                    <a:pt x="456" y="14321"/>
                  </a:cubicBezTo>
                  <a:cubicBezTo>
                    <a:pt x="532" y="14522"/>
                    <a:pt x="711" y="14640"/>
                    <a:pt x="892" y="14640"/>
                  </a:cubicBezTo>
                  <a:cubicBezTo>
                    <a:pt x="929" y="14640"/>
                    <a:pt x="967" y="14635"/>
                    <a:pt x="1003" y="14625"/>
                  </a:cubicBezTo>
                  <a:lnTo>
                    <a:pt x="3921" y="13713"/>
                  </a:lnTo>
                  <a:cubicBezTo>
                    <a:pt x="4134" y="14412"/>
                    <a:pt x="4438" y="15080"/>
                    <a:pt x="4863" y="15688"/>
                  </a:cubicBezTo>
                  <a:lnTo>
                    <a:pt x="2614" y="17573"/>
                  </a:lnTo>
                  <a:cubicBezTo>
                    <a:pt x="2432" y="17725"/>
                    <a:pt x="2401" y="17998"/>
                    <a:pt x="2553" y="18181"/>
                  </a:cubicBezTo>
                  <a:cubicBezTo>
                    <a:pt x="2637" y="18281"/>
                    <a:pt x="2758" y="18326"/>
                    <a:pt x="2879" y="18326"/>
                  </a:cubicBezTo>
                  <a:cubicBezTo>
                    <a:pt x="2979" y="18326"/>
                    <a:pt x="3079" y="18296"/>
                    <a:pt x="3161" y="18242"/>
                  </a:cubicBezTo>
                  <a:lnTo>
                    <a:pt x="5380" y="16357"/>
                  </a:lnTo>
                  <a:cubicBezTo>
                    <a:pt x="5866" y="16935"/>
                    <a:pt x="6414" y="17421"/>
                    <a:pt x="7022" y="17816"/>
                  </a:cubicBezTo>
                  <a:lnTo>
                    <a:pt x="5715" y="20278"/>
                  </a:lnTo>
                  <a:cubicBezTo>
                    <a:pt x="5593" y="20491"/>
                    <a:pt x="5684" y="20764"/>
                    <a:pt x="5897" y="20856"/>
                  </a:cubicBezTo>
                  <a:cubicBezTo>
                    <a:pt x="5964" y="20894"/>
                    <a:pt x="6033" y="20911"/>
                    <a:pt x="6102" y="20911"/>
                  </a:cubicBezTo>
                  <a:cubicBezTo>
                    <a:pt x="6250" y="20911"/>
                    <a:pt x="6391" y="20829"/>
                    <a:pt x="6474" y="20704"/>
                  </a:cubicBezTo>
                  <a:lnTo>
                    <a:pt x="7781" y="18242"/>
                  </a:lnTo>
                  <a:cubicBezTo>
                    <a:pt x="8450" y="18576"/>
                    <a:pt x="9180" y="18789"/>
                    <a:pt x="9940" y="18910"/>
                  </a:cubicBezTo>
                  <a:lnTo>
                    <a:pt x="9696" y="21646"/>
                  </a:lnTo>
                  <a:cubicBezTo>
                    <a:pt x="9696" y="21889"/>
                    <a:pt x="9848" y="22102"/>
                    <a:pt x="10091" y="22102"/>
                  </a:cubicBezTo>
                  <a:cubicBezTo>
                    <a:pt x="10109" y="22104"/>
                    <a:pt x="10127" y="22105"/>
                    <a:pt x="10144" y="22105"/>
                  </a:cubicBezTo>
                  <a:cubicBezTo>
                    <a:pt x="10365" y="22105"/>
                    <a:pt x="10547" y="21932"/>
                    <a:pt x="10547" y="21707"/>
                  </a:cubicBezTo>
                  <a:lnTo>
                    <a:pt x="10791" y="19002"/>
                  </a:lnTo>
                  <a:cubicBezTo>
                    <a:pt x="10949" y="19014"/>
                    <a:pt x="11108" y="19020"/>
                    <a:pt x="11266" y="19020"/>
                  </a:cubicBezTo>
                  <a:cubicBezTo>
                    <a:pt x="11865" y="19020"/>
                    <a:pt x="12456" y="18933"/>
                    <a:pt x="13009" y="18789"/>
                  </a:cubicBezTo>
                  <a:lnTo>
                    <a:pt x="13830" y="21372"/>
                  </a:lnTo>
                  <a:cubicBezTo>
                    <a:pt x="13879" y="21542"/>
                    <a:pt x="14043" y="21673"/>
                    <a:pt x="14215" y="21673"/>
                  </a:cubicBezTo>
                  <a:cubicBezTo>
                    <a:pt x="14259" y="21673"/>
                    <a:pt x="14304" y="21664"/>
                    <a:pt x="14347" y="21646"/>
                  </a:cubicBezTo>
                  <a:cubicBezTo>
                    <a:pt x="14590" y="21585"/>
                    <a:pt x="14712" y="21342"/>
                    <a:pt x="14651" y="21129"/>
                  </a:cubicBezTo>
                  <a:lnTo>
                    <a:pt x="13830" y="18515"/>
                  </a:lnTo>
                  <a:cubicBezTo>
                    <a:pt x="14560" y="18242"/>
                    <a:pt x="15228" y="17877"/>
                    <a:pt x="15836" y="17391"/>
                  </a:cubicBezTo>
                  <a:lnTo>
                    <a:pt x="17599" y="19518"/>
                  </a:lnTo>
                  <a:cubicBezTo>
                    <a:pt x="17679" y="19614"/>
                    <a:pt x="17791" y="19659"/>
                    <a:pt x="17907" y="19659"/>
                  </a:cubicBezTo>
                  <a:cubicBezTo>
                    <a:pt x="18012" y="19659"/>
                    <a:pt x="18120" y="19621"/>
                    <a:pt x="18207" y="19549"/>
                  </a:cubicBezTo>
                  <a:cubicBezTo>
                    <a:pt x="18390" y="19427"/>
                    <a:pt x="18420" y="19153"/>
                    <a:pt x="18268" y="18971"/>
                  </a:cubicBezTo>
                  <a:lnTo>
                    <a:pt x="16475" y="16813"/>
                  </a:lnTo>
                  <a:cubicBezTo>
                    <a:pt x="17022" y="16266"/>
                    <a:pt x="17508" y="15628"/>
                    <a:pt x="17873" y="14929"/>
                  </a:cubicBezTo>
                  <a:lnTo>
                    <a:pt x="20426" y="16205"/>
                  </a:lnTo>
                  <a:cubicBezTo>
                    <a:pt x="20491" y="16242"/>
                    <a:pt x="20559" y="16260"/>
                    <a:pt x="20625" y="16260"/>
                  </a:cubicBezTo>
                  <a:cubicBezTo>
                    <a:pt x="20776" y="16260"/>
                    <a:pt x="20919" y="16170"/>
                    <a:pt x="21004" y="16023"/>
                  </a:cubicBezTo>
                  <a:cubicBezTo>
                    <a:pt x="21095" y="15810"/>
                    <a:pt x="21034" y="15567"/>
                    <a:pt x="20821" y="15445"/>
                  </a:cubicBezTo>
                  <a:lnTo>
                    <a:pt x="18207" y="14138"/>
                  </a:lnTo>
                  <a:cubicBezTo>
                    <a:pt x="18450" y="13530"/>
                    <a:pt x="18602" y="12862"/>
                    <a:pt x="18663" y="12163"/>
                  </a:cubicBezTo>
                  <a:lnTo>
                    <a:pt x="21672" y="12406"/>
                  </a:lnTo>
                  <a:cubicBezTo>
                    <a:pt x="21690" y="12408"/>
                    <a:pt x="21708" y="12409"/>
                    <a:pt x="21725" y="12409"/>
                  </a:cubicBezTo>
                  <a:cubicBezTo>
                    <a:pt x="21946" y="12409"/>
                    <a:pt x="22128" y="12238"/>
                    <a:pt x="22128" y="12041"/>
                  </a:cubicBezTo>
                  <a:cubicBezTo>
                    <a:pt x="22159" y="11798"/>
                    <a:pt x="21976" y="11585"/>
                    <a:pt x="21733" y="11585"/>
                  </a:cubicBezTo>
                  <a:lnTo>
                    <a:pt x="18693" y="11311"/>
                  </a:lnTo>
                  <a:cubicBezTo>
                    <a:pt x="18693" y="10582"/>
                    <a:pt x="18572" y="9883"/>
                    <a:pt x="18390" y="9245"/>
                  </a:cubicBezTo>
                  <a:lnTo>
                    <a:pt x="21399" y="8302"/>
                  </a:lnTo>
                  <a:cubicBezTo>
                    <a:pt x="21611" y="8241"/>
                    <a:pt x="21763" y="7998"/>
                    <a:pt x="21672" y="7755"/>
                  </a:cubicBezTo>
                  <a:cubicBezTo>
                    <a:pt x="21622" y="7579"/>
                    <a:pt x="21447" y="7466"/>
                    <a:pt x="21268" y="7466"/>
                  </a:cubicBezTo>
                  <a:cubicBezTo>
                    <a:pt x="21231" y="7466"/>
                    <a:pt x="21193" y="7471"/>
                    <a:pt x="21156" y="7482"/>
                  </a:cubicBezTo>
                  <a:lnTo>
                    <a:pt x="18086" y="8424"/>
                  </a:lnTo>
                  <a:cubicBezTo>
                    <a:pt x="17812" y="7786"/>
                    <a:pt x="17447" y="7178"/>
                    <a:pt x="16991" y="6661"/>
                  </a:cubicBezTo>
                  <a:lnTo>
                    <a:pt x="19545" y="4533"/>
                  </a:lnTo>
                  <a:cubicBezTo>
                    <a:pt x="19727" y="4381"/>
                    <a:pt x="19727" y="4108"/>
                    <a:pt x="19605" y="3925"/>
                  </a:cubicBezTo>
                  <a:cubicBezTo>
                    <a:pt x="19519" y="3822"/>
                    <a:pt x="19394" y="3767"/>
                    <a:pt x="19268" y="3767"/>
                  </a:cubicBezTo>
                  <a:cubicBezTo>
                    <a:pt x="19172" y="3767"/>
                    <a:pt x="19076" y="3799"/>
                    <a:pt x="18997" y="3865"/>
                  </a:cubicBezTo>
                  <a:lnTo>
                    <a:pt x="16414" y="6023"/>
                  </a:lnTo>
                  <a:cubicBezTo>
                    <a:pt x="15958" y="5567"/>
                    <a:pt x="15411" y="5172"/>
                    <a:pt x="14833" y="4837"/>
                  </a:cubicBezTo>
                  <a:lnTo>
                    <a:pt x="16444" y="1798"/>
                  </a:lnTo>
                  <a:cubicBezTo>
                    <a:pt x="16535" y="1585"/>
                    <a:pt x="16475" y="1342"/>
                    <a:pt x="16262" y="1220"/>
                  </a:cubicBezTo>
                  <a:cubicBezTo>
                    <a:pt x="16198" y="1193"/>
                    <a:pt x="16129" y="1179"/>
                    <a:pt x="16060" y="1179"/>
                  </a:cubicBezTo>
                  <a:cubicBezTo>
                    <a:pt x="15901" y="1179"/>
                    <a:pt x="15748" y="1254"/>
                    <a:pt x="15684" y="1402"/>
                  </a:cubicBezTo>
                  <a:lnTo>
                    <a:pt x="14073" y="4472"/>
                  </a:lnTo>
                  <a:cubicBezTo>
                    <a:pt x="13465" y="4199"/>
                    <a:pt x="12827" y="4047"/>
                    <a:pt x="12128" y="3956"/>
                  </a:cubicBezTo>
                  <a:lnTo>
                    <a:pt x="12432" y="460"/>
                  </a:lnTo>
                  <a:cubicBezTo>
                    <a:pt x="12462" y="217"/>
                    <a:pt x="12280" y="4"/>
                    <a:pt x="12067" y="4"/>
                  </a:cubicBezTo>
                  <a:cubicBezTo>
                    <a:pt x="12049" y="2"/>
                    <a:pt x="12031"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2632525" y="2355825"/>
              <a:ext cx="64625" cy="61825"/>
            </a:xfrm>
            <a:custGeom>
              <a:avLst/>
              <a:gdLst/>
              <a:ahLst/>
              <a:cxnLst/>
              <a:rect l="l" t="t" r="r" b="b"/>
              <a:pathLst>
                <a:path w="2585" h="2473" extrusionOk="0">
                  <a:moveTo>
                    <a:pt x="1286" y="0"/>
                  </a:moveTo>
                  <a:cubicBezTo>
                    <a:pt x="663" y="0"/>
                    <a:pt x="119" y="470"/>
                    <a:pt x="62" y="1130"/>
                  </a:cubicBezTo>
                  <a:cubicBezTo>
                    <a:pt x="1" y="1799"/>
                    <a:pt x="487" y="2407"/>
                    <a:pt x="1186" y="2467"/>
                  </a:cubicBezTo>
                  <a:cubicBezTo>
                    <a:pt x="1222" y="2471"/>
                    <a:pt x="1258" y="2472"/>
                    <a:pt x="1293" y="2472"/>
                  </a:cubicBezTo>
                  <a:cubicBezTo>
                    <a:pt x="1919" y="2472"/>
                    <a:pt x="2466" y="1976"/>
                    <a:pt x="2524" y="1343"/>
                  </a:cubicBezTo>
                  <a:cubicBezTo>
                    <a:pt x="2584" y="674"/>
                    <a:pt x="2068" y="66"/>
                    <a:pt x="1399" y="5"/>
                  </a:cubicBezTo>
                  <a:cubicBezTo>
                    <a:pt x="1361" y="2"/>
                    <a:pt x="1324"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3044400" y="2140775"/>
              <a:ext cx="64600" cy="61825"/>
            </a:xfrm>
            <a:custGeom>
              <a:avLst/>
              <a:gdLst/>
              <a:ahLst/>
              <a:cxnLst/>
              <a:rect l="l" t="t" r="r" b="b"/>
              <a:pathLst>
                <a:path w="2584" h="2473" extrusionOk="0">
                  <a:moveTo>
                    <a:pt x="1291" y="1"/>
                  </a:moveTo>
                  <a:cubicBezTo>
                    <a:pt x="666" y="1"/>
                    <a:pt x="119" y="497"/>
                    <a:pt x="61" y="1130"/>
                  </a:cubicBezTo>
                  <a:cubicBezTo>
                    <a:pt x="0" y="1829"/>
                    <a:pt x="487" y="2407"/>
                    <a:pt x="1186" y="2468"/>
                  </a:cubicBezTo>
                  <a:cubicBezTo>
                    <a:pt x="1224" y="2471"/>
                    <a:pt x="1261" y="2473"/>
                    <a:pt x="1299" y="2473"/>
                  </a:cubicBezTo>
                  <a:cubicBezTo>
                    <a:pt x="1921" y="2473"/>
                    <a:pt x="2466" y="2002"/>
                    <a:pt x="2523" y="1343"/>
                  </a:cubicBezTo>
                  <a:cubicBezTo>
                    <a:pt x="2584" y="674"/>
                    <a:pt x="2098" y="66"/>
                    <a:pt x="1399" y="5"/>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499550" y="1987275"/>
              <a:ext cx="64625" cy="61825"/>
            </a:xfrm>
            <a:custGeom>
              <a:avLst/>
              <a:gdLst/>
              <a:ahLst/>
              <a:cxnLst/>
              <a:rect l="l" t="t" r="r" b="b"/>
              <a:pathLst>
                <a:path w="2585" h="2473" extrusionOk="0">
                  <a:moveTo>
                    <a:pt x="1286" y="0"/>
                  </a:moveTo>
                  <a:cubicBezTo>
                    <a:pt x="663" y="0"/>
                    <a:pt x="119" y="471"/>
                    <a:pt x="61" y="1130"/>
                  </a:cubicBezTo>
                  <a:cubicBezTo>
                    <a:pt x="1" y="1799"/>
                    <a:pt x="517" y="2407"/>
                    <a:pt x="1186" y="2468"/>
                  </a:cubicBezTo>
                  <a:cubicBezTo>
                    <a:pt x="1224" y="2471"/>
                    <a:pt x="1261" y="2472"/>
                    <a:pt x="1298" y="2472"/>
                  </a:cubicBezTo>
                  <a:cubicBezTo>
                    <a:pt x="1946" y="2472"/>
                    <a:pt x="2466" y="1976"/>
                    <a:pt x="2523" y="1343"/>
                  </a:cubicBezTo>
                  <a:cubicBezTo>
                    <a:pt x="2584" y="644"/>
                    <a:pt x="2098" y="66"/>
                    <a:pt x="1399" y="6"/>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2786025" y="1828475"/>
              <a:ext cx="64625" cy="61825"/>
            </a:xfrm>
            <a:custGeom>
              <a:avLst/>
              <a:gdLst/>
              <a:ahLst/>
              <a:cxnLst/>
              <a:rect l="l" t="t" r="r" b="b"/>
              <a:pathLst>
                <a:path w="2585" h="2473" extrusionOk="0">
                  <a:moveTo>
                    <a:pt x="1287" y="0"/>
                  </a:moveTo>
                  <a:cubicBezTo>
                    <a:pt x="639" y="0"/>
                    <a:pt x="119" y="497"/>
                    <a:pt x="62" y="1130"/>
                  </a:cubicBezTo>
                  <a:cubicBezTo>
                    <a:pt x="1" y="1798"/>
                    <a:pt x="487" y="2406"/>
                    <a:pt x="1186" y="2467"/>
                  </a:cubicBezTo>
                  <a:cubicBezTo>
                    <a:pt x="1224" y="2470"/>
                    <a:pt x="1262" y="2472"/>
                    <a:pt x="1299" y="2472"/>
                  </a:cubicBezTo>
                  <a:cubicBezTo>
                    <a:pt x="1922" y="2472"/>
                    <a:pt x="2466" y="2002"/>
                    <a:pt x="2524" y="1342"/>
                  </a:cubicBezTo>
                  <a:cubicBezTo>
                    <a:pt x="2584" y="674"/>
                    <a:pt x="2068" y="66"/>
                    <a:pt x="1399" y="5"/>
                  </a:cubicBezTo>
                  <a:cubicBezTo>
                    <a:pt x="1361" y="2"/>
                    <a:pt x="1324"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2846825" y="2390775"/>
              <a:ext cx="64625" cy="62575"/>
            </a:xfrm>
            <a:custGeom>
              <a:avLst/>
              <a:gdLst/>
              <a:ahLst/>
              <a:cxnLst/>
              <a:rect l="l" t="t" r="r" b="b"/>
              <a:pathLst>
                <a:path w="2585" h="2503" extrusionOk="0">
                  <a:moveTo>
                    <a:pt x="1292" y="1"/>
                  </a:moveTo>
                  <a:cubicBezTo>
                    <a:pt x="666" y="1"/>
                    <a:pt x="119" y="497"/>
                    <a:pt x="61" y="1130"/>
                  </a:cubicBezTo>
                  <a:cubicBezTo>
                    <a:pt x="0" y="1829"/>
                    <a:pt x="517" y="2437"/>
                    <a:pt x="1186" y="2498"/>
                  </a:cubicBezTo>
                  <a:cubicBezTo>
                    <a:pt x="1223" y="2501"/>
                    <a:pt x="1261" y="2503"/>
                    <a:pt x="1297" y="2503"/>
                  </a:cubicBezTo>
                  <a:cubicBezTo>
                    <a:pt x="1946" y="2503"/>
                    <a:pt x="2466" y="2006"/>
                    <a:pt x="2523" y="1373"/>
                  </a:cubicBezTo>
                  <a:cubicBezTo>
                    <a:pt x="2584" y="674"/>
                    <a:pt x="2098" y="66"/>
                    <a:pt x="1399" y="6"/>
                  </a:cubicBezTo>
                  <a:cubicBezTo>
                    <a:pt x="1363" y="2"/>
                    <a:pt x="1327"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3030725" y="2247100"/>
              <a:ext cx="42575" cy="41300"/>
            </a:xfrm>
            <a:custGeom>
              <a:avLst/>
              <a:gdLst/>
              <a:ahLst/>
              <a:cxnLst/>
              <a:rect l="l" t="t" r="r" b="b"/>
              <a:pathLst>
                <a:path w="1703" h="1652" extrusionOk="0">
                  <a:moveTo>
                    <a:pt x="811" y="1"/>
                  </a:moveTo>
                  <a:cubicBezTo>
                    <a:pt x="422" y="1"/>
                    <a:pt x="59" y="317"/>
                    <a:pt x="31" y="737"/>
                  </a:cubicBezTo>
                  <a:cubicBezTo>
                    <a:pt x="0" y="1193"/>
                    <a:pt x="335" y="1588"/>
                    <a:pt x="790" y="1649"/>
                  </a:cubicBezTo>
                  <a:cubicBezTo>
                    <a:pt x="810" y="1651"/>
                    <a:pt x="829" y="1651"/>
                    <a:pt x="848" y="1651"/>
                  </a:cubicBezTo>
                  <a:cubicBezTo>
                    <a:pt x="1279" y="1651"/>
                    <a:pt x="1643" y="1326"/>
                    <a:pt x="1672" y="889"/>
                  </a:cubicBezTo>
                  <a:cubicBezTo>
                    <a:pt x="1702" y="433"/>
                    <a:pt x="1368" y="38"/>
                    <a:pt x="912" y="8"/>
                  </a:cubicBezTo>
                  <a:cubicBezTo>
                    <a:pt x="878" y="3"/>
                    <a:pt x="8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2514000" y="2207725"/>
              <a:ext cx="43325" cy="41150"/>
            </a:xfrm>
            <a:custGeom>
              <a:avLst/>
              <a:gdLst/>
              <a:ahLst/>
              <a:cxnLst/>
              <a:rect l="l" t="t" r="r" b="b"/>
              <a:pathLst>
                <a:path w="1733" h="1646" extrusionOk="0">
                  <a:moveTo>
                    <a:pt x="885" y="0"/>
                  </a:moveTo>
                  <a:cubicBezTo>
                    <a:pt x="454" y="0"/>
                    <a:pt x="90" y="326"/>
                    <a:pt x="61" y="762"/>
                  </a:cubicBezTo>
                  <a:cubicBezTo>
                    <a:pt x="0" y="1218"/>
                    <a:pt x="334" y="1613"/>
                    <a:pt x="790" y="1644"/>
                  </a:cubicBezTo>
                  <a:cubicBezTo>
                    <a:pt x="810" y="1645"/>
                    <a:pt x="829" y="1646"/>
                    <a:pt x="848" y="1646"/>
                  </a:cubicBezTo>
                  <a:cubicBezTo>
                    <a:pt x="1279" y="1646"/>
                    <a:pt x="1644" y="1320"/>
                    <a:pt x="1702" y="884"/>
                  </a:cubicBezTo>
                  <a:cubicBezTo>
                    <a:pt x="1733" y="458"/>
                    <a:pt x="1398" y="3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2746525" y="2399975"/>
              <a:ext cx="42575" cy="41275"/>
            </a:xfrm>
            <a:custGeom>
              <a:avLst/>
              <a:gdLst/>
              <a:ahLst/>
              <a:cxnLst/>
              <a:rect l="l" t="t" r="r" b="b"/>
              <a:pathLst>
                <a:path w="1703" h="1651" extrusionOk="0">
                  <a:moveTo>
                    <a:pt x="885" y="0"/>
                  </a:moveTo>
                  <a:cubicBezTo>
                    <a:pt x="454" y="0"/>
                    <a:pt x="89" y="326"/>
                    <a:pt x="31" y="762"/>
                  </a:cubicBezTo>
                  <a:cubicBezTo>
                    <a:pt x="0" y="1218"/>
                    <a:pt x="335" y="1613"/>
                    <a:pt x="791" y="1644"/>
                  </a:cubicBezTo>
                  <a:cubicBezTo>
                    <a:pt x="827" y="1649"/>
                    <a:pt x="862" y="1651"/>
                    <a:pt x="897" y="1651"/>
                  </a:cubicBezTo>
                  <a:cubicBezTo>
                    <a:pt x="1307" y="1651"/>
                    <a:pt x="1644" y="1334"/>
                    <a:pt x="1672" y="914"/>
                  </a:cubicBezTo>
                  <a:cubicBezTo>
                    <a:pt x="1702" y="458"/>
                    <a:pt x="1368" y="6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2985875" y="1949000"/>
              <a:ext cx="44100" cy="40900"/>
            </a:xfrm>
            <a:custGeom>
              <a:avLst/>
              <a:gdLst/>
              <a:ahLst/>
              <a:cxnLst/>
              <a:rect l="l" t="t" r="r" b="b"/>
              <a:pathLst>
                <a:path w="1764" h="1636" extrusionOk="0">
                  <a:moveTo>
                    <a:pt x="923" y="1"/>
                  </a:moveTo>
                  <a:cubicBezTo>
                    <a:pt x="870" y="1"/>
                    <a:pt x="815" y="6"/>
                    <a:pt x="761" y="17"/>
                  </a:cubicBezTo>
                  <a:cubicBezTo>
                    <a:pt x="305" y="78"/>
                    <a:pt x="1" y="503"/>
                    <a:pt x="92" y="929"/>
                  </a:cubicBezTo>
                  <a:cubicBezTo>
                    <a:pt x="148" y="1346"/>
                    <a:pt x="508" y="1635"/>
                    <a:pt x="895" y="1635"/>
                  </a:cubicBezTo>
                  <a:cubicBezTo>
                    <a:pt x="931" y="1635"/>
                    <a:pt x="968" y="1633"/>
                    <a:pt x="1004" y="1628"/>
                  </a:cubicBezTo>
                  <a:cubicBezTo>
                    <a:pt x="1460" y="1567"/>
                    <a:pt x="1764" y="1141"/>
                    <a:pt x="1703" y="685"/>
                  </a:cubicBezTo>
                  <a:cubicBezTo>
                    <a:pt x="1650" y="284"/>
                    <a:pt x="1313"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679650" y="1855600"/>
              <a:ext cx="54725" cy="50850"/>
            </a:xfrm>
            <a:custGeom>
              <a:avLst/>
              <a:gdLst/>
              <a:ahLst/>
              <a:cxnLst/>
              <a:rect l="l" t="t" r="r" b="b"/>
              <a:pathLst>
                <a:path w="2189" h="2034" extrusionOk="0">
                  <a:moveTo>
                    <a:pt x="1110" y="0"/>
                  </a:moveTo>
                  <a:cubicBezTo>
                    <a:pt x="1055" y="0"/>
                    <a:pt x="999" y="5"/>
                    <a:pt x="943" y="14"/>
                  </a:cubicBezTo>
                  <a:cubicBezTo>
                    <a:pt x="365" y="75"/>
                    <a:pt x="0" y="592"/>
                    <a:pt x="92" y="1169"/>
                  </a:cubicBezTo>
                  <a:cubicBezTo>
                    <a:pt x="174" y="1663"/>
                    <a:pt x="603" y="2033"/>
                    <a:pt x="1089" y="2033"/>
                  </a:cubicBezTo>
                  <a:cubicBezTo>
                    <a:pt x="1141" y="2033"/>
                    <a:pt x="1194" y="2029"/>
                    <a:pt x="1247" y="2020"/>
                  </a:cubicBezTo>
                  <a:cubicBezTo>
                    <a:pt x="1794" y="1929"/>
                    <a:pt x="2189" y="1412"/>
                    <a:pt x="2098" y="865"/>
                  </a:cubicBezTo>
                  <a:cubicBezTo>
                    <a:pt x="2016" y="347"/>
                    <a:pt x="1592"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3"/>
          <p:cNvSpPr/>
          <p:nvPr/>
        </p:nvSpPr>
        <p:spPr>
          <a:xfrm>
            <a:off x="4795350" y="-100169"/>
            <a:ext cx="250772" cy="250772"/>
          </a:xfrm>
          <a:custGeom>
            <a:avLst/>
            <a:gdLst/>
            <a:ahLst/>
            <a:cxnLst/>
            <a:rect l="l" t="t" r="r" b="b"/>
            <a:pathLst>
              <a:path w="6779" h="6779" fill="none" extrusionOk="0">
                <a:moveTo>
                  <a:pt x="6778" y="3375"/>
                </a:moveTo>
                <a:cubicBezTo>
                  <a:pt x="6778" y="5259"/>
                  <a:pt x="5259" y="6779"/>
                  <a:pt x="3374" y="6779"/>
                </a:cubicBezTo>
                <a:cubicBezTo>
                  <a:pt x="1490" y="6779"/>
                  <a:pt x="0" y="5259"/>
                  <a:pt x="0" y="3375"/>
                </a:cubicBezTo>
                <a:cubicBezTo>
                  <a:pt x="0" y="1521"/>
                  <a:pt x="1490" y="1"/>
                  <a:pt x="3374" y="1"/>
                </a:cubicBezTo>
                <a:cubicBezTo>
                  <a:pt x="5259" y="1"/>
                  <a:pt x="6778" y="1521"/>
                  <a:pt x="6778" y="3375"/>
                </a:cubicBezTo>
                <a:close/>
              </a:path>
            </a:pathLst>
          </a:custGeom>
          <a:noFill/>
          <a:ln w="19000" cap="rnd" cmpd="sng">
            <a:solidFill>
              <a:srgbClr val="121F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8986200" y="1992267"/>
            <a:ext cx="358149" cy="358110"/>
          </a:xfrm>
          <a:custGeom>
            <a:avLst/>
            <a:gdLst/>
            <a:ahLst/>
            <a:cxnLst/>
            <a:rect l="l" t="t" r="r" b="b"/>
            <a:pathLst>
              <a:path w="6415" h="6414" extrusionOk="0">
                <a:moveTo>
                  <a:pt x="3223" y="0"/>
                </a:moveTo>
                <a:cubicBezTo>
                  <a:pt x="1460" y="0"/>
                  <a:pt x="1" y="1429"/>
                  <a:pt x="1" y="3192"/>
                </a:cubicBezTo>
                <a:cubicBezTo>
                  <a:pt x="1" y="4985"/>
                  <a:pt x="1460" y="6414"/>
                  <a:pt x="3223" y="6414"/>
                </a:cubicBezTo>
                <a:cubicBezTo>
                  <a:pt x="4986" y="6414"/>
                  <a:pt x="6414" y="4985"/>
                  <a:pt x="6414" y="3192"/>
                </a:cubicBezTo>
                <a:cubicBezTo>
                  <a:pt x="6414" y="1429"/>
                  <a:pt x="4986"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7910038" y="4420338"/>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047975" y="4548225"/>
            <a:ext cx="524037" cy="498029"/>
          </a:xfrm>
          <a:custGeom>
            <a:avLst/>
            <a:gdLst/>
            <a:ahLst/>
            <a:cxnLst/>
            <a:rect l="l" t="t" r="r" b="b"/>
            <a:pathLst>
              <a:path w="12251" h="11643" extrusionOk="0">
                <a:moveTo>
                  <a:pt x="4226" y="1"/>
                </a:moveTo>
                <a:lnTo>
                  <a:pt x="4317" y="3344"/>
                </a:lnTo>
                <a:lnTo>
                  <a:pt x="4317" y="3344"/>
                </a:lnTo>
                <a:lnTo>
                  <a:pt x="1156" y="2219"/>
                </a:lnTo>
                <a:lnTo>
                  <a:pt x="3193" y="4864"/>
                </a:lnTo>
                <a:lnTo>
                  <a:pt x="1" y="5806"/>
                </a:lnTo>
                <a:lnTo>
                  <a:pt x="3193" y="6748"/>
                </a:lnTo>
                <a:lnTo>
                  <a:pt x="1156" y="9423"/>
                </a:lnTo>
                <a:lnTo>
                  <a:pt x="4317" y="8299"/>
                </a:lnTo>
                <a:lnTo>
                  <a:pt x="4226" y="11642"/>
                </a:lnTo>
                <a:lnTo>
                  <a:pt x="6111" y="8876"/>
                </a:lnTo>
                <a:lnTo>
                  <a:pt x="7995" y="11642"/>
                </a:lnTo>
                <a:lnTo>
                  <a:pt x="7904" y="8299"/>
                </a:lnTo>
                <a:lnTo>
                  <a:pt x="11065" y="9423"/>
                </a:lnTo>
                <a:lnTo>
                  <a:pt x="9028" y="6748"/>
                </a:lnTo>
                <a:lnTo>
                  <a:pt x="12250" y="5806"/>
                </a:lnTo>
                <a:lnTo>
                  <a:pt x="9028" y="4864"/>
                </a:lnTo>
                <a:lnTo>
                  <a:pt x="11065" y="2219"/>
                </a:lnTo>
                <a:lnTo>
                  <a:pt x="7904" y="3344"/>
                </a:lnTo>
                <a:lnTo>
                  <a:pt x="7904" y="3344"/>
                </a:lnTo>
                <a:lnTo>
                  <a:pt x="7995" y="1"/>
                </a:lnTo>
                <a:lnTo>
                  <a:pt x="6111" y="2736"/>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5391928" y="3141200"/>
            <a:ext cx="5817647" cy="2454543"/>
          </a:xfrm>
          <a:custGeom>
            <a:avLst/>
            <a:gdLst/>
            <a:ahLst/>
            <a:cxnLst/>
            <a:rect l="l" t="t" r="r" b="b"/>
            <a:pathLst>
              <a:path w="256510" h="108225" extrusionOk="0">
                <a:moveTo>
                  <a:pt x="114360" y="1"/>
                </a:moveTo>
                <a:cubicBezTo>
                  <a:pt x="109782" y="1"/>
                  <a:pt x="105200" y="1749"/>
                  <a:pt x="101704" y="5244"/>
                </a:cubicBezTo>
                <a:lnTo>
                  <a:pt x="0" y="108224"/>
                </a:lnTo>
                <a:lnTo>
                  <a:pt x="256509" y="108224"/>
                </a:lnTo>
                <a:lnTo>
                  <a:pt x="242254" y="93969"/>
                </a:lnTo>
                <a:cubicBezTo>
                  <a:pt x="234959" y="86659"/>
                  <a:pt x="225384" y="83004"/>
                  <a:pt x="215810" y="83004"/>
                </a:cubicBezTo>
                <a:cubicBezTo>
                  <a:pt x="206235" y="83004"/>
                  <a:pt x="196660" y="86659"/>
                  <a:pt x="189365" y="93969"/>
                </a:cubicBezTo>
                <a:lnTo>
                  <a:pt x="188666" y="94668"/>
                </a:lnTo>
                <a:cubicBezTo>
                  <a:pt x="188073" y="95261"/>
                  <a:pt x="187291" y="95557"/>
                  <a:pt x="186508" y="95557"/>
                </a:cubicBezTo>
                <a:cubicBezTo>
                  <a:pt x="185725" y="95557"/>
                  <a:pt x="184943" y="95261"/>
                  <a:pt x="184350" y="94668"/>
                </a:cubicBezTo>
                <a:cubicBezTo>
                  <a:pt x="183165" y="93452"/>
                  <a:pt x="183165" y="91537"/>
                  <a:pt x="184350" y="90321"/>
                </a:cubicBezTo>
                <a:lnTo>
                  <a:pt x="192678" y="82023"/>
                </a:lnTo>
                <a:cubicBezTo>
                  <a:pt x="198119" y="76552"/>
                  <a:pt x="198119" y="67738"/>
                  <a:pt x="192678" y="62266"/>
                </a:cubicBezTo>
                <a:cubicBezTo>
                  <a:pt x="189958" y="59546"/>
                  <a:pt x="186386" y="58186"/>
                  <a:pt x="182815" y="58186"/>
                </a:cubicBezTo>
                <a:cubicBezTo>
                  <a:pt x="179243" y="58186"/>
                  <a:pt x="175672" y="59546"/>
                  <a:pt x="172952" y="62266"/>
                </a:cubicBezTo>
                <a:lnTo>
                  <a:pt x="142100" y="93118"/>
                </a:lnTo>
                <a:cubicBezTo>
                  <a:pt x="141431" y="93802"/>
                  <a:pt x="140542" y="94144"/>
                  <a:pt x="139649" y="94144"/>
                </a:cubicBezTo>
                <a:cubicBezTo>
                  <a:pt x="138756" y="94144"/>
                  <a:pt x="137860" y="93802"/>
                  <a:pt x="137176" y="93118"/>
                </a:cubicBezTo>
                <a:cubicBezTo>
                  <a:pt x="135808" y="91750"/>
                  <a:pt x="135808" y="89531"/>
                  <a:pt x="137176" y="88163"/>
                </a:cubicBezTo>
                <a:lnTo>
                  <a:pt x="149820" y="75549"/>
                </a:lnTo>
                <a:cubicBezTo>
                  <a:pt x="156112" y="69227"/>
                  <a:pt x="156112" y="59014"/>
                  <a:pt x="149820" y="52722"/>
                </a:cubicBezTo>
                <a:cubicBezTo>
                  <a:pt x="146674" y="49576"/>
                  <a:pt x="142548" y="48003"/>
                  <a:pt x="138418" y="48003"/>
                </a:cubicBezTo>
                <a:cubicBezTo>
                  <a:pt x="134288" y="48003"/>
                  <a:pt x="130154" y="49576"/>
                  <a:pt x="126993" y="52722"/>
                </a:cubicBezTo>
                <a:lnTo>
                  <a:pt x="123923" y="55792"/>
                </a:lnTo>
                <a:cubicBezTo>
                  <a:pt x="122388" y="57327"/>
                  <a:pt x="120382" y="58095"/>
                  <a:pt x="118376" y="58095"/>
                </a:cubicBezTo>
                <a:cubicBezTo>
                  <a:pt x="116370" y="58095"/>
                  <a:pt x="114364" y="57327"/>
                  <a:pt x="112829" y="55792"/>
                </a:cubicBezTo>
                <a:cubicBezTo>
                  <a:pt x="109759" y="52722"/>
                  <a:pt x="109759" y="47768"/>
                  <a:pt x="112829" y="44698"/>
                </a:cubicBezTo>
                <a:lnTo>
                  <a:pt x="126993" y="30503"/>
                </a:lnTo>
                <a:cubicBezTo>
                  <a:pt x="133984" y="23542"/>
                  <a:pt x="133984" y="12205"/>
                  <a:pt x="126993" y="5244"/>
                </a:cubicBezTo>
                <a:cubicBezTo>
                  <a:pt x="123513" y="1749"/>
                  <a:pt x="118938" y="1"/>
                  <a:pt x="11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txBox="1">
            <a:spLocks noGrp="1"/>
          </p:cNvSpPr>
          <p:nvPr>
            <p:ph type="title"/>
          </p:nvPr>
        </p:nvSpPr>
        <p:spPr>
          <a:xfrm>
            <a:off x="1919212" y="1656624"/>
            <a:ext cx="2345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5" name="Google Shape;365;p13"/>
          <p:cNvSpPr txBox="1">
            <a:spLocks noGrp="1"/>
          </p:cNvSpPr>
          <p:nvPr>
            <p:ph type="title" idx="2" hasCustomPrompt="1"/>
          </p:nvPr>
        </p:nvSpPr>
        <p:spPr>
          <a:xfrm>
            <a:off x="995288" y="1833374"/>
            <a:ext cx="775200" cy="67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66" name="Google Shape;366;p13"/>
          <p:cNvSpPr txBox="1">
            <a:spLocks noGrp="1"/>
          </p:cNvSpPr>
          <p:nvPr>
            <p:ph type="subTitle" idx="1"/>
          </p:nvPr>
        </p:nvSpPr>
        <p:spPr>
          <a:xfrm>
            <a:off x="1919100" y="2067875"/>
            <a:ext cx="2345100" cy="523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Font typeface="Montserrat Medium"/>
              <a:buNone/>
              <a:defRPr sz="1400">
                <a:solidFill>
                  <a:schemeClr val="dk1"/>
                </a:solidFill>
                <a:latin typeface="Albert Sans Medium"/>
                <a:ea typeface="Albert Sans Medium"/>
                <a:cs typeface="Albert Sans Medium"/>
                <a:sym typeface="Albert Sans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67" name="Google Shape;367;p13"/>
          <p:cNvSpPr txBox="1">
            <a:spLocks noGrp="1"/>
          </p:cNvSpPr>
          <p:nvPr>
            <p:ph type="title" idx="3"/>
          </p:nvPr>
        </p:nvSpPr>
        <p:spPr>
          <a:xfrm>
            <a:off x="5798625" y="1656624"/>
            <a:ext cx="2345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8" name="Google Shape;368;p13"/>
          <p:cNvSpPr txBox="1">
            <a:spLocks noGrp="1"/>
          </p:cNvSpPr>
          <p:nvPr>
            <p:ph type="title" idx="4" hasCustomPrompt="1"/>
          </p:nvPr>
        </p:nvSpPr>
        <p:spPr>
          <a:xfrm>
            <a:off x="4874938" y="1833374"/>
            <a:ext cx="775200" cy="67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69" name="Google Shape;369;p13"/>
          <p:cNvSpPr txBox="1">
            <a:spLocks noGrp="1"/>
          </p:cNvSpPr>
          <p:nvPr>
            <p:ph type="subTitle" idx="5"/>
          </p:nvPr>
        </p:nvSpPr>
        <p:spPr>
          <a:xfrm>
            <a:off x="5798600" y="2067875"/>
            <a:ext cx="2345100" cy="523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Font typeface="Montserrat Medium"/>
              <a:buNone/>
              <a:defRPr sz="1400">
                <a:solidFill>
                  <a:schemeClr val="dk1"/>
                </a:solidFill>
                <a:latin typeface="Albert Sans Medium"/>
                <a:ea typeface="Albert Sans Medium"/>
                <a:cs typeface="Albert Sans Medium"/>
                <a:sym typeface="Albert Sans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70" name="Google Shape;370;p13"/>
          <p:cNvSpPr txBox="1">
            <a:spLocks noGrp="1"/>
          </p:cNvSpPr>
          <p:nvPr>
            <p:ph type="title" idx="6"/>
          </p:nvPr>
        </p:nvSpPr>
        <p:spPr>
          <a:xfrm>
            <a:off x="1919212" y="3005950"/>
            <a:ext cx="2345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1" name="Google Shape;371;p13"/>
          <p:cNvSpPr txBox="1">
            <a:spLocks noGrp="1"/>
          </p:cNvSpPr>
          <p:nvPr>
            <p:ph type="title" idx="7" hasCustomPrompt="1"/>
          </p:nvPr>
        </p:nvSpPr>
        <p:spPr>
          <a:xfrm>
            <a:off x="995288" y="3182699"/>
            <a:ext cx="775200" cy="67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72" name="Google Shape;372;p13"/>
          <p:cNvSpPr txBox="1">
            <a:spLocks noGrp="1"/>
          </p:cNvSpPr>
          <p:nvPr>
            <p:ph type="subTitle" idx="8"/>
          </p:nvPr>
        </p:nvSpPr>
        <p:spPr>
          <a:xfrm>
            <a:off x="1919100" y="3468893"/>
            <a:ext cx="2345100" cy="523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Font typeface="Montserrat Medium"/>
              <a:buNone/>
              <a:defRPr sz="1400">
                <a:solidFill>
                  <a:schemeClr val="dk1"/>
                </a:solidFill>
                <a:latin typeface="Albert Sans Medium"/>
                <a:ea typeface="Albert Sans Medium"/>
                <a:cs typeface="Albert Sans Medium"/>
                <a:sym typeface="Albert Sans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73" name="Google Shape;373;p13"/>
          <p:cNvSpPr txBox="1">
            <a:spLocks noGrp="1"/>
          </p:cNvSpPr>
          <p:nvPr>
            <p:ph type="title" idx="9"/>
          </p:nvPr>
        </p:nvSpPr>
        <p:spPr>
          <a:xfrm>
            <a:off x="5798625" y="3005949"/>
            <a:ext cx="2345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4" name="Google Shape;374;p13"/>
          <p:cNvSpPr txBox="1">
            <a:spLocks noGrp="1"/>
          </p:cNvSpPr>
          <p:nvPr>
            <p:ph type="title" idx="13" hasCustomPrompt="1"/>
          </p:nvPr>
        </p:nvSpPr>
        <p:spPr>
          <a:xfrm>
            <a:off x="4874938" y="3182699"/>
            <a:ext cx="775200" cy="67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75" name="Google Shape;375;p13"/>
          <p:cNvSpPr txBox="1">
            <a:spLocks noGrp="1"/>
          </p:cNvSpPr>
          <p:nvPr>
            <p:ph type="subTitle" idx="14"/>
          </p:nvPr>
        </p:nvSpPr>
        <p:spPr>
          <a:xfrm>
            <a:off x="5798600" y="3468893"/>
            <a:ext cx="2345100" cy="523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Font typeface="Montserrat Medium"/>
              <a:buNone/>
              <a:defRPr sz="1400">
                <a:solidFill>
                  <a:schemeClr val="dk1"/>
                </a:solidFill>
                <a:latin typeface="Albert Sans Medium"/>
                <a:ea typeface="Albert Sans Medium"/>
                <a:cs typeface="Albert Sans Medium"/>
                <a:sym typeface="Albert Sans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76" name="Google Shape;376;p13"/>
          <p:cNvSpPr txBox="1">
            <a:spLocks noGrp="1"/>
          </p:cNvSpPr>
          <p:nvPr>
            <p:ph type="title" idx="15"/>
          </p:nvPr>
        </p:nvSpPr>
        <p:spPr>
          <a:xfrm>
            <a:off x="720000" y="539500"/>
            <a:ext cx="7704000" cy="62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77" name="Google Shape;377;p13"/>
          <p:cNvGrpSpPr/>
          <p:nvPr/>
        </p:nvGrpSpPr>
        <p:grpSpPr>
          <a:xfrm>
            <a:off x="8446616" y="3390820"/>
            <a:ext cx="250775" cy="250025"/>
            <a:chOff x="6034575" y="1876450"/>
            <a:chExt cx="250775" cy="250025"/>
          </a:xfrm>
        </p:grpSpPr>
        <p:sp>
          <p:nvSpPr>
            <p:cNvPr id="378" name="Google Shape;378;p13"/>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1">
  <p:cSld name="CUSTOM_24">
    <p:spTree>
      <p:nvGrpSpPr>
        <p:cNvPr id="1" name="Shape 608"/>
        <p:cNvGrpSpPr/>
        <p:nvPr/>
      </p:nvGrpSpPr>
      <p:grpSpPr>
        <a:xfrm>
          <a:off x="0" y="0"/>
          <a:ext cx="0" cy="0"/>
          <a:chOff x="0" y="0"/>
          <a:chExt cx="0" cy="0"/>
        </a:xfrm>
      </p:grpSpPr>
      <p:sp>
        <p:nvSpPr>
          <p:cNvPr id="609" name="Google Shape;609;p24"/>
          <p:cNvSpPr/>
          <p:nvPr/>
        </p:nvSpPr>
        <p:spPr>
          <a:xfrm rot="-10799858" flipH="1">
            <a:off x="-1433417" y="-84462"/>
            <a:ext cx="2938181" cy="1857527"/>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rgbClr val="A8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txBox="1">
            <a:spLocks noGrp="1"/>
          </p:cNvSpPr>
          <p:nvPr>
            <p:ph type="title"/>
          </p:nvPr>
        </p:nvSpPr>
        <p:spPr>
          <a:xfrm>
            <a:off x="720000" y="539500"/>
            <a:ext cx="7704000" cy="62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11" name="Google Shape;611;p24"/>
          <p:cNvGrpSpPr/>
          <p:nvPr/>
        </p:nvGrpSpPr>
        <p:grpSpPr>
          <a:xfrm>
            <a:off x="8839862" y="3439546"/>
            <a:ext cx="539734" cy="554099"/>
            <a:chOff x="1208500" y="2193200"/>
            <a:chExt cx="608700" cy="624900"/>
          </a:xfrm>
        </p:grpSpPr>
        <p:sp>
          <p:nvSpPr>
            <p:cNvPr id="612" name="Google Shape;612;p24"/>
            <p:cNvSpPr/>
            <p:nvPr/>
          </p:nvSpPr>
          <p:spPr>
            <a:xfrm>
              <a:off x="1225975" y="2230475"/>
              <a:ext cx="553975" cy="552650"/>
            </a:xfrm>
            <a:custGeom>
              <a:avLst/>
              <a:gdLst/>
              <a:ahLst/>
              <a:cxnLst/>
              <a:rect l="l" t="t" r="r" b="b"/>
              <a:pathLst>
                <a:path w="22159" h="22106" extrusionOk="0">
                  <a:moveTo>
                    <a:pt x="12014" y="1"/>
                  </a:moveTo>
                  <a:cubicBezTo>
                    <a:pt x="11794" y="1"/>
                    <a:pt x="11612" y="172"/>
                    <a:pt x="11612" y="369"/>
                  </a:cubicBezTo>
                  <a:lnTo>
                    <a:pt x="11308" y="3895"/>
                  </a:lnTo>
                  <a:cubicBezTo>
                    <a:pt x="11220" y="3891"/>
                    <a:pt x="11132" y="3889"/>
                    <a:pt x="11045" y="3889"/>
                  </a:cubicBezTo>
                  <a:cubicBezTo>
                    <a:pt x="10471" y="3889"/>
                    <a:pt x="9917" y="3972"/>
                    <a:pt x="9362" y="4077"/>
                  </a:cubicBezTo>
                  <a:lnTo>
                    <a:pt x="8329" y="734"/>
                  </a:lnTo>
                  <a:cubicBezTo>
                    <a:pt x="8282" y="545"/>
                    <a:pt x="8125" y="430"/>
                    <a:pt x="7958" y="430"/>
                  </a:cubicBezTo>
                  <a:cubicBezTo>
                    <a:pt x="7909" y="430"/>
                    <a:pt x="7860" y="440"/>
                    <a:pt x="7812" y="460"/>
                  </a:cubicBezTo>
                  <a:cubicBezTo>
                    <a:pt x="7569" y="521"/>
                    <a:pt x="7447" y="764"/>
                    <a:pt x="7508" y="977"/>
                  </a:cubicBezTo>
                  <a:lnTo>
                    <a:pt x="8572" y="4320"/>
                  </a:lnTo>
                  <a:cubicBezTo>
                    <a:pt x="7934" y="4563"/>
                    <a:pt x="7326" y="4867"/>
                    <a:pt x="6779" y="5263"/>
                  </a:cubicBezTo>
                  <a:lnTo>
                    <a:pt x="4560" y="2588"/>
                  </a:lnTo>
                  <a:cubicBezTo>
                    <a:pt x="4473" y="2484"/>
                    <a:pt x="4348" y="2430"/>
                    <a:pt x="4222" y="2430"/>
                  </a:cubicBezTo>
                  <a:cubicBezTo>
                    <a:pt x="4127" y="2430"/>
                    <a:pt x="4031" y="2461"/>
                    <a:pt x="3952" y="2527"/>
                  </a:cubicBezTo>
                  <a:cubicBezTo>
                    <a:pt x="3769" y="2679"/>
                    <a:pt x="3769" y="2953"/>
                    <a:pt x="3891" y="3135"/>
                  </a:cubicBezTo>
                  <a:lnTo>
                    <a:pt x="6110" y="5779"/>
                  </a:lnTo>
                  <a:cubicBezTo>
                    <a:pt x="5593" y="6266"/>
                    <a:pt x="5137" y="6782"/>
                    <a:pt x="4742" y="7390"/>
                  </a:cubicBezTo>
                  <a:lnTo>
                    <a:pt x="1733" y="5871"/>
                  </a:lnTo>
                  <a:cubicBezTo>
                    <a:pt x="1677" y="5847"/>
                    <a:pt x="1620" y="5835"/>
                    <a:pt x="1563" y="5835"/>
                  </a:cubicBezTo>
                  <a:cubicBezTo>
                    <a:pt x="1401" y="5835"/>
                    <a:pt x="1245" y="5926"/>
                    <a:pt x="1155" y="6083"/>
                  </a:cubicBezTo>
                  <a:cubicBezTo>
                    <a:pt x="1064" y="6296"/>
                    <a:pt x="1155" y="6539"/>
                    <a:pt x="1338" y="6630"/>
                  </a:cubicBezTo>
                  <a:lnTo>
                    <a:pt x="4347" y="8150"/>
                  </a:lnTo>
                  <a:cubicBezTo>
                    <a:pt x="4043" y="8728"/>
                    <a:pt x="3830" y="9336"/>
                    <a:pt x="3709" y="9974"/>
                  </a:cubicBezTo>
                  <a:lnTo>
                    <a:pt x="487" y="9670"/>
                  </a:lnTo>
                  <a:cubicBezTo>
                    <a:pt x="244" y="9670"/>
                    <a:pt x="31" y="9822"/>
                    <a:pt x="31" y="10065"/>
                  </a:cubicBezTo>
                  <a:cubicBezTo>
                    <a:pt x="0" y="10308"/>
                    <a:pt x="183" y="10521"/>
                    <a:pt x="426" y="10521"/>
                  </a:cubicBezTo>
                  <a:lnTo>
                    <a:pt x="3587" y="10825"/>
                  </a:lnTo>
                  <a:cubicBezTo>
                    <a:pt x="3526" y="11524"/>
                    <a:pt x="3587" y="12223"/>
                    <a:pt x="3709" y="12892"/>
                  </a:cubicBezTo>
                  <a:lnTo>
                    <a:pt x="760" y="13804"/>
                  </a:lnTo>
                  <a:cubicBezTo>
                    <a:pt x="548" y="13865"/>
                    <a:pt x="396" y="14108"/>
                    <a:pt x="487" y="14351"/>
                  </a:cubicBezTo>
                  <a:cubicBezTo>
                    <a:pt x="537" y="14527"/>
                    <a:pt x="711" y="14640"/>
                    <a:pt x="891" y="14640"/>
                  </a:cubicBezTo>
                  <a:cubicBezTo>
                    <a:pt x="928" y="14640"/>
                    <a:pt x="966" y="14635"/>
                    <a:pt x="1003" y="14624"/>
                  </a:cubicBezTo>
                  <a:lnTo>
                    <a:pt x="3921" y="13713"/>
                  </a:lnTo>
                  <a:cubicBezTo>
                    <a:pt x="4134" y="14412"/>
                    <a:pt x="4469" y="15080"/>
                    <a:pt x="4864" y="15688"/>
                  </a:cubicBezTo>
                  <a:lnTo>
                    <a:pt x="2614" y="17573"/>
                  </a:lnTo>
                  <a:cubicBezTo>
                    <a:pt x="2432" y="17725"/>
                    <a:pt x="2432" y="17998"/>
                    <a:pt x="2554" y="18181"/>
                  </a:cubicBezTo>
                  <a:cubicBezTo>
                    <a:pt x="2640" y="18284"/>
                    <a:pt x="2765" y="18339"/>
                    <a:pt x="2891" y="18339"/>
                  </a:cubicBezTo>
                  <a:cubicBezTo>
                    <a:pt x="2987" y="18339"/>
                    <a:pt x="3083" y="18307"/>
                    <a:pt x="3162" y="18241"/>
                  </a:cubicBezTo>
                  <a:lnTo>
                    <a:pt x="5380" y="16387"/>
                  </a:lnTo>
                  <a:cubicBezTo>
                    <a:pt x="5867" y="16934"/>
                    <a:pt x="6414" y="17421"/>
                    <a:pt x="7022" y="17816"/>
                  </a:cubicBezTo>
                  <a:lnTo>
                    <a:pt x="5715" y="20308"/>
                  </a:lnTo>
                  <a:cubicBezTo>
                    <a:pt x="5624" y="20491"/>
                    <a:pt x="5684" y="20764"/>
                    <a:pt x="5897" y="20886"/>
                  </a:cubicBezTo>
                  <a:cubicBezTo>
                    <a:pt x="5961" y="20913"/>
                    <a:pt x="6030" y="20927"/>
                    <a:pt x="6099" y="20927"/>
                  </a:cubicBezTo>
                  <a:cubicBezTo>
                    <a:pt x="6258" y="20927"/>
                    <a:pt x="6411" y="20852"/>
                    <a:pt x="6475" y="20704"/>
                  </a:cubicBezTo>
                  <a:lnTo>
                    <a:pt x="7782" y="18241"/>
                  </a:lnTo>
                  <a:cubicBezTo>
                    <a:pt x="8450" y="18576"/>
                    <a:pt x="9180" y="18819"/>
                    <a:pt x="9970" y="18941"/>
                  </a:cubicBezTo>
                  <a:lnTo>
                    <a:pt x="9727" y="21646"/>
                  </a:lnTo>
                  <a:cubicBezTo>
                    <a:pt x="9697" y="21889"/>
                    <a:pt x="9879" y="22102"/>
                    <a:pt x="10092" y="22102"/>
                  </a:cubicBezTo>
                  <a:cubicBezTo>
                    <a:pt x="10110" y="22104"/>
                    <a:pt x="10127" y="22105"/>
                    <a:pt x="10145" y="22105"/>
                  </a:cubicBezTo>
                  <a:cubicBezTo>
                    <a:pt x="10365" y="22105"/>
                    <a:pt x="10550" y="21934"/>
                    <a:pt x="10578" y="21737"/>
                  </a:cubicBezTo>
                  <a:lnTo>
                    <a:pt x="10791" y="19032"/>
                  </a:lnTo>
                  <a:cubicBezTo>
                    <a:pt x="10891" y="19036"/>
                    <a:pt x="10991" y="19038"/>
                    <a:pt x="11089" y="19038"/>
                  </a:cubicBezTo>
                  <a:cubicBezTo>
                    <a:pt x="11766" y="19038"/>
                    <a:pt x="12403" y="18948"/>
                    <a:pt x="13040" y="18789"/>
                  </a:cubicBezTo>
                  <a:lnTo>
                    <a:pt x="13830" y="21372"/>
                  </a:lnTo>
                  <a:cubicBezTo>
                    <a:pt x="13878" y="21561"/>
                    <a:pt x="14034" y="21676"/>
                    <a:pt x="14215" y="21676"/>
                  </a:cubicBezTo>
                  <a:cubicBezTo>
                    <a:pt x="14268" y="21676"/>
                    <a:pt x="14323" y="21666"/>
                    <a:pt x="14378" y="21646"/>
                  </a:cubicBezTo>
                  <a:cubicBezTo>
                    <a:pt x="14590" y="21585"/>
                    <a:pt x="14712" y="21342"/>
                    <a:pt x="14651" y="21129"/>
                  </a:cubicBezTo>
                  <a:lnTo>
                    <a:pt x="13830" y="18515"/>
                  </a:lnTo>
                  <a:cubicBezTo>
                    <a:pt x="14560" y="18241"/>
                    <a:pt x="15229" y="17877"/>
                    <a:pt x="15837" y="17390"/>
                  </a:cubicBezTo>
                  <a:lnTo>
                    <a:pt x="17600" y="19518"/>
                  </a:lnTo>
                  <a:cubicBezTo>
                    <a:pt x="17686" y="19622"/>
                    <a:pt x="17811" y="19676"/>
                    <a:pt x="17937" y="19676"/>
                  </a:cubicBezTo>
                  <a:cubicBezTo>
                    <a:pt x="18033" y="19676"/>
                    <a:pt x="18129" y="19645"/>
                    <a:pt x="18207" y="19579"/>
                  </a:cubicBezTo>
                  <a:cubicBezTo>
                    <a:pt x="18390" y="19427"/>
                    <a:pt x="18420" y="19153"/>
                    <a:pt x="18268" y="18971"/>
                  </a:cubicBezTo>
                  <a:lnTo>
                    <a:pt x="16475" y="16843"/>
                  </a:lnTo>
                  <a:cubicBezTo>
                    <a:pt x="17022" y="16266"/>
                    <a:pt x="17508" y="15658"/>
                    <a:pt x="17873" y="14928"/>
                  </a:cubicBezTo>
                  <a:lnTo>
                    <a:pt x="20426" y="16235"/>
                  </a:lnTo>
                  <a:cubicBezTo>
                    <a:pt x="20482" y="16259"/>
                    <a:pt x="20542" y="16271"/>
                    <a:pt x="20601" y="16271"/>
                  </a:cubicBezTo>
                  <a:cubicBezTo>
                    <a:pt x="20770" y="16271"/>
                    <a:pt x="20936" y="16180"/>
                    <a:pt x="21004" y="16023"/>
                  </a:cubicBezTo>
                  <a:cubicBezTo>
                    <a:pt x="21125" y="15810"/>
                    <a:pt x="21034" y="15567"/>
                    <a:pt x="20821" y="15476"/>
                  </a:cubicBezTo>
                  <a:lnTo>
                    <a:pt x="18207" y="14168"/>
                  </a:lnTo>
                  <a:cubicBezTo>
                    <a:pt x="18451" y="13530"/>
                    <a:pt x="18633" y="12861"/>
                    <a:pt x="18694" y="12162"/>
                  </a:cubicBezTo>
                  <a:lnTo>
                    <a:pt x="21673" y="12436"/>
                  </a:lnTo>
                  <a:cubicBezTo>
                    <a:pt x="21916" y="12436"/>
                    <a:pt x="22128" y="12284"/>
                    <a:pt x="22159" y="12041"/>
                  </a:cubicBezTo>
                  <a:cubicBezTo>
                    <a:pt x="22159" y="11798"/>
                    <a:pt x="22007" y="11585"/>
                    <a:pt x="21764" y="11585"/>
                  </a:cubicBezTo>
                  <a:lnTo>
                    <a:pt x="18724" y="11311"/>
                  </a:lnTo>
                  <a:cubicBezTo>
                    <a:pt x="18694" y="10582"/>
                    <a:pt x="18603" y="9913"/>
                    <a:pt x="18390" y="9244"/>
                  </a:cubicBezTo>
                  <a:lnTo>
                    <a:pt x="21399" y="8302"/>
                  </a:lnTo>
                  <a:cubicBezTo>
                    <a:pt x="21642" y="8241"/>
                    <a:pt x="21764" y="7998"/>
                    <a:pt x="21703" y="7785"/>
                  </a:cubicBezTo>
                  <a:cubicBezTo>
                    <a:pt x="21627" y="7584"/>
                    <a:pt x="21448" y="7466"/>
                    <a:pt x="21267" y="7466"/>
                  </a:cubicBezTo>
                  <a:cubicBezTo>
                    <a:pt x="21230" y="7466"/>
                    <a:pt x="21192" y="7471"/>
                    <a:pt x="21156" y="7481"/>
                  </a:cubicBezTo>
                  <a:lnTo>
                    <a:pt x="18086" y="8424"/>
                  </a:lnTo>
                  <a:cubicBezTo>
                    <a:pt x="17812" y="7785"/>
                    <a:pt x="17448" y="7208"/>
                    <a:pt x="16992" y="6661"/>
                  </a:cubicBezTo>
                  <a:lnTo>
                    <a:pt x="19545" y="4533"/>
                  </a:lnTo>
                  <a:cubicBezTo>
                    <a:pt x="19727" y="4381"/>
                    <a:pt x="19758" y="4108"/>
                    <a:pt x="19606" y="3925"/>
                  </a:cubicBezTo>
                  <a:cubicBezTo>
                    <a:pt x="19519" y="3822"/>
                    <a:pt x="19394" y="3767"/>
                    <a:pt x="19268" y="3767"/>
                  </a:cubicBezTo>
                  <a:cubicBezTo>
                    <a:pt x="19172" y="3767"/>
                    <a:pt x="19077" y="3799"/>
                    <a:pt x="18998" y="3864"/>
                  </a:cubicBezTo>
                  <a:lnTo>
                    <a:pt x="16414" y="6022"/>
                  </a:lnTo>
                  <a:cubicBezTo>
                    <a:pt x="15958" y="5567"/>
                    <a:pt x="15411" y="5171"/>
                    <a:pt x="14834" y="4837"/>
                  </a:cubicBezTo>
                  <a:lnTo>
                    <a:pt x="16444" y="1797"/>
                  </a:lnTo>
                  <a:cubicBezTo>
                    <a:pt x="16566" y="1615"/>
                    <a:pt x="16475" y="1342"/>
                    <a:pt x="16262" y="1220"/>
                  </a:cubicBezTo>
                  <a:cubicBezTo>
                    <a:pt x="16198" y="1193"/>
                    <a:pt x="16132" y="1179"/>
                    <a:pt x="16067" y="1179"/>
                  </a:cubicBezTo>
                  <a:cubicBezTo>
                    <a:pt x="15914" y="1179"/>
                    <a:pt x="15770" y="1253"/>
                    <a:pt x="15685" y="1402"/>
                  </a:cubicBezTo>
                  <a:lnTo>
                    <a:pt x="14074" y="4472"/>
                  </a:lnTo>
                  <a:cubicBezTo>
                    <a:pt x="13466" y="4229"/>
                    <a:pt x="12827" y="4047"/>
                    <a:pt x="12159" y="3956"/>
                  </a:cubicBezTo>
                  <a:lnTo>
                    <a:pt x="12463" y="460"/>
                  </a:lnTo>
                  <a:cubicBezTo>
                    <a:pt x="12463" y="217"/>
                    <a:pt x="12311" y="4"/>
                    <a:pt x="12068" y="4"/>
                  </a:cubicBezTo>
                  <a:cubicBezTo>
                    <a:pt x="12050" y="2"/>
                    <a:pt x="12032"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340725" y="2720575"/>
              <a:ext cx="64600" cy="61825"/>
            </a:xfrm>
            <a:custGeom>
              <a:avLst/>
              <a:gdLst/>
              <a:ahLst/>
              <a:cxnLst/>
              <a:rect l="l" t="t" r="r" b="b"/>
              <a:pathLst>
                <a:path w="2584" h="2473" extrusionOk="0">
                  <a:moveTo>
                    <a:pt x="1291" y="0"/>
                  </a:moveTo>
                  <a:cubicBezTo>
                    <a:pt x="666" y="0"/>
                    <a:pt x="118" y="497"/>
                    <a:pt x="61" y="1130"/>
                  </a:cubicBezTo>
                  <a:cubicBezTo>
                    <a:pt x="0" y="1799"/>
                    <a:pt x="517" y="2407"/>
                    <a:pt x="1186" y="2467"/>
                  </a:cubicBezTo>
                  <a:cubicBezTo>
                    <a:pt x="1225" y="2471"/>
                    <a:pt x="1264" y="2472"/>
                    <a:pt x="1303" y="2472"/>
                  </a:cubicBezTo>
                  <a:cubicBezTo>
                    <a:pt x="1948" y="2472"/>
                    <a:pt x="2466" y="2002"/>
                    <a:pt x="2523" y="1343"/>
                  </a:cubicBezTo>
                  <a:cubicBezTo>
                    <a:pt x="2584" y="674"/>
                    <a:pt x="2097" y="66"/>
                    <a:pt x="1398" y="5"/>
                  </a:cubicBezTo>
                  <a:cubicBezTo>
                    <a:pt x="1362" y="2"/>
                    <a:pt x="1327" y="0"/>
                    <a:pt x="1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1752575" y="2505525"/>
              <a:ext cx="64625" cy="62575"/>
            </a:xfrm>
            <a:custGeom>
              <a:avLst/>
              <a:gdLst/>
              <a:ahLst/>
              <a:cxnLst/>
              <a:rect l="l" t="t" r="r" b="b"/>
              <a:pathLst>
                <a:path w="2585" h="2503" extrusionOk="0">
                  <a:moveTo>
                    <a:pt x="1292" y="0"/>
                  </a:moveTo>
                  <a:cubicBezTo>
                    <a:pt x="666" y="0"/>
                    <a:pt x="119" y="497"/>
                    <a:pt x="61" y="1130"/>
                  </a:cubicBezTo>
                  <a:cubicBezTo>
                    <a:pt x="1" y="1829"/>
                    <a:pt x="517" y="2437"/>
                    <a:pt x="1186" y="2498"/>
                  </a:cubicBezTo>
                  <a:cubicBezTo>
                    <a:pt x="1224" y="2501"/>
                    <a:pt x="1261" y="2503"/>
                    <a:pt x="1298" y="2503"/>
                  </a:cubicBezTo>
                  <a:cubicBezTo>
                    <a:pt x="1946" y="2503"/>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1208500" y="2352025"/>
              <a:ext cx="64600" cy="61825"/>
            </a:xfrm>
            <a:custGeom>
              <a:avLst/>
              <a:gdLst/>
              <a:ahLst/>
              <a:cxnLst/>
              <a:rect l="l" t="t" r="r" b="b"/>
              <a:pathLst>
                <a:path w="2584" h="2473" extrusionOk="0">
                  <a:moveTo>
                    <a:pt x="1281" y="0"/>
                  </a:moveTo>
                  <a:cubicBezTo>
                    <a:pt x="636" y="0"/>
                    <a:pt x="118" y="471"/>
                    <a:pt x="61" y="1130"/>
                  </a:cubicBezTo>
                  <a:cubicBezTo>
                    <a:pt x="0" y="1799"/>
                    <a:pt x="487" y="2407"/>
                    <a:pt x="1186" y="2467"/>
                  </a:cubicBezTo>
                  <a:cubicBezTo>
                    <a:pt x="1224" y="2471"/>
                    <a:pt x="1261" y="2473"/>
                    <a:pt x="1298" y="2473"/>
                  </a:cubicBezTo>
                  <a:cubicBezTo>
                    <a:pt x="1921" y="2473"/>
                    <a:pt x="2466" y="2002"/>
                    <a:pt x="2523" y="1343"/>
                  </a:cubicBezTo>
                  <a:cubicBezTo>
                    <a:pt x="2584" y="674"/>
                    <a:pt x="2067" y="66"/>
                    <a:pt x="1399" y="5"/>
                  </a:cubicBezTo>
                  <a:cubicBezTo>
                    <a:pt x="1359" y="2"/>
                    <a:pt x="1320" y="0"/>
                    <a:pt x="1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1494225" y="2193200"/>
              <a:ext cx="64600" cy="61825"/>
            </a:xfrm>
            <a:custGeom>
              <a:avLst/>
              <a:gdLst/>
              <a:ahLst/>
              <a:cxnLst/>
              <a:rect l="l" t="t" r="r" b="b"/>
              <a:pathLst>
                <a:path w="2584" h="2473" extrusionOk="0">
                  <a:moveTo>
                    <a:pt x="1291" y="1"/>
                  </a:moveTo>
                  <a:cubicBezTo>
                    <a:pt x="666" y="1"/>
                    <a:pt x="118" y="498"/>
                    <a:pt x="61" y="1130"/>
                  </a:cubicBezTo>
                  <a:cubicBezTo>
                    <a:pt x="0" y="1830"/>
                    <a:pt x="486" y="2407"/>
                    <a:pt x="1186" y="2468"/>
                  </a:cubicBezTo>
                  <a:cubicBezTo>
                    <a:pt x="1223" y="2471"/>
                    <a:pt x="1261" y="2473"/>
                    <a:pt x="1298" y="2473"/>
                  </a:cubicBezTo>
                  <a:cubicBezTo>
                    <a:pt x="1921" y="2473"/>
                    <a:pt x="2466" y="2003"/>
                    <a:pt x="2523" y="1343"/>
                  </a:cubicBezTo>
                  <a:cubicBezTo>
                    <a:pt x="2584" y="674"/>
                    <a:pt x="2067" y="67"/>
                    <a:pt x="1398" y="6"/>
                  </a:cubicBezTo>
                  <a:cubicBezTo>
                    <a:pt x="1362" y="3"/>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1555775" y="2755625"/>
              <a:ext cx="64600" cy="62475"/>
            </a:xfrm>
            <a:custGeom>
              <a:avLst/>
              <a:gdLst/>
              <a:ahLst/>
              <a:cxnLst/>
              <a:rect l="l" t="t" r="r" b="b"/>
              <a:pathLst>
                <a:path w="2584" h="2499" extrusionOk="0">
                  <a:moveTo>
                    <a:pt x="1336" y="0"/>
                  </a:moveTo>
                  <a:cubicBezTo>
                    <a:pt x="665" y="0"/>
                    <a:pt x="120" y="477"/>
                    <a:pt x="61" y="1126"/>
                  </a:cubicBezTo>
                  <a:cubicBezTo>
                    <a:pt x="0" y="1825"/>
                    <a:pt x="486" y="2433"/>
                    <a:pt x="1186" y="2494"/>
                  </a:cubicBezTo>
                  <a:cubicBezTo>
                    <a:pt x="1221" y="2497"/>
                    <a:pt x="1257" y="2499"/>
                    <a:pt x="1293" y="2499"/>
                  </a:cubicBezTo>
                  <a:cubicBezTo>
                    <a:pt x="1918" y="2499"/>
                    <a:pt x="2465" y="2002"/>
                    <a:pt x="2523" y="1369"/>
                  </a:cubicBezTo>
                  <a:cubicBezTo>
                    <a:pt x="2584" y="670"/>
                    <a:pt x="2067" y="62"/>
                    <a:pt x="1398" y="1"/>
                  </a:cubicBezTo>
                  <a:cubicBezTo>
                    <a:pt x="1378" y="1"/>
                    <a:pt x="1357"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738900" y="2611975"/>
              <a:ext cx="43350" cy="41175"/>
            </a:xfrm>
            <a:custGeom>
              <a:avLst/>
              <a:gdLst/>
              <a:ahLst/>
              <a:cxnLst/>
              <a:rect l="l" t="t" r="r" b="b"/>
              <a:pathLst>
                <a:path w="1734" h="1647" extrusionOk="0">
                  <a:moveTo>
                    <a:pt x="885" y="1"/>
                  </a:moveTo>
                  <a:cubicBezTo>
                    <a:pt x="454" y="1"/>
                    <a:pt x="89" y="325"/>
                    <a:pt x="31" y="732"/>
                  </a:cubicBezTo>
                  <a:cubicBezTo>
                    <a:pt x="1" y="1188"/>
                    <a:pt x="335" y="1583"/>
                    <a:pt x="791" y="1644"/>
                  </a:cubicBezTo>
                  <a:cubicBezTo>
                    <a:pt x="810" y="1645"/>
                    <a:pt x="829" y="1646"/>
                    <a:pt x="848" y="1646"/>
                  </a:cubicBezTo>
                  <a:cubicBezTo>
                    <a:pt x="1279" y="1646"/>
                    <a:pt x="1643" y="1321"/>
                    <a:pt x="1672" y="884"/>
                  </a:cubicBezTo>
                  <a:cubicBezTo>
                    <a:pt x="1733" y="428"/>
                    <a:pt x="1399" y="33"/>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222925" y="2572475"/>
              <a:ext cx="42575" cy="41275"/>
            </a:xfrm>
            <a:custGeom>
              <a:avLst/>
              <a:gdLst/>
              <a:ahLst/>
              <a:cxnLst/>
              <a:rect l="l" t="t" r="r" b="b"/>
              <a:pathLst>
                <a:path w="1703" h="1651" extrusionOk="0">
                  <a:moveTo>
                    <a:pt x="855" y="0"/>
                  </a:moveTo>
                  <a:cubicBezTo>
                    <a:pt x="424" y="0"/>
                    <a:pt x="60" y="325"/>
                    <a:pt x="31" y="762"/>
                  </a:cubicBezTo>
                  <a:cubicBezTo>
                    <a:pt x="1" y="1218"/>
                    <a:pt x="335" y="1613"/>
                    <a:pt x="791" y="1644"/>
                  </a:cubicBezTo>
                  <a:cubicBezTo>
                    <a:pt x="825" y="1648"/>
                    <a:pt x="858" y="1651"/>
                    <a:pt x="892" y="1651"/>
                  </a:cubicBezTo>
                  <a:cubicBezTo>
                    <a:pt x="1281" y="1651"/>
                    <a:pt x="1645" y="1334"/>
                    <a:pt x="1673" y="914"/>
                  </a:cubicBezTo>
                  <a:cubicBezTo>
                    <a:pt x="1703" y="458"/>
                    <a:pt x="1369" y="63"/>
                    <a:pt x="913"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54700" y="2765350"/>
              <a:ext cx="43350" cy="40650"/>
            </a:xfrm>
            <a:custGeom>
              <a:avLst/>
              <a:gdLst/>
              <a:ahLst/>
              <a:cxnLst/>
              <a:rect l="l" t="t" r="r" b="b"/>
              <a:pathLst>
                <a:path w="1734" h="1626" extrusionOk="0">
                  <a:moveTo>
                    <a:pt x="836" y="0"/>
                  </a:moveTo>
                  <a:cubicBezTo>
                    <a:pt x="427" y="0"/>
                    <a:pt x="89" y="317"/>
                    <a:pt x="61" y="737"/>
                  </a:cubicBezTo>
                  <a:cubicBezTo>
                    <a:pt x="1" y="1193"/>
                    <a:pt x="335" y="1588"/>
                    <a:pt x="791" y="1619"/>
                  </a:cubicBezTo>
                  <a:cubicBezTo>
                    <a:pt x="827" y="1623"/>
                    <a:pt x="863" y="1626"/>
                    <a:pt x="898" y="1626"/>
                  </a:cubicBezTo>
                  <a:cubicBezTo>
                    <a:pt x="1307" y="1626"/>
                    <a:pt x="1644" y="1309"/>
                    <a:pt x="1672" y="889"/>
                  </a:cubicBezTo>
                  <a:cubicBezTo>
                    <a:pt x="1733" y="433"/>
                    <a:pt x="1399" y="38"/>
                    <a:pt x="943" y="8"/>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1694825" y="2313775"/>
              <a:ext cx="44100" cy="40875"/>
            </a:xfrm>
            <a:custGeom>
              <a:avLst/>
              <a:gdLst/>
              <a:ahLst/>
              <a:cxnLst/>
              <a:rect l="l" t="t" r="r" b="b"/>
              <a:pathLst>
                <a:path w="1764" h="1635" extrusionOk="0">
                  <a:moveTo>
                    <a:pt x="903" y="1"/>
                  </a:moveTo>
                  <a:cubicBezTo>
                    <a:pt x="856" y="1"/>
                    <a:pt x="808" y="5"/>
                    <a:pt x="760" y="16"/>
                  </a:cubicBezTo>
                  <a:cubicBezTo>
                    <a:pt x="305" y="76"/>
                    <a:pt x="1" y="502"/>
                    <a:pt x="61" y="958"/>
                  </a:cubicBezTo>
                  <a:cubicBezTo>
                    <a:pt x="117" y="1347"/>
                    <a:pt x="477" y="1634"/>
                    <a:pt x="887" y="1634"/>
                  </a:cubicBezTo>
                  <a:cubicBezTo>
                    <a:pt x="926" y="1634"/>
                    <a:pt x="965" y="1632"/>
                    <a:pt x="1004" y="1627"/>
                  </a:cubicBezTo>
                  <a:cubicBezTo>
                    <a:pt x="1429" y="1566"/>
                    <a:pt x="1764" y="1140"/>
                    <a:pt x="1672" y="684"/>
                  </a:cubicBezTo>
                  <a:cubicBezTo>
                    <a:pt x="1618" y="307"/>
                    <a:pt x="1277"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1387825" y="2220350"/>
              <a:ext cx="54750" cy="50850"/>
            </a:xfrm>
            <a:custGeom>
              <a:avLst/>
              <a:gdLst/>
              <a:ahLst/>
              <a:cxnLst/>
              <a:rect l="l" t="t" r="r" b="b"/>
              <a:pathLst>
                <a:path w="2190" h="2034" extrusionOk="0">
                  <a:moveTo>
                    <a:pt x="1111" y="0"/>
                  </a:moveTo>
                  <a:cubicBezTo>
                    <a:pt x="1055" y="0"/>
                    <a:pt x="999" y="5"/>
                    <a:pt x="943" y="14"/>
                  </a:cubicBezTo>
                  <a:cubicBezTo>
                    <a:pt x="396" y="75"/>
                    <a:pt x="1" y="622"/>
                    <a:pt x="92" y="1169"/>
                  </a:cubicBezTo>
                  <a:cubicBezTo>
                    <a:pt x="174" y="1663"/>
                    <a:pt x="604" y="2033"/>
                    <a:pt x="1089" y="2033"/>
                  </a:cubicBezTo>
                  <a:cubicBezTo>
                    <a:pt x="1141" y="2033"/>
                    <a:pt x="1194" y="2029"/>
                    <a:pt x="1247" y="2020"/>
                  </a:cubicBezTo>
                  <a:cubicBezTo>
                    <a:pt x="1824" y="1929"/>
                    <a:pt x="2189" y="1412"/>
                    <a:pt x="2098" y="865"/>
                  </a:cubicBezTo>
                  <a:cubicBezTo>
                    <a:pt x="2043" y="347"/>
                    <a:pt x="1597"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4"/>
          <p:cNvGrpSpPr/>
          <p:nvPr/>
        </p:nvGrpSpPr>
        <p:grpSpPr>
          <a:xfrm>
            <a:off x="1370169" y="289470"/>
            <a:ext cx="250775" cy="250025"/>
            <a:chOff x="6034575" y="1876450"/>
            <a:chExt cx="250775" cy="250025"/>
          </a:xfrm>
        </p:grpSpPr>
        <p:sp>
          <p:nvSpPr>
            <p:cNvPr id="624" name="Google Shape;624;p24"/>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4"/>
          <p:cNvSpPr/>
          <p:nvPr/>
        </p:nvSpPr>
        <p:spPr>
          <a:xfrm>
            <a:off x="261175" y="3930213"/>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24"/>
          <p:cNvGrpSpPr/>
          <p:nvPr/>
        </p:nvGrpSpPr>
        <p:grpSpPr>
          <a:xfrm>
            <a:off x="8045174" y="144574"/>
            <a:ext cx="771198" cy="789862"/>
            <a:chOff x="3279975" y="3218300"/>
            <a:chExt cx="609450" cy="624150"/>
          </a:xfrm>
        </p:grpSpPr>
        <p:sp>
          <p:nvSpPr>
            <p:cNvPr id="630" name="Google Shape;630;p24"/>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4"/>
          <p:cNvSpPr/>
          <p:nvPr/>
        </p:nvSpPr>
        <p:spPr>
          <a:xfrm flipH="1">
            <a:off x="3832185" y="4997456"/>
            <a:ext cx="250772" cy="250772"/>
          </a:xfrm>
          <a:custGeom>
            <a:avLst/>
            <a:gdLst/>
            <a:ahLst/>
            <a:cxnLst/>
            <a:rect l="l" t="t" r="r" b="b"/>
            <a:pathLst>
              <a:path w="6779" h="6779" fill="none" extrusionOk="0">
                <a:moveTo>
                  <a:pt x="6778" y="3375"/>
                </a:moveTo>
                <a:cubicBezTo>
                  <a:pt x="6778" y="5259"/>
                  <a:pt x="5259" y="6779"/>
                  <a:pt x="3374" y="6779"/>
                </a:cubicBezTo>
                <a:cubicBezTo>
                  <a:pt x="1490" y="6779"/>
                  <a:pt x="0" y="5259"/>
                  <a:pt x="0" y="3375"/>
                </a:cubicBezTo>
                <a:cubicBezTo>
                  <a:pt x="0" y="1521"/>
                  <a:pt x="1490" y="1"/>
                  <a:pt x="3374" y="1"/>
                </a:cubicBezTo>
                <a:cubicBezTo>
                  <a:pt x="5259" y="1"/>
                  <a:pt x="6778" y="1521"/>
                  <a:pt x="6778" y="3375"/>
                </a:cubicBezTo>
                <a:close/>
              </a:path>
            </a:pathLst>
          </a:custGeom>
          <a:noFill/>
          <a:ln w="19000" cap="rnd" cmpd="sng">
            <a:solidFill>
              <a:srgbClr val="121F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2_1_1_1_1">
    <p:spTree>
      <p:nvGrpSpPr>
        <p:cNvPr id="1" name="Shape 843"/>
        <p:cNvGrpSpPr/>
        <p:nvPr/>
      </p:nvGrpSpPr>
      <p:grpSpPr>
        <a:xfrm>
          <a:off x="0" y="0"/>
          <a:ext cx="0" cy="0"/>
          <a:chOff x="0" y="0"/>
          <a:chExt cx="0" cy="0"/>
        </a:xfrm>
      </p:grpSpPr>
      <p:sp>
        <p:nvSpPr>
          <p:cNvPr id="844" name="Google Shape;844;p29"/>
          <p:cNvSpPr/>
          <p:nvPr/>
        </p:nvSpPr>
        <p:spPr>
          <a:xfrm>
            <a:off x="7396300" y="-259801"/>
            <a:ext cx="2337135" cy="1519051"/>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rot="-204">
            <a:off x="-337017" y="4121534"/>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rot="147" flipH="1">
            <a:off x="7304666" y="3421956"/>
            <a:ext cx="2831320" cy="1789969"/>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29"/>
          <p:cNvGrpSpPr/>
          <p:nvPr/>
        </p:nvGrpSpPr>
        <p:grpSpPr>
          <a:xfrm rot="10800000">
            <a:off x="4201577" y="4229080"/>
            <a:ext cx="608700" cy="624900"/>
            <a:chOff x="1208500" y="2193200"/>
            <a:chExt cx="608700" cy="624900"/>
          </a:xfrm>
        </p:grpSpPr>
        <p:sp>
          <p:nvSpPr>
            <p:cNvPr id="848" name="Google Shape;848;p29"/>
            <p:cNvSpPr/>
            <p:nvPr/>
          </p:nvSpPr>
          <p:spPr>
            <a:xfrm>
              <a:off x="1225975" y="2230475"/>
              <a:ext cx="553975" cy="552650"/>
            </a:xfrm>
            <a:custGeom>
              <a:avLst/>
              <a:gdLst/>
              <a:ahLst/>
              <a:cxnLst/>
              <a:rect l="l" t="t" r="r" b="b"/>
              <a:pathLst>
                <a:path w="22159" h="22106" extrusionOk="0">
                  <a:moveTo>
                    <a:pt x="12014" y="1"/>
                  </a:moveTo>
                  <a:cubicBezTo>
                    <a:pt x="11794" y="1"/>
                    <a:pt x="11612" y="172"/>
                    <a:pt x="11612" y="369"/>
                  </a:cubicBezTo>
                  <a:lnTo>
                    <a:pt x="11308" y="3895"/>
                  </a:lnTo>
                  <a:cubicBezTo>
                    <a:pt x="11220" y="3891"/>
                    <a:pt x="11132" y="3889"/>
                    <a:pt x="11045" y="3889"/>
                  </a:cubicBezTo>
                  <a:cubicBezTo>
                    <a:pt x="10471" y="3889"/>
                    <a:pt x="9917" y="3972"/>
                    <a:pt x="9362" y="4077"/>
                  </a:cubicBezTo>
                  <a:lnTo>
                    <a:pt x="8329" y="734"/>
                  </a:lnTo>
                  <a:cubicBezTo>
                    <a:pt x="8282" y="545"/>
                    <a:pt x="8125" y="430"/>
                    <a:pt x="7958" y="430"/>
                  </a:cubicBezTo>
                  <a:cubicBezTo>
                    <a:pt x="7909" y="430"/>
                    <a:pt x="7860" y="440"/>
                    <a:pt x="7812" y="460"/>
                  </a:cubicBezTo>
                  <a:cubicBezTo>
                    <a:pt x="7569" y="521"/>
                    <a:pt x="7447" y="764"/>
                    <a:pt x="7508" y="977"/>
                  </a:cubicBezTo>
                  <a:lnTo>
                    <a:pt x="8572" y="4320"/>
                  </a:lnTo>
                  <a:cubicBezTo>
                    <a:pt x="7934" y="4563"/>
                    <a:pt x="7326" y="4867"/>
                    <a:pt x="6779" y="5263"/>
                  </a:cubicBezTo>
                  <a:lnTo>
                    <a:pt x="4560" y="2588"/>
                  </a:lnTo>
                  <a:cubicBezTo>
                    <a:pt x="4473" y="2484"/>
                    <a:pt x="4348" y="2430"/>
                    <a:pt x="4222" y="2430"/>
                  </a:cubicBezTo>
                  <a:cubicBezTo>
                    <a:pt x="4127" y="2430"/>
                    <a:pt x="4031" y="2461"/>
                    <a:pt x="3952" y="2527"/>
                  </a:cubicBezTo>
                  <a:cubicBezTo>
                    <a:pt x="3769" y="2679"/>
                    <a:pt x="3769" y="2953"/>
                    <a:pt x="3891" y="3135"/>
                  </a:cubicBezTo>
                  <a:lnTo>
                    <a:pt x="6110" y="5779"/>
                  </a:lnTo>
                  <a:cubicBezTo>
                    <a:pt x="5593" y="6266"/>
                    <a:pt x="5137" y="6782"/>
                    <a:pt x="4742" y="7390"/>
                  </a:cubicBezTo>
                  <a:lnTo>
                    <a:pt x="1733" y="5871"/>
                  </a:lnTo>
                  <a:cubicBezTo>
                    <a:pt x="1677" y="5847"/>
                    <a:pt x="1620" y="5835"/>
                    <a:pt x="1563" y="5835"/>
                  </a:cubicBezTo>
                  <a:cubicBezTo>
                    <a:pt x="1401" y="5835"/>
                    <a:pt x="1245" y="5926"/>
                    <a:pt x="1155" y="6083"/>
                  </a:cubicBezTo>
                  <a:cubicBezTo>
                    <a:pt x="1064" y="6296"/>
                    <a:pt x="1155" y="6539"/>
                    <a:pt x="1338" y="6630"/>
                  </a:cubicBezTo>
                  <a:lnTo>
                    <a:pt x="4347" y="8150"/>
                  </a:lnTo>
                  <a:cubicBezTo>
                    <a:pt x="4043" y="8728"/>
                    <a:pt x="3830" y="9336"/>
                    <a:pt x="3709" y="9974"/>
                  </a:cubicBezTo>
                  <a:lnTo>
                    <a:pt x="487" y="9670"/>
                  </a:lnTo>
                  <a:cubicBezTo>
                    <a:pt x="244" y="9670"/>
                    <a:pt x="31" y="9822"/>
                    <a:pt x="31" y="10065"/>
                  </a:cubicBezTo>
                  <a:cubicBezTo>
                    <a:pt x="0" y="10308"/>
                    <a:pt x="183" y="10521"/>
                    <a:pt x="426" y="10521"/>
                  </a:cubicBezTo>
                  <a:lnTo>
                    <a:pt x="3587" y="10825"/>
                  </a:lnTo>
                  <a:cubicBezTo>
                    <a:pt x="3526" y="11524"/>
                    <a:pt x="3587" y="12223"/>
                    <a:pt x="3709" y="12892"/>
                  </a:cubicBezTo>
                  <a:lnTo>
                    <a:pt x="760" y="13804"/>
                  </a:lnTo>
                  <a:cubicBezTo>
                    <a:pt x="548" y="13865"/>
                    <a:pt x="396" y="14108"/>
                    <a:pt x="487" y="14351"/>
                  </a:cubicBezTo>
                  <a:cubicBezTo>
                    <a:pt x="537" y="14527"/>
                    <a:pt x="711" y="14640"/>
                    <a:pt x="891" y="14640"/>
                  </a:cubicBezTo>
                  <a:cubicBezTo>
                    <a:pt x="928" y="14640"/>
                    <a:pt x="966" y="14635"/>
                    <a:pt x="1003" y="14624"/>
                  </a:cubicBezTo>
                  <a:lnTo>
                    <a:pt x="3921" y="13713"/>
                  </a:lnTo>
                  <a:cubicBezTo>
                    <a:pt x="4134" y="14412"/>
                    <a:pt x="4469" y="15080"/>
                    <a:pt x="4864" y="15688"/>
                  </a:cubicBezTo>
                  <a:lnTo>
                    <a:pt x="2614" y="17573"/>
                  </a:lnTo>
                  <a:cubicBezTo>
                    <a:pt x="2432" y="17725"/>
                    <a:pt x="2432" y="17998"/>
                    <a:pt x="2554" y="18181"/>
                  </a:cubicBezTo>
                  <a:cubicBezTo>
                    <a:pt x="2640" y="18284"/>
                    <a:pt x="2765" y="18339"/>
                    <a:pt x="2891" y="18339"/>
                  </a:cubicBezTo>
                  <a:cubicBezTo>
                    <a:pt x="2987" y="18339"/>
                    <a:pt x="3083" y="18307"/>
                    <a:pt x="3162" y="18241"/>
                  </a:cubicBezTo>
                  <a:lnTo>
                    <a:pt x="5380" y="16387"/>
                  </a:lnTo>
                  <a:cubicBezTo>
                    <a:pt x="5867" y="16934"/>
                    <a:pt x="6414" y="17421"/>
                    <a:pt x="7022" y="17816"/>
                  </a:cubicBezTo>
                  <a:lnTo>
                    <a:pt x="5715" y="20308"/>
                  </a:lnTo>
                  <a:cubicBezTo>
                    <a:pt x="5624" y="20491"/>
                    <a:pt x="5684" y="20764"/>
                    <a:pt x="5897" y="20886"/>
                  </a:cubicBezTo>
                  <a:cubicBezTo>
                    <a:pt x="5961" y="20913"/>
                    <a:pt x="6030" y="20927"/>
                    <a:pt x="6099" y="20927"/>
                  </a:cubicBezTo>
                  <a:cubicBezTo>
                    <a:pt x="6258" y="20927"/>
                    <a:pt x="6411" y="20852"/>
                    <a:pt x="6475" y="20704"/>
                  </a:cubicBezTo>
                  <a:lnTo>
                    <a:pt x="7782" y="18241"/>
                  </a:lnTo>
                  <a:cubicBezTo>
                    <a:pt x="8450" y="18576"/>
                    <a:pt x="9180" y="18819"/>
                    <a:pt x="9970" y="18941"/>
                  </a:cubicBezTo>
                  <a:lnTo>
                    <a:pt x="9727" y="21646"/>
                  </a:lnTo>
                  <a:cubicBezTo>
                    <a:pt x="9697" y="21889"/>
                    <a:pt x="9879" y="22102"/>
                    <a:pt x="10092" y="22102"/>
                  </a:cubicBezTo>
                  <a:cubicBezTo>
                    <a:pt x="10110" y="22104"/>
                    <a:pt x="10127" y="22105"/>
                    <a:pt x="10145" y="22105"/>
                  </a:cubicBezTo>
                  <a:cubicBezTo>
                    <a:pt x="10365" y="22105"/>
                    <a:pt x="10550" y="21934"/>
                    <a:pt x="10578" y="21737"/>
                  </a:cubicBezTo>
                  <a:lnTo>
                    <a:pt x="10791" y="19032"/>
                  </a:lnTo>
                  <a:cubicBezTo>
                    <a:pt x="10891" y="19036"/>
                    <a:pt x="10991" y="19038"/>
                    <a:pt x="11089" y="19038"/>
                  </a:cubicBezTo>
                  <a:cubicBezTo>
                    <a:pt x="11766" y="19038"/>
                    <a:pt x="12403" y="18948"/>
                    <a:pt x="13040" y="18789"/>
                  </a:cubicBezTo>
                  <a:lnTo>
                    <a:pt x="13830" y="21372"/>
                  </a:lnTo>
                  <a:cubicBezTo>
                    <a:pt x="13878" y="21561"/>
                    <a:pt x="14034" y="21676"/>
                    <a:pt x="14215" y="21676"/>
                  </a:cubicBezTo>
                  <a:cubicBezTo>
                    <a:pt x="14268" y="21676"/>
                    <a:pt x="14323" y="21666"/>
                    <a:pt x="14378" y="21646"/>
                  </a:cubicBezTo>
                  <a:cubicBezTo>
                    <a:pt x="14590" y="21585"/>
                    <a:pt x="14712" y="21342"/>
                    <a:pt x="14651" y="21129"/>
                  </a:cubicBezTo>
                  <a:lnTo>
                    <a:pt x="13830" y="18515"/>
                  </a:lnTo>
                  <a:cubicBezTo>
                    <a:pt x="14560" y="18241"/>
                    <a:pt x="15229" y="17877"/>
                    <a:pt x="15837" y="17390"/>
                  </a:cubicBezTo>
                  <a:lnTo>
                    <a:pt x="17600" y="19518"/>
                  </a:lnTo>
                  <a:cubicBezTo>
                    <a:pt x="17686" y="19622"/>
                    <a:pt x="17811" y="19676"/>
                    <a:pt x="17937" y="19676"/>
                  </a:cubicBezTo>
                  <a:cubicBezTo>
                    <a:pt x="18033" y="19676"/>
                    <a:pt x="18129" y="19645"/>
                    <a:pt x="18207" y="19579"/>
                  </a:cubicBezTo>
                  <a:cubicBezTo>
                    <a:pt x="18390" y="19427"/>
                    <a:pt x="18420" y="19153"/>
                    <a:pt x="18268" y="18971"/>
                  </a:cubicBezTo>
                  <a:lnTo>
                    <a:pt x="16475" y="16843"/>
                  </a:lnTo>
                  <a:cubicBezTo>
                    <a:pt x="17022" y="16266"/>
                    <a:pt x="17508" y="15658"/>
                    <a:pt x="17873" y="14928"/>
                  </a:cubicBezTo>
                  <a:lnTo>
                    <a:pt x="20426" y="16235"/>
                  </a:lnTo>
                  <a:cubicBezTo>
                    <a:pt x="20482" y="16259"/>
                    <a:pt x="20542" y="16271"/>
                    <a:pt x="20601" y="16271"/>
                  </a:cubicBezTo>
                  <a:cubicBezTo>
                    <a:pt x="20770" y="16271"/>
                    <a:pt x="20936" y="16180"/>
                    <a:pt x="21004" y="16023"/>
                  </a:cubicBezTo>
                  <a:cubicBezTo>
                    <a:pt x="21125" y="15810"/>
                    <a:pt x="21034" y="15567"/>
                    <a:pt x="20821" y="15476"/>
                  </a:cubicBezTo>
                  <a:lnTo>
                    <a:pt x="18207" y="14168"/>
                  </a:lnTo>
                  <a:cubicBezTo>
                    <a:pt x="18451" y="13530"/>
                    <a:pt x="18633" y="12861"/>
                    <a:pt x="18694" y="12162"/>
                  </a:cubicBezTo>
                  <a:lnTo>
                    <a:pt x="21673" y="12436"/>
                  </a:lnTo>
                  <a:cubicBezTo>
                    <a:pt x="21916" y="12436"/>
                    <a:pt x="22128" y="12284"/>
                    <a:pt x="22159" y="12041"/>
                  </a:cubicBezTo>
                  <a:cubicBezTo>
                    <a:pt x="22159" y="11798"/>
                    <a:pt x="22007" y="11585"/>
                    <a:pt x="21764" y="11585"/>
                  </a:cubicBezTo>
                  <a:lnTo>
                    <a:pt x="18724" y="11311"/>
                  </a:lnTo>
                  <a:cubicBezTo>
                    <a:pt x="18694" y="10582"/>
                    <a:pt x="18603" y="9913"/>
                    <a:pt x="18390" y="9244"/>
                  </a:cubicBezTo>
                  <a:lnTo>
                    <a:pt x="21399" y="8302"/>
                  </a:lnTo>
                  <a:cubicBezTo>
                    <a:pt x="21642" y="8241"/>
                    <a:pt x="21764" y="7998"/>
                    <a:pt x="21703" y="7785"/>
                  </a:cubicBezTo>
                  <a:cubicBezTo>
                    <a:pt x="21627" y="7584"/>
                    <a:pt x="21448" y="7466"/>
                    <a:pt x="21267" y="7466"/>
                  </a:cubicBezTo>
                  <a:cubicBezTo>
                    <a:pt x="21230" y="7466"/>
                    <a:pt x="21192" y="7471"/>
                    <a:pt x="21156" y="7481"/>
                  </a:cubicBezTo>
                  <a:lnTo>
                    <a:pt x="18086" y="8424"/>
                  </a:lnTo>
                  <a:cubicBezTo>
                    <a:pt x="17812" y="7785"/>
                    <a:pt x="17448" y="7208"/>
                    <a:pt x="16992" y="6661"/>
                  </a:cubicBezTo>
                  <a:lnTo>
                    <a:pt x="19545" y="4533"/>
                  </a:lnTo>
                  <a:cubicBezTo>
                    <a:pt x="19727" y="4381"/>
                    <a:pt x="19758" y="4108"/>
                    <a:pt x="19606" y="3925"/>
                  </a:cubicBezTo>
                  <a:cubicBezTo>
                    <a:pt x="19519" y="3822"/>
                    <a:pt x="19394" y="3767"/>
                    <a:pt x="19268" y="3767"/>
                  </a:cubicBezTo>
                  <a:cubicBezTo>
                    <a:pt x="19172" y="3767"/>
                    <a:pt x="19077" y="3799"/>
                    <a:pt x="18998" y="3864"/>
                  </a:cubicBezTo>
                  <a:lnTo>
                    <a:pt x="16414" y="6022"/>
                  </a:lnTo>
                  <a:cubicBezTo>
                    <a:pt x="15958" y="5567"/>
                    <a:pt x="15411" y="5171"/>
                    <a:pt x="14834" y="4837"/>
                  </a:cubicBezTo>
                  <a:lnTo>
                    <a:pt x="16444" y="1797"/>
                  </a:lnTo>
                  <a:cubicBezTo>
                    <a:pt x="16566" y="1615"/>
                    <a:pt x="16475" y="1342"/>
                    <a:pt x="16262" y="1220"/>
                  </a:cubicBezTo>
                  <a:cubicBezTo>
                    <a:pt x="16198" y="1193"/>
                    <a:pt x="16132" y="1179"/>
                    <a:pt x="16067" y="1179"/>
                  </a:cubicBezTo>
                  <a:cubicBezTo>
                    <a:pt x="15914" y="1179"/>
                    <a:pt x="15770" y="1253"/>
                    <a:pt x="15685" y="1402"/>
                  </a:cubicBezTo>
                  <a:lnTo>
                    <a:pt x="14074" y="4472"/>
                  </a:lnTo>
                  <a:cubicBezTo>
                    <a:pt x="13466" y="4229"/>
                    <a:pt x="12827" y="4047"/>
                    <a:pt x="12159" y="3956"/>
                  </a:cubicBezTo>
                  <a:lnTo>
                    <a:pt x="12463" y="460"/>
                  </a:lnTo>
                  <a:cubicBezTo>
                    <a:pt x="12463" y="217"/>
                    <a:pt x="12311" y="4"/>
                    <a:pt x="12068" y="4"/>
                  </a:cubicBezTo>
                  <a:cubicBezTo>
                    <a:pt x="12050" y="2"/>
                    <a:pt x="12032"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1340725" y="2720575"/>
              <a:ext cx="64600" cy="61825"/>
            </a:xfrm>
            <a:custGeom>
              <a:avLst/>
              <a:gdLst/>
              <a:ahLst/>
              <a:cxnLst/>
              <a:rect l="l" t="t" r="r" b="b"/>
              <a:pathLst>
                <a:path w="2584" h="2473" extrusionOk="0">
                  <a:moveTo>
                    <a:pt x="1291" y="0"/>
                  </a:moveTo>
                  <a:cubicBezTo>
                    <a:pt x="666" y="0"/>
                    <a:pt x="118" y="497"/>
                    <a:pt x="61" y="1130"/>
                  </a:cubicBezTo>
                  <a:cubicBezTo>
                    <a:pt x="0" y="1799"/>
                    <a:pt x="517" y="2407"/>
                    <a:pt x="1186" y="2467"/>
                  </a:cubicBezTo>
                  <a:cubicBezTo>
                    <a:pt x="1225" y="2471"/>
                    <a:pt x="1264" y="2472"/>
                    <a:pt x="1303" y="2472"/>
                  </a:cubicBezTo>
                  <a:cubicBezTo>
                    <a:pt x="1948" y="2472"/>
                    <a:pt x="2466" y="2002"/>
                    <a:pt x="2523" y="1343"/>
                  </a:cubicBezTo>
                  <a:cubicBezTo>
                    <a:pt x="2584" y="674"/>
                    <a:pt x="2097" y="66"/>
                    <a:pt x="1398" y="5"/>
                  </a:cubicBezTo>
                  <a:cubicBezTo>
                    <a:pt x="1362" y="2"/>
                    <a:pt x="1327" y="0"/>
                    <a:pt x="1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1752575" y="2505525"/>
              <a:ext cx="64625" cy="62575"/>
            </a:xfrm>
            <a:custGeom>
              <a:avLst/>
              <a:gdLst/>
              <a:ahLst/>
              <a:cxnLst/>
              <a:rect l="l" t="t" r="r" b="b"/>
              <a:pathLst>
                <a:path w="2585" h="2503" extrusionOk="0">
                  <a:moveTo>
                    <a:pt x="1292" y="0"/>
                  </a:moveTo>
                  <a:cubicBezTo>
                    <a:pt x="666" y="0"/>
                    <a:pt x="119" y="497"/>
                    <a:pt x="61" y="1130"/>
                  </a:cubicBezTo>
                  <a:cubicBezTo>
                    <a:pt x="1" y="1829"/>
                    <a:pt x="517" y="2437"/>
                    <a:pt x="1186" y="2498"/>
                  </a:cubicBezTo>
                  <a:cubicBezTo>
                    <a:pt x="1224" y="2501"/>
                    <a:pt x="1261" y="2503"/>
                    <a:pt x="1298" y="2503"/>
                  </a:cubicBezTo>
                  <a:cubicBezTo>
                    <a:pt x="1946" y="2503"/>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1208500" y="2352025"/>
              <a:ext cx="64600" cy="61825"/>
            </a:xfrm>
            <a:custGeom>
              <a:avLst/>
              <a:gdLst/>
              <a:ahLst/>
              <a:cxnLst/>
              <a:rect l="l" t="t" r="r" b="b"/>
              <a:pathLst>
                <a:path w="2584" h="2473" extrusionOk="0">
                  <a:moveTo>
                    <a:pt x="1281" y="0"/>
                  </a:moveTo>
                  <a:cubicBezTo>
                    <a:pt x="636" y="0"/>
                    <a:pt x="118" y="471"/>
                    <a:pt x="61" y="1130"/>
                  </a:cubicBezTo>
                  <a:cubicBezTo>
                    <a:pt x="0" y="1799"/>
                    <a:pt x="487" y="2407"/>
                    <a:pt x="1186" y="2467"/>
                  </a:cubicBezTo>
                  <a:cubicBezTo>
                    <a:pt x="1224" y="2471"/>
                    <a:pt x="1261" y="2473"/>
                    <a:pt x="1298" y="2473"/>
                  </a:cubicBezTo>
                  <a:cubicBezTo>
                    <a:pt x="1921" y="2473"/>
                    <a:pt x="2466" y="2002"/>
                    <a:pt x="2523" y="1343"/>
                  </a:cubicBezTo>
                  <a:cubicBezTo>
                    <a:pt x="2584" y="674"/>
                    <a:pt x="2067" y="66"/>
                    <a:pt x="1399" y="5"/>
                  </a:cubicBezTo>
                  <a:cubicBezTo>
                    <a:pt x="1359" y="2"/>
                    <a:pt x="1320" y="0"/>
                    <a:pt x="1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1494225" y="2193200"/>
              <a:ext cx="64600" cy="61825"/>
            </a:xfrm>
            <a:custGeom>
              <a:avLst/>
              <a:gdLst/>
              <a:ahLst/>
              <a:cxnLst/>
              <a:rect l="l" t="t" r="r" b="b"/>
              <a:pathLst>
                <a:path w="2584" h="2473" extrusionOk="0">
                  <a:moveTo>
                    <a:pt x="1291" y="1"/>
                  </a:moveTo>
                  <a:cubicBezTo>
                    <a:pt x="666" y="1"/>
                    <a:pt x="118" y="498"/>
                    <a:pt x="61" y="1130"/>
                  </a:cubicBezTo>
                  <a:cubicBezTo>
                    <a:pt x="0" y="1830"/>
                    <a:pt x="486" y="2407"/>
                    <a:pt x="1186" y="2468"/>
                  </a:cubicBezTo>
                  <a:cubicBezTo>
                    <a:pt x="1223" y="2471"/>
                    <a:pt x="1261" y="2473"/>
                    <a:pt x="1298" y="2473"/>
                  </a:cubicBezTo>
                  <a:cubicBezTo>
                    <a:pt x="1921" y="2473"/>
                    <a:pt x="2466" y="2003"/>
                    <a:pt x="2523" y="1343"/>
                  </a:cubicBezTo>
                  <a:cubicBezTo>
                    <a:pt x="2584" y="674"/>
                    <a:pt x="2067" y="67"/>
                    <a:pt x="1398" y="6"/>
                  </a:cubicBezTo>
                  <a:cubicBezTo>
                    <a:pt x="1362" y="3"/>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1555775" y="2755625"/>
              <a:ext cx="64600" cy="62475"/>
            </a:xfrm>
            <a:custGeom>
              <a:avLst/>
              <a:gdLst/>
              <a:ahLst/>
              <a:cxnLst/>
              <a:rect l="l" t="t" r="r" b="b"/>
              <a:pathLst>
                <a:path w="2584" h="2499" extrusionOk="0">
                  <a:moveTo>
                    <a:pt x="1336" y="0"/>
                  </a:moveTo>
                  <a:cubicBezTo>
                    <a:pt x="665" y="0"/>
                    <a:pt x="120" y="477"/>
                    <a:pt x="61" y="1126"/>
                  </a:cubicBezTo>
                  <a:cubicBezTo>
                    <a:pt x="0" y="1825"/>
                    <a:pt x="486" y="2433"/>
                    <a:pt x="1186" y="2494"/>
                  </a:cubicBezTo>
                  <a:cubicBezTo>
                    <a:pt x="1221" y="2497"/>
                    <a:pt x="1257" y="2499"/>
                    <a:pt x="1293" y="2499"/>
                  </a:cubicBezTo>
                  <a:cubicBezTo>
                    <a:pt x="1918" y="2499"/>
                    <a:pt x="2465" y="2002"/>
                    <a:pt x="2523" y="1369"/>
                  </a:cubicBezTo>
                  <a:cubicBezTo>
                    <a:pt x="2584" y="670"/>
                    <a:pt x="2067" y="62"/>
                    <a:pt x="1398" y="1"/>
                  </a:cubicBezTo>
                  <a:cubicBezTo>
                    <a:pt x="1378" y="1"/>
                    <a:pt x="1357"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1738900" y="2611975"/>
              <a:ext cx="43350" cy="41175"/>
            </a:xfrm>
            <a:custGeom>
              <a:avLst/>
              <a:gdLst/>
              <a:ahLst/>
              <a:cxnLst/>
              <a:rect l="l" t="t" r="r" b="b"/>
              <a:pathLst>
                <a:path w="1734" h="1647" extrusionOk="0">
                  <a:moveTo>
                    <a:pt x="885" y="1"/>
                  </a:moveTo>
                  <a:cubicBezTo>
                    <a:pt x="454" y="1"/>
                    <a:pt x="89" y="325"/>
                    <a:pt x="31" y="732"/>
                  </a:cubicBezTo>
                  <a:cubicBezTo>
                    <a:pt x="1" y="1188"/>
                    <a:pt x="335" y="1583"/>
                    <a:pt x="791" y="1644"/>
                  </a:cubicBezTo>
                  <a:cubicBezTo>
                    <a:pt x="810" y="1645"/>
                    <a:pt x="829" y="1646"/>
                    <a:pt x="848" y="1646"/>
                  </a:cubicBezTo>
                  <a:cubicBezTo>
                    <a:pt x="1279" y="1646"/>
                    <a:pt x="1643" y="1321"/>
                    <a:pt x="1672" y="884"/>
                  </a:cubicBezTo>
                  <a:cubicBezTo>
                    <a:pt x="1733" y="428"/>
                    <a:pt x="1399" y="33"/>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1222925" y="2572475"/>
              <a:ext cx="42575" cy="41275"/>
            </a:xfrm>
            <a:custGeom>
              <a:avLst/>
              <a:gdLst/>
              <a:ahLst/>
              <a:cxnLst/>
              <a:rect l="l" t="t" r="r" b="b"/>
              <a:pathLst>
                <a:path w="1703" h="1651" extrusionOk="0">
                  <a:moveTo>
                    <a:pt x="855" y="0"/>
                  </a:moveTo>
                  <a:cubicBezTo>
                    <a:pt x="424" y="0"/>
                    <a:pt x="60" y="325"/>
                    <a:pt x="31" y="762"/>
                  </a:cubicBezTo>
                  <a:cubicBezTo>
                    <a:pt x="1" y="1218"/>
                    <a:pt x="335" y="1613"/>
                    <a:pt x="791" y="1644"/>
                  </a:cubicBezTo>
                  <a:cubicBezTo>
                    <a:pt x="825" y="1648"/>
                    <a:pt x="858" y="1651"/>
                    <a:pt x="892" y="1651"/>
                  </a:cubicBezTo>
                  <a:cubicBezTo>
                    <a:pt x="1281" y="1651"/>
                    <a:pt x="1645" y="1334"/>
                    <a:pt x="1673" y="914"/>
                  </a:cubicBezTo>
                  <a:cubicBezTo>
                    <a:pt x="1703" y="458"/>
                    <a:pt x="1369" y="63"/>
                    <a:pt x="913"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1454700" y="2765350"/>
              <a:ext cx="43350" cy="40650"/>
            </a:xfrm>
            <a:custGeom>
              <a:avLst/>
              <a:gdLst/>
              <a:ahLst/>
              <a:cxnLst/>
              <a:rect l="l" t="t" r="r" b="b"/>
              <a:pathLst>
                <a:path w="1734" h="1626" extrusionOk="0">
                  <a:moveTo>
                    <a:pt x="836" y="0"/>
                  </a:moveTo>
                  <a:cubicBezTo>
                    <a:pt x="427" y="0"/>
                    <a:pt x="89" y="317"/>
                    <a:pt x="61" y="737"/>
                  </a:cubicBezTo>
                  <a:cubicBezTo>
                    <a:pt x="1" y="1193"/>
                    <a:pt x="335" y="1588"/>
                    <a:pt x="791" y="1619"/>
                  </a:cubicBezTo>
                  <a:cubicBezTo>
                    <a:pt x="827" y="1623"/>
                    <a:pt x="863" y="1626"/>
                    <a:pt x="898" y="1626"/>
                  </a:cubicBezTo>
                  <a:cubicBezTo>
                    <a:pt x="1307" y="1626"/>
                    <a:pt x="1644" y="1309"/>
                    <a:pt x="1672" y="889"/>
                  </a:cubicBezTo>
                  <a:cubicBezTo>
                    <a:pt x="1733" y="433"/>
                    <a:pt x="1399" y="38"/>
                    <a:pt x="943" y="8"/>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1694825" y="2313775"/>
              <a:ext cx="44100" cy="40875"/>
            </a:xfrm>
            <a:custGeom>
              <a:avLst/>
              <a:gdLst/>
              <a:ahLst/>
              <a:cxnLst/>
              <a:rect l="l" t="t" r="r" b="b"/>
              <a:pathLst>
                <a:path w="1764" h="1635" extrusionOk="0">
                  <a:moveTo>
                    <a:pt x="903" y="1"/>
                  </a:moveTo>
                  <a:cubicBezTo>
                    <a:pt x="856" y="1"/>
                    <a:pt x="808" y="5"/>
                    <a:pt x="760" y="16"/>
                  </a:cubicBezTo>
                  <a:cubicBezTo>
                    <a:pt x="305" y="76"/>
                    <a:pt x="1" y="502"/>
                    <a:pt x="61" y="958"/>
                  </a:cubicBezTo>
                  <a:cubicBezTo>
                    <a:pt x="117" y="1347"/>
                    <a:pt x="477" y="1634"/>
                    <a:pt x="887" y="1634"/>
                  </a:cubicBezTo>
                  <a:cubicBezTo>
                    <a:pt x="926" y="1634"/>
                    <a:pt x="965" y="1632"/>
                    <a:pt x="1004" y="1627"/>
                  </a:cubicBezTo>
                  <a:cubicBezTo>
                    <a:pt x="1429" y="1566"/>
                    <a:pt x="1764" y="1140"/>
                    <a:pt x="1672" y="684"/>
                  </a:cubicBezTo>
                  <a:cubicBezTo>
                    <a:pt x="1618" y="307"/>
                    <a:pt x="1277"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1387825" y="2220350"/>
              <a:ext cx="54750" cy="50850"/>
            </a:xfrm>
            <a:custGeom>
              <a:avLst/>
              <a:gdLst/>
              <a:ahLst/>
              <a:cxnLst/>
              <a:rect l="l" t="t" r="r" b="b"/>
              <a:pathLst>
                <a:path w="2190" h="2034" extrusionOk="0">
                  <a:moveTo>
                    <a:pt x="1111" y="0"/>
                  </a:moveTo>
                  <a:cubicBezTo>
                    <a:pt x="1055" y="0"/>
                    <a:pt x="999" y="5"/>
                    <a:pt x="943" y="14"/>
                  </a:cubicBezTo>
                  <a:cubicBezTo>
                    <a:pt x="396" y="75"/>
                    <a:pt x="1" y="622"/>
                    <a:pt x="92" y="1169"/>
                  </a:cubicBezTo>
                  <a:cubicBezTo>
                    <a:pt x="174" y="1663"/>
                    <a:pt x="604" y="2033"/>
                    <a:pt x="1089" y="2033"/>
                  </a:cubicBezTo>
                  <a:cubicBezTo>
                    <a:pt x="1141" y="2033"/>
                    <a:pt x="1194" y="2029"/>
                    <a:pt x="1247" y="2020"/>
                  </a:cubicBezTo>
                  <a:cubicBezTo>
                    <a:pt x="1824" y="1929"/>
                    <a:pt x="2189" y="1412"/>
                    <a:pt x="2098" y="865"/>
                  </a:cubicBezTo>
                  <a:cubicBezTo>
                    <a:pt x="2043" y="347"/>
                    <a:pt x="1597"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9"/>
          <p:cNvGrpSpPr/>
          <p:nvPr/>
        </p:nvGrpSpPr>
        <p:grpSpPr>
          <a:xfrm rot="10800000">
            <a:off x="406369" y="3597000"/>
            <a:ext cx="771534" cy="791123"/>
            <a:chOff x="4057325" y="2505525"/>
            <a:chExt cx="609475" cy="624900"/>
          </a:xfrm>
        </p:grpSpPr>
        <p:sp>
          <p:nvSpPr>
            <p:cNvPr id="860" name="Google Shape;860;p29"/>
            <p:cNvSpPr/>
            <p:nvPr/>
          </p:nvSpPr>
          <p:spPr>
            <a:xfrm>
              <a:off x="4075575" y="2542800"/>
              <a:ext cx="553975" cy="552625"/>
            </a:xfrm>
            <a:custGeom>
              <a:avLst/>
              <a:gdLst/>
              <a:ahLst/>
              <a:cxnLst/>
              <a:rect l="l" t="t" r="r" b="b"/>
              <a:pathLst>
                <a:path w="22159" h="22105" extrusionOk="0">
                  <a:moveTo>
                    <a:pt x="12014" y="0"/>
                  </a:moveTo>
                  <a:cubicBezTo>
                    <a:pt x="11794" y="0"/>
                    <a:pt x="11611" y="171"/>
                    <a:pt x="11611" y="368"/>
                  </a:cubicBezTo>
                  <a:lnTo>
                    <a:pt x="11277" y="3894"/>
                  </a:lnTo>
                  <a:cubicBezTo>
                    <a:pt x="11171" y="3889"/>
                    <a:pt x="11063" y="3887"/>
                    <a:pt x="10956" y="3887"/>
                  </a:cubicBezTo>
                  <a:cubicBezTo>
                    <a:pt x="10418" y="3887"/>
                    <a:pt x="9869" y="3950"/>
                    <a:pt x="9362" y="4077"/>
                  </a:cubicBezTo>
                  <a:lnTo>
                    <a:pt x="8329" y="733"/>
                  </a:lnTo>
                  <a:cubicBezTo>
                    <a:pt x="8282" y="545"/>
                    <a:pt x="8125" y="429"/>
                    <a:pt x="7944" y="429"/>
                  </a:cubicBezTo>
                  <a:cubicBezTo>
                    <a:pt x="7891" y="429"/>
                    <a:pt x="7836" y="439"/>
                    <a:pt x="7782" y="460"/>
                  </a:cubicBezTo>
                  <a:cubicBezTo>
                    <a:pt x="7569" y="520"/>
                    <a:pt x="7447" y="764"/>
                    <a:pt x="7508" y="976"/>
                  </a:cubicBezTo>
                  <a:lnTo>
                    <a:pt x="8541" y="4320"/>
                  </a:lnTo>
                  <a:cubicBezTo>
                    <a:pt x="7934" y="4563"/>
                    <a:pt x="7326" y="4867"/>
                    <a:pt x="6779" y="5262"/>
                  </a:cubicBezTo>
                  <a:lnTo>
                    <a:pt x="4560" y="2587"/>
                  </a:lnTo>
                  <a:cubicBezTo>
                    <a:pt x="4473" y="2484"/>
                    <a:pt x="4348" y="2429"/>
                    <a:pt x="4222" y="2429"/>
                  </a:cubicBezTo>
                  <a:cubicBezTo>
                    <a:pt x="4126" y="2429"/>
                    <a:pt x="4031" y="2461"/>
                    <a:pt x="3952" y="2527"/>
                  </a:cubicBezTo>
                  <a:cubicBezTo>
                    <a:pt x="3769" y="2679"/>
                    <a:pt x="3739" y="2952"/>
                    <a:pt x="3891" y="3134"/>
                  </a:cubicBezTo>
                  <a:lnTo>
                    <a:pt x="6110" y="5779"/>
                  </a:lnTo>
                  <a:cubicBezTo>
                    <a:pt x="5593" y="6265"/>
                    <a:pt x="5137" y="6782"/>
                    <a:pt x="4742" y="7390"/>
                  </a:cubicBezTo>
                  <a:lnTo>
                    <a:pt x="1733" y="5870"/>
                  </a:lnTo>
                  <a:cubicBezTo>
                    <a:pt x="1677" y="5846"/>
                    <a:pt x="1617" y="5835"/>
                    <a:pt x="1558" y="5835"/>
                  </a:cubicBezTo>
                  <a:cubicBezTo>
                    <a:pt x="1390" y="5835"/>
                    <a:pt x="1223" y="5926"/>
                    <a:pt x="1155" y="6083"/>
                  </a:cubicBezTo>
                  <a:cubicBezTo>
                    <a:pt x="1034" y="6265"/>
                    <a:pt x="1125" y="6539"/>
                    <a:pt x="1338" y="6630"/>
                  </a:cubicBezTo>
                  <a:lnTo>
                    <a:pt x="4316" y="8150"/>
                  </a:lnTo>
                  <a:cubicBezTo>
                    <a:pt x="4043" y="8697"/>
                    <a:pt x="3830" y="9335"/>
                    <a:pt x="3709" y="9973"/>
                  </a:cubicBezTo>
                  <a:lnTo>
                    <a:pt x="487" y="9670"/>
                  </a:lnTo>
                  <a:cubicBezTo>
                    <a:pt x="243" y="9670"/>
                    <a:pt x="31" y="9822"/>
                    <a:pt x="31" y="10065"/>
                  </a:cubicBezTo>
                  <a:cubicBezTo>
                    <a:pt x="0" y="10308"/>
                    <a:pt x="183" y="10521"/>
                    <a:pt x="395" y="10521"/>
                  </a:cubicBezTo>
                  <a:lnTo>
                    <a:pt x="3587" y="10825"/>
                  </a:lnTo>
                  <a:cubicBezTo>
                    <a:pt x="3526" y="11524"/>
                    <a:pt x="3587" y="12223"/>
                    <a:pt x="3709" y="12891"/>
                  </a:cubicBezTo>
                  <a:lnTo>
                    <a:pt x="760" y="13803"/>
                  </a:lnTo>
                  <a:cubicBezTo>
                    <a:pt x="517" y="13864"/>
                    <a:pt x="395" y="14107"/>
                    <a:pt x="456" y="14320"/>
                  </a:cubicBezTo>
                  <a:cubicBezTo>
                    <a:pt x="532" y="14521"/>
                    <a:pt x="712" y="14639"/>
                    <a:pt x="892" y="14639"/>
                  </a:cubicBezTo>
                  <a:cubicBezTo>
                    <a:pt x="929" y="14639"/>
                    <a:pt x="967" y="14634"/>
                    <a:pt x="1003" y="14624"/>
                  </a:cubicBezTo>
                  <a:lnTo>
                    <a:pt x="3921" y="13712"/>
                  </a:lnTo>
                  <a:cubicBezTo>
                    <a:pt x="4134" y="14411"/>
                    <a:pt x="4468" y="15080"/>
                    <a:pt x="4864" y="15688"/>
                  </a:cubicBezTo>
                  <a:lnTo>
                    <a:pt x="2614" y="17572"/>
                  </a:lnTo>
                  <a:cubicBezTo>
                    <a:pt x="2432" y="17724"/>
                    <a:pt x="2402" y="17998"/>
                    <a:pt x="2554" y="18180"/>
                  </a:cubicBezTo>
                  <a:cubicBezTo>
                    <a:pt x="2640" y="18284"/>
                    <a:pt x="2765" y="18338"/>
                    <a:pt x="2891" y="18338"/>
                  </a:cubicBezTo>
                  <a:cubicBezTo>
                    <a:pt x="2987" y="18338"/>
                    <a:pt x="3083" y="18307"/>
                    <a:pt x="3161" y="18241"/>
                  </a:cubicBezTo>
                  <a:lnTo>
                    <a:pt x="5380" y="16387"/>
                  </a:lnTo>
                  <a:cubicBezTo>
                    <a:pt x="5867" y="16934"/>
                    <a:pt x="6414" y="17420"/>
                    <a:pt x="7022" y="17816"/>
                  </a:cubicBezTo>
                  <a:lnTo>
                    <a:pt x="5715" y="20308"/>
                  </a:lnTo>
                  <a:cubicBezTo>
                    <a:pt x="5624" y="20490"/>
                    <a:pt x="5684" y="20764"/>
                    <a:pt x="5897" y="20885"/>
                  </a:cubicBezTo>
                  <a:cubicBezTo>
                    <a:pt x="5961" y="20913"/>
                    <a:pt x="6027" y="20927"/>
                    <a:pt x="6093" y="20927"/>
                  </a:cubicBezTo>
                  <a:cubicBezTo>
                    <a:pt x="6245" y="20927"/>
                    <a:pt x="6389" y="20852"/>
                    <a:pt x="6475" y="20703"/>
                  </a:cubicBezTo>
                  <a:lnTo>
                    <a:pt x="7782" y="18241"/>
                  </a:lnTo>
                  <a:cubicBezTo>
                    <a:pt x="8450" y="18575"/>
                    <a:pt x="9180" y="18819"/>
                    <a:pt x="9940" y="18940"/>
                  </a:cubicBezTo>
                  <a:lnTo>
                    <a:pt x="9697" y="21645"/>
                  </a:lnTo>
                  <a:cubicBezTo>
                    <a:pt x="9697" y="21889"/>
                    <a:pt x="9849" y="22101"/>
                    <a:pt x="10092" y="22101"/>
                  </a:cubicBezTo>
                  <a:cubicBezTo>
                    <a:pt x="10110" y="22104"/>
                    <a:pt x="10127" y="22105"/>
                    <a:pt x="10145" y="22105"/>
                  </a:cubicBezTo>
                  <a:cubicBezTo>
                    <a:pt x="10365" y="22105"/>
                    <a:pt x="10548" y="21934"/>
                    <a:pt x="10548" y="21737"/>
                  </a:cubicBezTo>
                  <a:lnTo>
                    <a:pt x="10791" y="19031"/>
                  </a:lnTo>
                  <a:cubicBezTo>
                    <a:pt x="10887" y="19035"/>
                    <a:pt x="10984" y="19037"/>
                    <a:pt x="11080" y="19037"/>
                  </a:cubicBezTo>
                  <a:cubicBezTo>
                    <a:pt x="11743" y="19037"/>
                    <a:pt x="12399" y="18947"/>
                    <a:pt x="13010" y="18788"/>
                  </a:cubicBezTo>
                  <a:lnTo>
                    <a:pt x="13830" y="21372"/>
                  </a:lnTo>
                  <a:cubicBezTo>
                    <a:pt x="13877" y="21560"/>
                    <a:pt x="14034" y="21676"/>
                    <a:pt x="14201" y="21676"/>
                  </a:cubicBezTo>
                  <a:cubicBezTo>
                    <a:pt x="14250" y="21676"/>
                    <a:pt x="14299" y="21666"/>
                    <a:pt x="14347" y="21645"/>
                  </a:cubicBezTo>
                  <a:cubicBezTo>
                    <a:pt x="14590" y="21585"/>
                    <a:pt x="14712" y="21341"/>
                    <a:pt x="14651" y="21129"/>
                  </a:cubicBezTo>
                  <a:lnTo>
                    <a:pt x="13830" y="18515"/>
                  </a:lnTo>
                  <a:cubicBezTo>
                    <a:pt x="14560" y="18241"/>
                    <a:pt x="15229" y="17876"/>
                    <a:pt x="15836" y="17390"/>
                  </a:cubicBezTo>
                  <a:lnTo>
                    <a:pt x="17599" y="19518"/>
                  </a:lnTo>
                  <a:cubicBezTo>
                    <a:pt x="17686" y="19621"/>
                    <a:pt x="17811" y="19676"/>
                    <a:pt x="17937" y="19676"/>
                  </a:cubicBezTo>
                  <a:cubicBezTo>
                    <a:pt x="18033" y="19676"/>
                    <a:pt x="18129" y="19644"/>
                    <a:pt x="18207" y="19578"/>
                  </a:cubicBezTo>
                  <a:cubicBezTo>
                    <a:pt x="18390" y="19427"/>
                    <a:pt x="18420" y="19153"/>
                    <a:pt x="18268" y="18971"/>
                  </a:cubicBezTo>
                  <a:lnTo>
                    <a:pt x="16475" y="16843"/>
                  </a:lnTo>
                  <a:cubicBezTo>
                    <a:pt x="17022" y="16265"/>
                    <a:pt x="17508" y="15627"/>
                    <a:pt x="17873" y="14928"/>
                  </a:cubicBezTo>
                  <a:lnTo>
                    <a:pt x="20426" y="16235"/>
                  </a:lnTo>
                  <a:cubicBezTo>
                    <a:pt x="20482" y="16259"/>
                    <a:pt x="20540" y="16270"/>
                    <a:pt x="20597" y="16270"/>
                  </a:cubicBezTo>
                  <a:cubicBezTo>
                    <a:pt x="20758" y="16270"/>
                    <a:pt x="20914" y="16179"/>
                    <a:pt x="21004" y="16022"/>
                  </a:cubicBezTo>
                  <a:cubicBezTo>
                    <a:pt x="21095" y="15809"/>
                    <a:pt x="21034" y="15566"/>
                    <a:pt x="20821" y="15445"/>
                  </a:cubicBezTo>
                  <a:lnTo>
                    <a:pt x="18207" y="14168"/>
                  </a:lnTo>
                  <a:cubicBezTo>
                    <a:pt x="18450" y="13530"/>
                    <a:pt x="18602" y="12861"/>
                    <a:pt x="18694" y="12162"/>
                  </a:cubicBezTo>
                  <a:lnTo>
                    <a:pt x="21672" y="12436"/>
                  </a:lnTo>
                  <a:cubicBezTo>
                    <a:pt x="21916" y="12436"/>
                    <a:pt x="22128" y="12284"/>
                    <a:pt x="22128" y="12040"/>
                  </a:cubicBezTo>
                  <a:cubicBezTo>
                    <a:pt x="22159" y="11797"/>
                    <a:pt x="21976" y="11584"/>
                    <a:pt x="21764" y="11584"/>
                  </a:cubicBezTo>
                  <a:lnTo>
                    <a:pt x="18724" y="11311"/>
                  </a:lnTo>
                  <a:cubicBezTo>
                    <a:pt x="18694" y="10581"/>
                    <a:pt x="18572" y="9882"/>
                    <a:pt x="18390" y="9244"/>
                  </a:cubicBezTo>
                  <a:lnTo>
                    <a:pt x="21399" y="8302"/>
                  </a:lnTo>
                  <a:cubicBezTo>
                    <a:pt x="21642" y="8241"/>
                    <a:pt x="21764" y="7998"/>
                    <a:pt x="21672" y="7785"/>
                  </a:cubicBezTo>
                  <a:cubicBezTo>
                    <a:pt x="21622" y="7584"/>
                    <a:pt x="21447" y="7466"/>
                    <a:pt x="21267" y="7466"/>
                  </a:cubicBezTo>
                  <a:cubicBezTo>
                    <a:pt x="21230" y="7466"/>
                    <a:pt x="21192" y="7471"/>
                    <a:pt x="21156" y="7481"/>
                  </a:cubicBezTo>
                  <a:lnTo>
                    <a:pt x="18086" y="8423"/>
                  </a:lnTo>
                  <a:cubicBezTo>
                    <a:pt x="17812" y="7785"/>
                    <a:pt x="17447" y="7207"/>
                    <a:pt x="16992" y="6660"/>
                  </a:cubicBezTo>
                  <a:lnTo>
                    <a:pt x="19545" y="4533"/>
                  </a:lnTo>
                  <a:cubicBezTo>
                    <a:pt x="19727" y="4381"/>
                    <a:pt x="19758" y="4107"/>
                    <a:pt x="19606" y="3925"/>
                  </a:cubicBezTo>
                  <a:cubicBezTo>
                    <a:pt x="19519" y="3821"/>
                    <a:pt x="19394" y="3767"/>
                    <a:pt x="19268" y="3767"/>
                  </a:cubicBezTo>
                  <a:cubicBezTo>
                    <a:pt x="19172" y="3767"/>
                    <a:pt x="19076" y="3798"/>
                    <a:pt x="18998" y="3864"/>
                  </a:cubicBezTo>
                  <a:lnTo>
                    <a:pt x="16414" y="6022"/>
                  </a:lnTo>
                  <a:cubicBezTo>
                    <a:pt x="15958" y="5566"/>
                    <a:pt x="15411" y="5171"/>
                    <a:pt x="14833" y="4837"/>
                  </a:cubicBezTo>
                  <a:lnTo>
                    <a:pt x="16444" y="1797"/>
                  </a:lnTo>
                  <a:cubicBezTo>
                    <a:pt x="16536" y="1615"/>
                    <a:pt x="16475" y="1341"/>
                    <a:pt x="16262" y="1220"/>
                  </a:cubicBezTo>
                  <a:cubicBezTo>
                    <a:pt x="16198" y="1192"/>
                    <a:pt x="16129" y="1179"/>
                    <a:pt x="16061" y="1179"/>
                  </a:cubicBezTo>
                  <a:cubicBezTo>
                    <a:pt x="15902" y="1179"/>
                    <a:pt x="15748" y="1253"/>
                    <a:pt x="15684" y="1402"/>
                  </a:cubicBezTo>
                  <a:lnTo>
                    <a:pt x="14074" y="4472"/>
                  </a:lnTo>
                  <a:cubicBezTo>
                    <a:pt x="13466" y="4198"/>
                    <a:pt x="12827" y="4046"/>
                    <a:pt x="12128" y="3955"/>
                  </a:cubicBezTo>
                  <a:lnTo>
                    <a:pt x="12463" y="460"/>
                  </a:lnTo>
                  <a:cubicBezTo>
                    <a:pt x="12463" y="217"/>
                    <a:pt x="12280" y="4"/>
                    <a:pt x="12067" y="4"/>
                  </a:cubicBezTo>
                  <a:cubicBezTo>
                    <a:pt x="12049" y="1"/>
                    <a:pt x="12032" y="0"/>
                    <a:pt x="12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4190325" y="3032875"/>
              <a:ext cx="64600" cy="61850"/>
            </a:xfrm>
            <a:custGeom>
              <a:avLst/>
              <a:gdLst/>
              <a:ahLst/>
              <a:cxnLst/>
              <a:rect l="l" t="t" r="r" b="b"/>
              <a:pathLst>
                <a:path w="2584" h="2474" extrusionOk="0">
                  <a:moveTo>
                    <a:pt x="1286" y="1"/>
                  </a:moveTo>
                  <a:cubicBezTo>
                    <a:pt x="663" y="1"/>
                    <a:pt x="118" y="471"/>
                    <a:pt x="61" y="1131"/>
                  </a:cubicBezTo>
                  <a:cubicBezTo>
                    <a:pt x="0" y="1799"/>
                    <a:pt x="517" y="2407"/>
                    <a:pt x="1185" y="2468"/>
                  </a:cubicBezTo>
                  <a:cubicBezTo>
                    <a:pt x="1223" y="2471"/>
                    <a:pt x="1261" y="2473"/>
                    <a:pt x="1298" y="2473"/>
                  </a:cubicBezTo>
                  <a:cubicBezTo>
                    <a:pt x="1921" y="2473"/>
                    <a:pt x="2466" y="2003"/>
                    <a:pt x="2523" y="1343"/>
                  </a:cubicBezTo>
                  <a:cubicBezTo>
                    <a:pt x="2584" y="675"/>
                    <a:pt x="2097" y="67"/>
                    <a:pt x="1398" y="6"/>
                  </a:cubicBezTo>
                  <a:cubicBezTo>
                    <a:pt x="1360" y="2"/>
                    <a:pt x="1323"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4602175" y="2817850"/>
              <a:ext cx="64625" cy="62575"/>
            </a:xfrm>
            <a:custGeom>
              <a:avLst/>
              <a:gdLst/>
              <a:ahLst/>
              <a:cxnLst/>
              <a:rect l="l" t="t" r="r" b="b"/>
              <a:pathLst>
                <a:path w="2585" h="2503" extrusionOk="0">
                  <a:moveTo>
                    <a:pt x="1292" y="0"/>
                  </a:moveTo>
                  <a:cubicBezTo>
                    <a:pt x="666" y="0"/>
                    <a:pt x="119" y="497"/>
                    <a:pt x="61" y="1130"/>
                  </a:cubicBezTo>
                  <a:cubicBezTo>
                    <a:pt x="1" y="1829"/>
                    <a:pt x="517" y="2437"/>
                    <a:pt x="1186" y="2497"/>
                  </a:cubicBezTo>
                  <a:cubicBezTo>
                    <a:pt x="1222" y="2501"/>
                    <a:pt x="1258" y="2502"/>
                    <a:pt x="1293" y="2502"/>
                  </a:cubicBezTo>
                  <a:cubicBezTo>
                    <a:pt x="1918" y="2502"/>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4057325" y="2664325"/>
              <a:ext cx="65375" cy="61825"/>
            </a:xfrm>
            <a:custGeom>
              <a:avLst/>
              <a:gdLst/>
              <a:ahLst/>
              <a:cxnLst/>
              <a:rect l="l" t="t" r="r" b="b"/>
              <a:pathLst>
                <a:path w="2615" h="2473" extrusionOk="0">
                  <a:moveTo>
                    <a:pt x="1312" y="1"/>
                  </a:moveTo>
                  <a:cubicBezTo>
                    <a:pt x="663" y="1"/>
                    <a:pt x="119" y="471"/>
                    <a:pt x="62" y="1131"/>
                  </a:cubicBezTo>
                  <a:cubicBezTo>
                    <a:pt x="1" y="1799"/>
                    <a:pt x="518" y="2407"/>
                    <a:pt x="1186" y="2468"/>
                  </a:cubicBezTo>
                  <a:cubicBezTo>
                    <a:pt x="1224" y="2471"/>
                    <a:pt x="1261" y="2473"/>
                    <a:pt x="1298" y="2473"/>
                  </a:cubicBezTo>
                  <a:cubicBezTo>
                    <a:pt x="1949" y="2473"/>
                    <a:pt x="2497" y="1976"/>
                    <a:pt x="2554" y="1343"/>
                  </a:cubicBezTo>
                  <a:cubicBezTo>
                    <a:pt x="2615" y="675"/>
                    <a:pt x="2098" y="67"/>
                    <a:pt x="1429" y="6"/>
                  </a:cubicBezTo>
                  <a:cubicBezTo>
                    <a:pt x="1390" y="3"/>
                    <a:pt x="1351" y="1"/>
                    <a:pt x="1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343800" y="2505525"/>
              <a:ext cx="64625" cy="61825"/>
            </a:xfrm>
            <a:custGeom>
              <a:avLst/>
              <a:gdLst/>
              <a:ahLst/>
              <a:cxnLst/>
              <a:rect l="l" t="t" r="r" b="b"/>
              <a:pathLst>
                <a:path w="2585" h="2473" extrusionOk="0">
                  <a:moveTo>
                    <a:pt x="1288" y="0"/>
                  </a:moveTo>
                  <a:cubicBezTo>
                    <a:pt x="640" y="0"/>
                    <a:pt x="119" y="497"/>
                    <a:pt x="62" y="1130"/>
                  </a:cubicBezTo>
                  <a:cubicBezTo>
                    <a:pt x="1" y="1799"/>
                    <a:pt x="487" y="2407"/>
                    <a:pt x="1186" y="2467"/>
                  </a:cubicBezTo>
                  <a:cubicBezTo>
                    <a:pt x="1224" y="2471"/>
                    <a:pt x="1262" y="2473"/>
                    <a:pt x="1299" y="2473"/>
                  </a:cubicBezTo>
                  <a:cubicBezTo>
                    <a:pt x="1922" y="2473"/>
                    <a:pt x="2466" y="2002"/>
                    <a:pt x="2524" y="1343"/>
                  </a:cubicBezTo>
                  <a:cubicBezTo>
                    <a:pt x="2585" y="674"/>
                    <a:pt x="2068" y="66"/>
                    <a:pt x="1399" y="5"/>
                  </a:cubicBezTo>
                  <a:cubicBezTo>
                    <a:pt x="1362" y="2"/>
                    <a:pt x="1324"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4404600" y="3067850"/>
              <a:ext cx="65375" cy="62575"/>
            </a:xfrm>
            <a:custGeom>
              <a:avLst/>
              <a:gdLst/>
              <a:ahLst/>
              <a:cxnLst/>
              <a:rect l="l" t="t" r="r" b="b"/>
              <a:pathLst>
                <a:path w="2615" h="2503" extrusionOk="0">
                  <a:moveTo>
                    <a:pt x="1317" y="0"/>
                  </a:moveTo>
                  <a:cubicBezTo>
                    <a:pt x="666" y="0"/>
                    <a:pt x="119" y="497"/>
                    <a:pt x="61" y="1130"/>
                  </a:cubicBezTo>
                  <a:cubicBezTo>
                    <a:pt x="1" y="1829"/>
                    <a:pt x="517" y="2437"/>
                    <a:pt x="1186" y="2498"/>
                  </a:cubicBezTo>
                  <a:cubicBezTo>
                    <a:pt x="1224" y="2501"/>
                    <a:pt x="1261" y="2502"/>
                    <a:pt x="1298" y="2502"/>
                  </a:cubicBezTo>
                  <a:cubicBezTo>
                    <a:pt x="1949" y="2502"/>
                    <a:pt x="2496" y="2006"/>
                    <a:pt x="2554" y="1373"/>
                  </a:cubicBezTo>
                  <a:cubicBezTo>
                    <a:pt x="2615" y="674"/>
                    <a:pt x="2098" y="66"/>
                    <a:pt x="1429" y="5"/>
                  </a:cubicBezTo>
                  <a:cubicBezTo>
                    <a:pt x="1392" y="2"/>
                    <a:pt x="1354"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4588500" y="2924175"/>
              <a:ext cx="42575" cy="41275"/>
            </a:xfrm>
            <a:custGeom>
              <a:avLst/>
              <a:gdLst/>
              <a:ahLst/>
              <a:cxnLst/>
              <a:rect l="l" t="t" r="r" b="b"/>
              <a:pathLst>
                <a:path w="1703" h="1651" extrusionOk="0">
                  <a:moveTo>
                    <a:pt x="836" y="0"/>
                  </a:moveTo>
                  <a:cubicBezTo>
                    <a:pt x="426" y="0"/>
                    <a:pt x="87" y="317"/>
                    <a:pt x="31" y="737"/>
                  </a:cubicBezTo>
                  <a:cubicBezTo>
                    <a:pt x="0" y="1193"/>
                    <a:pt x="335" y="1588"/>
                    <a:pt x="791" y="1649"/>
                  </a:cubicBezTo>
                  <a:cubicBezTo>
                    <a:pt x="810" y="1650"/>
                    <a:pt x="829" y="1651"/>
                    <a:pt x="848" y="1651"/>
                  </a:cubicBezTo>
                  <a:cubicBezTo>
                    <a:pt x="1279" y="1651"/>
                    <a:pt x="1643" y="1325"/>
                    <a:pt x="1672" y="889"/>
                  </a:cubicBezTo>
                  <a:cubicBezTo>
                    <a:pt x="1703" y="433"/>
                    <a:pt x="1368" y="38"/>
                    <a:pt x="943" y="7"/>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4071775" y="2884775"/>
              <a:ext cx="43325" cy="41175"/>
            </a:xfrm>
            <a:custGeom>
              <a:avLst/>
              <a:gdLst/>
              <a:ahLst/>
              <a:cxnLst/>
              <a:rect l="l" t="t" r="r" b="b"/>
              <a:pathLst>
                <a:path w="1733" h="1647" extrusionOk="0">
                  <a:moveTo>
                    <a:pt x="885" y="1"/>
                  </a:moveTo>
                  <a:cubicBezTo>
                    <a:pt x="454" y="1"/>
                    <a:pt x="90" y="326"/>
                    <a:pt x="61" y="763"/>
                  </a:cubicBezTo>
                  <a:cubicBezTo>
                    <a:pt x="0" y="1219"/>
                    <a:pt x="335" y="1614"/>
                    <a:pt x="791" y="1644"/>
                  </a:cubicBezTo>
                  <a:cubicBezTo>
                    <a:pt x="810" y="1645"/>
                    <a:pt x="829" y="1646"/>
                    <a:pt x="848" y="1646"/>
                  </a:cubicBezTo>
                  <a:cubicBezTo>
                    <a:pt x="1279" y="1646"/>
                    <a:pt x="1644" y="1322"/>
                    <a:pt x="1702" y="915"/>
                  </a:cubicBezTo>
                  <a:cubicBezTo>
                    <a:pt x="1733" y="459"/>
                    <a:pt x="1399" y="64"/>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4304300" y="3077025"/>
              <a:ext cx="43325" cy="41300"/>
            </a:xfrm>
            <a:custGeom>
              <a:avLst/>
              <a:gdLst/>
              <a:ahLst/>
              <a:cxnLst/>
              <a:rect l="l" t="t" r="r" b="b"/>
              <a:pathLst>
                <a:path w="1733" h="1652" extrusionOk="0">
                  <a:moveTo>
                    <a:pt x="885" y="1"/>
                  </a:moveTo>
                  <a:cubicBezTo>
                    <a:pt x="454" y="1"/>
                    <a:pt x="89" y="326"/>
                    <a:pt x="31" y="763"/>
                  </a:cubicBezTo>
                  <a:cubicBezTo>
                    <a:pt x="0" y="1219"/>
                    <a:pt x="335" y="1614"/>
                    <a:pt x="791" y="1644"/>
                  </a:cubicBezTo>
                  <a:cubicBezTo>
                    <a:pt x="827" y="1649"/>
                    <a:pt x="862" y="1651"/>
                    <a:pt x="898" y="1651"/>
                  </a:cubicBezTo>
                  <a:cubicBezTo>
                    <a:pt x="1307" y="1651"/>
                    <a:pt x="1644" y="1335"/>
                    <a:pt x="1672" y="915"/>
                  </a:cubicBezTo>
                  <a:cubicBezTo>
                    <a:pt x="1733" y="459"/>
                    <a:pt x="1399" y="64"/>
                    <a:pt x="943" y="3"/>
                  </a:cubicBezTo>
                  <a:cubicBezTo>
                    <a:pt x="923"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4543675" y="2626100"/>
              <a:ext cx="44075" cy="40850"/>
            </a:xfrm>
            <a:custGeom>
              <a:avLst/>
              <a:gdLst/>
              <a:ahLst/>
              <a:cxnLst/>
              <a:rect l="l" t="t" r="r" b="b"/>
              <a:pathLst>
                <a:path w="1763" h="1634" extrusionOk="0">
                  <a:moveTo>
                    <a:pt x="912" y="0"/>
                  </a:moveTo>
                  <a:cubicBezTo>
                    <a:pt x="862" y="0"/>
                    <a:pt x="811" y="5"/>
                    <a:pt x="760" y="15"/>
                  </a:cubicBezTo>
                  <a:cubicBezTo>
                    <a:pt x="304" y="76"/>
                    <a:pt x="0" y="502"/>
                    <a:pt x="91" y="958"/>
                  </a:cubicBezTo>
                  <a:cubicBezTo>
                    <a:pt x="147" y="1347"/>
                    <a:pt x="507" y="1634"/>
                    <a:pt x="894" y="1634"/>
                  </a:cubicBezTo>
                  <a:cubicBezTo>
                    <a:pt x="930" y="1634"/>
                    <a:pt x="967" y="1631"/>
                    <a:pt x="1003" y="1626"/>
                  </a:cubicBezTo>
                  <a:cubicBezTo>
                    <a:pt x="1459" y="1565"/>
                    <a:pt x="1763" y="1140"/>
                    <a:pt x="1702" y="684"/>
                  </a:cubicBezTo>
                  <a:cubicBezTo>
                    <a:pt x="1648" y="306"/>
                    <a:pt x="1307"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4237425" y="2532650"/>
              <a:ext cx="54750" cy="50850"/>
            </a:xfrm>
            <a:custGeom>
              <a:avLst/>
              <a:gdLst/>
              <a:ahLst/>
              <a:cxnLst/>
              <a:rect l="l" t="t" r="r" b="b"/>
              <a:pathLst>
                <a:path w="2190" h="2034" extrusionOk="0">
                  <a:moveTo>
                    <a:pt x="1110" y="1"/>
                  </a:moveTo>
                  <a:cubicBezTo>
                    <a:pt x="1055" y="1"/>
                    <a:pt x="999" y="5"/>
                    <a:pt x="943" y="15"/>
                  </a:cubicBezTo>
                  <a:cubicBezTo>
                    <a:pt x="396" y="75"/>
                    <a:pt x="1" y="623"/>
                    <a:pt x="92" y="1170"/>
                  </a:cubicBezTo>
                  <a:cubicBezTo>
                    <a:pt x="174" y="1664"/>
                    <a:pt x="603" y="2034"/>
                    <a:pt x="1089" y="2034"/>
                  </a:cubicBezTo>
                  <a:cubicBezTo>
                    <a:pt x="1141" y="2034"/>
                    <a:pt x="1194" y="2030"/>
                    <a:pt x="1247" y="2021"/>
                  </a:cubicBezTo>
                  <a:cubicBezTo>
                    <a:pt x="1794" y="1930"/>
                    <a:pt x="2189" y="1413"/>
                    <a:pt x="2098" y="866"/>
                  </a:cubicBezTo>
                  <a:cubicBezTo>
                    <a:pt x="2016" y="348"/>
                    <a:pt x="1592" y="1"/>
                    <a:pt x="1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29"/>
          <p:cNvSpPr/>
          <p:nvPr/>
        </p:nvSpPr>
        <p:spPr>
          <a:xfrm rot="10800000">
            <a:off x="2307111" y="4537448"/>
            <a:ext cx="257626" cy="257586"/>
          </a:xfrm>
          <a:custGeom>
            <a:avLst/>
            <a:gdLst/>
            <a:ahLst/>
            <a:cxnLst/>
            <a:rect l="l" t="t" r="r" b="b"/>
            <a:pathLst>
              <a:path w="6415" h="6414" extrusionOk="0">
                <a:moveTo>
                  <a:pt x="3223" y="0"/>
                </a:moveTo>
                <a:cubicBezTo>
                  <a:pt x="1460" y="0"/>
                  <a:pt x="1" y="1429"/>
                  <a:pt x="1" y="3192"/>
                </a:cubicBezTo>
                <a:cubicBezTo>
                  <a:pt x="1" y="4985"/>
                  <a:pt x="1460" y="6414"/>
                  <a:pt x="3223" y="6414"/>
                </a:cubicBezTo>
                <a:cubicBezTo>
                  <a:pt x="4986" y="6414"/>
                  <a:pt x="6414" y="4985"/>
                  <a:pt x="6414" y="3192"/>
                </a:cubicBezTo>
                <a:cubicBezTo>
                  <a:pt x="6414" y="1429"/>
                  <a:pt x="4986"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rot="10800000">
            <a:off x="8251680" y="181335"/>
            <a:ext cx="358170" cy="358170"/>
          </a:xfrm>
          <a:custGeom>
            <a:avLst/>
            <a:gdLst/>
            <a:ahLst/>
            <a:cxnLst/>
            <a:rect l="l" t="t" r="r" b="b"/>
            <a:pathLst>
              <a:path w="8056" h="8056" extrusionOk="0">
                <a:moveTo>
                  <a:pt x="4013" y="0"/>
                </a:moveTo>
                <a:cubicBezTo>
                  <a:pt x="1794" y="0"/>
                  <a:pt x="0" y="1794"/>
                  <a:pt x="0" y="4013"/>
                </a:cubicBezTo>
                <a:cubicBezTo>
                  <a:pt x="0" y="6262"/>
                  <a:pt x="1794" y="8055"/>
                  <a:pt x="4013" y="8055"/>
                </a:cubicBezTo>
                <a:cubicBezTo>
                  <a:pt x="6232" y="8055"/>
                  <a:pt x="8055" y="6262"/>
                  <a:pt x="8055" y="4013"/>
                </a:cubicBezTo>
                <a:cubicBezTo>
                  <a:pt x="8055" y="1794"/>
                  <a:pt x="6232" y="0"/>
                  <a:pt x="4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9"/>
          <p:cNvGrpSpPr/>
          <p:nvPr/>
        </p:nvGrpSpPr>
        <p:grpSpPr>
          <a:xfrm rot="10800000">
            <a:off x="8680612" y="1783204"/>
            <a:ext cx="862189" cy="883047"/>
            <a:chOff x="3279975" y="3218300"/>
            <a:chExt cx="609450" cy="624150"/>
          </a:xfrm>
        </p:grpSpPr>
        <p:sp>
          <p:nvSpPr>
            <p:cNvPr id="874" name="Google Shape;874;p29"/>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rot="10800000">
            <a:off x="8430782" y="4541222"/>
            <a:ext cx="250775" cy="250025"/>
            <a:chOff x="6034575" y="1876450"/>
            <a:chExt cx="250775" cy="250025"/>
          </a:xfrm>
        </p:grpSpPr>
        <p:sp>
          <p:nvSpPr>
            <p:cNvPr id="886" name="Google Shape;886;p29"/>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29"/>
          <p:cNvSpPr/>
          <p:nvPr/>
        </p:nvSpPr>
        <p:spPr>
          <a:xfrm rot="10800000">
            <a:off x="4392925" y="593016"/>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txBox="1">
            <a:spLocks noGrp="1"/>
          </p:cNvSpPr>
          <p:nvPr>
            <p:ph type="title"/>
          </p:nvPr>
        </p:nvSpPr>
        <p:spPr>
          <a:xfrm>
            <a:off x="1487325" y="1722839"/>
            <a:ext cx="2998500" cy="7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2" name="Google Shape;892;p29"/>
          <p:cNvSpPr txBox="1">
            <a:spLocks noGrp="1"/>
          </p:cNvSpPr>
          <p:nvPr>
            <p:ph type="subTitle" idx="1"/>
          </p:nvPr>
        </p:nvSpPr>
        <p:spPr>
          <a:xfrm>
            <a:off x="1486675" y="2373950"/>
            <a:ext cx="2998500" cy="1046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Font typeface="Montserrat Medium"/>
              <a:buNone/>
              <a:defRPr>
                <a:solidFill>
                  <a:schemeClr val="dk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151"/>
        <p:cNvGrpSpPr/>
        <p:nvPr/>
      </p:nvGrpSpPr>
      <p:grpSpPr>
        <a:xfrm>
          <a:off x="0" y="0"/>
          <a:ext cx="0" cy="0"/>
          <a:chOff x="0" y="0"/>
          <a:chExt cx="0" cy="0"/>
        </a:xfrm>
      </p:grpSpPr>
      <p:sp>
        <p:nvSpPr>
          <p:cNvPr id="1152" name="Google Shape;1152;p38"/>
          <p:cNvSpPr/>
          <p:nvPr/>
        </p:nvSpPr>
        <p:spPr>
          <a:xfrm flipH="1">
            <a:off x="-25452" y="-84337"/>
            <a:ext cx="2153930" cy="1400075"/>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rot="10800000" flipH="1">
            <a:off x="-1579575" y="-754875"/>
            <a:ext cx="3101595" cy="2150140"/>
          </a:xfrm>
          <a:custGeom>
            <a:avLst/>
            <a:gdLst/>
            <a:ahLst/>
            <a:cxnLst/>
            <a:rect l="l" t="t" r="r" b="b"/>
            <a:pathLst>
              <a:path w="156114" h="108224" extrusionOk="0">
                <a:moveTo>
                  <a:pt x="114349" y="0"/>
                </a:moveTo>
                <a:cubicBezTo>
                  <a:pt x="109775" y="0"/>
                  <a:pt x="105200" y="1748"/>
                  <a:pt x="101705" y="5243"/>
                </a:cubicBezTo>
                <a:lnTo>
                  <a:pt x="1" y="108224"/>
                </a:lnTo>
                <a:lnTo>
                  <a:pt x="116872" y="108224"/>
                </a:lnTo>
                <a:lnTo>
                  <a:pt x="149821" y="75548"/>
                </a:lnTo>
                <a:cubicBezTo>
                  <a:pt x="156113" y="69257"/>
                  <a:pt x="156113" y="59044"/>
                  <a:pt x="149821" y="52721"/>
                </a:cubicBezTo>
                <a:cubicBezTo>
                  <a:pt x="146675" y="49575"/>
                  <a:pt x="142541" y="48002"/>
                  <a:pt x="138408" y="48002"/>
                </a:cubicBezTo>
                <a:cubicBezTo>
                  <a:pt x="134274" y="48002"/>
                  <a:pt x="130140" y="49575"/>
                  <a:pt x="126994" y="52721"/>
                </a:cubicBezTo>
                <a:lnTo>
                  <a:pt x="123924" y="55822"/>
                </a:lnTo>
                <a:cubicBezTo>
                  <a:pt x="122389" y="57357"/>
                  <a:pt x="120375" y="58124"/>
                  <a:pt x="118365" y="58124"/>
                </a:cubicBezTo>
                <a:cubicBezTo>
                  <a:pt x="116356" y="58124"/>
                  <a:pt x="114349" y="57357"/>
                  <a:pt x="112830" y="55822"/>
                </a:cubicBezTo>
                <a:cubicBezTo>
                  <a:pt x="109760" y="52752"/>
                  <a:pt x="109760" y="47767"/>
                  <a:pt x="112830" y="44697"/>
                </a:cubicBezTo>
                <a:lnTo>
                  <a:pt x="126994" y="30533"/>
                </a:lnTo>
                <a:cubicBezTo>
                  <a:pt x="133985" y="23542"/>
                  <a:pt x="133985" y="12234"/>
                  <a:pt x="126994" y="5243"/>
                </a:cubicBezTo>
                <a:cubicBezTo>
                  <a:pt x="123498" y="1748"/>
                  <a:pt x="118924" y="0"/>
                  <a:pt x="1143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flipH="1">
            <a:off x="7416595" y="2852850"/>
            <a:ext cx="3427900" cy="2239975"/>
          </a:xfrm>
          <a:custGeom>
            <a:avLst/>
            <a:gdLst/>
            <a:ahLst/>
            <a:cxnLst/>
            <a:rect l="l" t="t" r="r" b="b"/>
            <a:pathLst>
              <a:path w="137116" h="89599" extrusionOk="0">
                <a:moveTo>
                  <a:pt x="95352" y="0"/>
                </a:moveTo>
                <a:cubicBezTo>
                  <a:pt x="90778" y="0"/>
                  <a:pt x="86203" y="1740"/>
                  <a:pt x="82707" y="5221"/>
                </a:cubicBezTo>
                <a:lnTo>
                  <a:pt x="1" y="89599"/>
                </a:lnTo>
                <a:lnTo>
                  <a:pt x="116872" y="89599"/>
                </a:lnTo>
                <a:lnTo>
                  <a:pt x="130824" y="75526"/>
                </a:lnTo>
                <a:cubicBezTo>
                  <a:pt x="137116" y="69234"/>
                  <a:pt x="137116" y="59021"/>
                  <a:pt x="130824" y="52729"/>
                </a:cubicBezTo>
                <a:cubicBezTo>
                  <a:pt x="127678" y="49568"/>
                  <a:pt x="123544" y="47987"/>
                  <a:pt x="119410" y="47987"/>
                </a:cubicBezTo>
                <a:cubicBezTo>
                  <a:pt x="115276" y="47987"/>
                  <a:pt x="111143" y="49568"/>
                  <a:pt x="107997" y="52729"/>
                </a:cubicBezTo>
                <a:lnTo>
                  <a:pt x="104927" y="55799"/>
                </a:lnTo>
                <a:cubicBezTo>
                  <a:pt x="103392" y="57334"/>
                  <a:pt x="101378" y="58101"/>
                  <a:pt x="99368" y="58101"/>
                </a:cubicBezTo>
                <a:cubicBezTo>
                  <a:pt x="97358" y="58101"/>
                  <a:pt x="95352" y="57334"/>
                  <a:pt x="93832" y="55799"/>
                </a:cubicBezTo>
                <a:cubicBezTo>
                  <a:pt x="90762" y="52729"/>
                  <a:pt x="90762" y="47774"/>
                  <a:pt x="93832" y="44704"/>
                </a:cubicBezTo>
                <a:lnTo>
                  <a:pt x="107997" y="30510"/>
                </a:lnTo>
                <a:cubicBezTo>
                  <a:pt x="114988" y="23549"/>
                  <a:pt x="114988" y="12212"/>
                  <a:pt x="107997" y="5221"/>
                </a:cubicBezTo>
                <a:cubicBezTo>
                  <a:pt x="104501" y="1740"/>
                  <a:pt x="99927" y="0"/>
                  <a:pt x="95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38"/>
          <p:cNvGrpSpPr/>
          <p:nvPr/>
        </p:nvGrpSpPr>
        <p:grpSpPr>
          <a:xfrm>
            <a:off x="335274" y="2351024"/>
            <a:ext cx="862189" cy="884011"/>
            <a:chOff x="2499550" y="1828475"/>
            <a:chExt cx="609450" cy="624875"/>
          </a:xfrm>
        </p:grpSpPr>
        <p:sp>
          <p:nvSpPr>
            <p:cNvPr id="1156" name="Google Shape;1156;p38"/>
            <p:cNvSpPr/>
            <p:nvPr/>
          </p:nvSpPr>
          <p:spPr>
            <a:xfrm>
              <a:off x="2517800" y="1865725"/>
              <a:ext cx="553975" cy="552650"/>
            </a:xfrm>
            <a:custGeom>
              <a:avLst/>
              <a:gdLst/>
              <a:ahLst/>
              <a:cxnLst/>
              <a:rect l="l" t="t" r="r" b="b"/>
              <a:pathLst>
                <a:path w="22159" h="22106" extrusionOk="0">
                  <a:moveTo>
                    <a:pt x="12014" y="1"/>
                  </a:moveTo>
                  <a:cubicBezTo>
                    <a:pt x="11794" y="1"/>
                    <a:pt x="11609" y="172"/>
                    <a:pt x="11581" y="369"/>
                  </a:cubicBezTo>
                  <a:lnTo>
                    <a:pt x="11277" y="3865"/>
                  </a:lnTo>
                  <a:cubicBezTo>
                    <a:pt x="10639" y="3865"/>
                    <a:pt x="9970" y="3925"/>
                    <a:pt x="9362" y="4077"/>
                  </a:cubicBezTo>
                  <a:lnTo>
                    <a:pt x="8329" y="734"/>
                  </a:lnTo>
                  <a:cubicBezTo>
                    <a:pt x="8278" y="532"/>
                    <a:pt x="8103" y="414"/>
                    <a:pt x="7906" y="414"/>
                  </a:cubicBezTo>
                  <a:cubicBezTo>
                    <a:pt x="7865" y="414"/>
                    <a:pt x="7823" y="419"/>
                    <a:pt x="7781" y="430"/>
                  </a:cubicBezTo>
                  <a:cubicBezTo>
                    <a:pt x="7569" y="521"/>
                    <a:pt x="7447" y="764"/>
                    <a:pt x="7508" y="977"/>
                  </a:cubicBezTo>
                  <a:lnTo>
                    <a:pt x="8541" y="4320"/>
                  </a:lnTo>
                  <a:cubicBezTo>
                    <a:pt x="7903" y="4564"/>
                    <a:pt x="7325" y="4868"/>
                    <a:pt x="6778" y="5263"/>
                  </a:cubicBezTo>
                  <a:lnTo>
                    <a:pt x="4559" y="2588"/>
                  </a:lnTo>
                  <a:cubicBezTo>
                    <a:pt x="4473" y="2484"/>
                    <a:pt x="4348" y="2430"/>
                    <a:pt x="4222" y="2430"/>
                  </a:cubicBezTo>
                  <a:cubicBezTo>
                    <a:pt x="4126" y="2430"/>
                    <a:pt x="4030" y="2461"/>
                    <a:pt x="3952" y="2527"/>
                  </a:cubicBezTo>
                  <a:cubicBezTo>
                    <a:pt x="3769" y="2679"/>
                    <a:pt x="3739" y="2953"/>
                    <a:pt x="3891" y="3135"/>
                  </a:cubicBezTo>
                  <a:lnTo>
                    <a:pt x="6110" y="5779"/>
                  </a:lnTo>
                  <a:cubicBezTo>
                    <a:pt x="5593" y="6235"/>
                    <a:pt x="5107" y="6782"/>
                    <a:pt x="4742" y="7390"/>
                  </a:cubicBezTo>
                  <a:lnTo>
                    <a:pt x="1733" y="5871"/>
                  </a:lnTo>
                  <a:cubicBezTo>
                    <a:pt x="1676" y="5846"/>
                    <a:pt x="1614" y="5835"/>
                    <a:pt x="1553" y="5835"/>
                  </a:cubicBezTo>
                  <a:cubicBezTo>
                    <a:pt x="1386" y="5835"/>
                    <a:pt x="1222" y="5919"/>
                    <a:pt x="1155" y="6053"/>
                  </a:cubicBezTo>
                  <a:cubicBezTo>
                    <a:pt x="1034" y="6266"/>
                    <a:pt x="1125" y="6539"/>
                    <a:pt x="1338" y="6631"/>
                  </a:cubicBezTo>
                  <a:lnTo>
                    <a:pt x="4316" y="8150"/>
                  </a:lnTo>
                  <a:cubicBezTo>
                    <a:pt x="4043" y="8697"/>
                    <a:pt x="3830" y="9305"/>
                    <a:pt x="3708" y="9974"/>
                  </a:cubicBezTo>
                  <a:lnTo>
                    <a:pt x="486" y="9670"/>
                  </a:lnTo>
                  <a:cubicBezTo>
                    <a:pt x="243" y="9670"/>
                    <a:pt x="31" y="9822"/>
                    <a:pt x="0" y="10065"/>
                  </a:cubicBezTo>
                  <a:cubicBezTo>
                    <a:pt x="0" y="10308"/>
                    <a:pt x="182" y="10521"/>
                    <a:pt x="395" y="10521"/>
                  </a:cubicBezTo>
                  <a:lnTo>
                    <a:pt x="3587" y="10825"/>
                  </a:lnTo>
                  <a:cubicBezTo>
                    <a:pt x="3526" y="11524"/>
                    <a:pt x="3556" y="12223"/>
                    <a:pt x="3708" y="12892"/>
                  </a:cubicBezTo>
                  <a:lnTo>
                    <a:pt x="760" y="13804"/>
                  </a:lnTo>
                  <a:cubicBezTo>
                    <a:pt x="517" y="13865"/>
                    <a:pt x="395" y="14108"/>
                    <a:pt x="456" y="14321"/>
                  </a:cubicBezTo>
                  <a:cubicBezTo>
                    <a:pt x="532" y="14522"/>
                    <a:pt x="711" y="14640"/>
                    <a:pt x="892" y="14640"/>
                  </a:cubicBezTo>
                  <a:cubicBezTo>
                    <a:pt x="929" y="14640"/>
                    <a:pt x="967" y="14635"/>
                    <a:pt x="1003" y="14625"/>
                  </a:cubicBezTo>
                  <a:lnTo>
                    <a:pt x="3921" y="13713"/>
                  </a:lnTo>
                  <a:cubicBezTo>
                    <a:pt x="4134" y="14412"/>
                    <a:pt x="4438" y="15080"/>
                    <a:pt x="4863" y="15688"/>
                  </a:cubicBezTo>
                  <a:lnTo>
                    <a:pt x="2614" y="17573"/>
                  </a:lnTo>
                  <a:cubicBezTo>
                    <a:pt x="2432" y="17725"/>
                    <a:pt x="2401" y="17998"/>
                    <a:pt x="2553" y="18181"/>
                  </a:cubicBezTo>
                  <a:cubicBezTo>
                    <a:pt x="2637" y="18281"/>
                    <a:pt x="2758" y="18326"/>
                    <a:pt x="2879" y="18326"/>
                  </a:cubicBezTo>
                  <a:cubicBezTo>
                    <a:pt x="2979" y="18326"/>
                    <a:pt x="3079" y="18296"/>
                    <a:pt x="3161" y="18242"/>
                  </a:cubicBezTo>
                  <a:lnTo>
                    <a:pt x="5380" y="16357"/>
                  </a:lnTo>
                  <a:cubicBezTo>
                    <a:pt x="5866" y="16935"/>
                    <a:pt x="6414" y="17421"/>
                    <a:pt x="7022" y="17816"/>
                  </a:cubicBezTo>
                  <a:lnTo>
                    <a:pt x="5715" y="20278"/>
                  </a:lnTo>
                  <a:cubicBezTo>
                    <a:pt x="5593" y="20491"/>
                    <a:pt x="5684" y="20764"/>
                    <a:pt x="5897" y="20856"/>
                  </a:cubicBezTo>
                  <a:cubicBezTo>
                    <a:pt x="5964" y="20894"/>
                    <a:pt x="6033" y="20911"/>
                    <a:pt x="6102" y="20911"/>
                  </a:cubicBezTo>
                  <a:cubicBezTo>
                    <a:pt x="6250" y="20911"/>
                    <a:pt x="6391" y="20829"/>
                    <a:pt x="6474" y="20704"/>
                  </a:cubicBezTo>
                  <a:lnTo>
                    <a:pt x="7781" y="18242"/>
                  </a:lnTo>
                  <a:cubicBezTo>
                    <a:pt x="8450" y="18576"/>
                    <a:pt x="9180" y="18789"/>
                    <a:pt x="9940" y="18910"/>
                  </a:cubicBezTo>
                  <a:lnTo>
                    <a:pt x="9696" y="21646"/>
                  </a:lnTo>
                  <a:cubicBezTo>
                    <a:pt x="9696" y="21889"/>
                    <a:pt x="9848" y="22102"/>
                    <a:pt x="10091" y="22102"/>
                  </a:cubicBezTo>
                  <a:cubicBezTo>
                    <a:pt x="10109" y="22104"/>
                    <a:pt x="10127" y="22105"/>
                    <a:pt x="10144" y="22105"/>
                  </a:cubicBezTo>
                  <a:cubicBezTo>
                    <a:pt x="10365" y="22105"/>
                    <a:pt x="10547" y="21932"/>
                    <a:pt x="10547" y="21707"/>
                  </a:cubicBezTo>
                  <a:lnTo>
                    <a:pt x="10791" y="19002"/>
                  </a:lnTo>
                  <a:cubicBezTo>
                    <a:pt x="10949" y="19014"/>
                    <a:pt x="11108" y="19020"/>
                    <a:pt x="11266" y="19020"/>
                  </a:cubicBezTo>
                  <a:cubicBezTo>
                    <a:pt x="11865" y="19020"/>
                    <a:pt x="12456" y="18933"/>
                    <a:pt x="13009" y="18789"/>
                  </a:cubicBezTo>
                  <a:lnTo>
                    <a:pt x="13830" y="21372"/>
                  </a:lnTo>
                  <a:cubicBezTo>
                    <a:pt x="13879" y="21542"/>
                    <a:pt x="14043" y="21673"/>
                    <a:pt x="14215" y="21673"/>
                  </a:cubicBezTo>
                  <a:cubicBezTo>
                    <a:pt x="14259" y="21673"/>
                    <a:pt x="14304" y="21664"/>
                    <a:pt x="14347" y="21646"/>
                  </a:cubicBezTo>
                  <a:cubicBezTo>
                    <a:pt x="14590" y="21585"/>
                    <a:pt x="14712" y="21342"/>
                    <a:pt x="14651" y="21129"/>
                  </a:cubicBezTo>
                  <a:lnTo>
                    <a:pt x="13830" y="18515"/>
                  </a:lnTo>
                  <a:cubicBezTo>
                    <a:pt x="14560" y="18242"/>
                    <a:pt x="15228" y="17877"/>
                    <a:pt x="15836" y="17391"/>
                  </a:cubicBezTo>
                  <a:lnTo>
                    <a:pt x="17599" y="19518"/>
                  </a:lnTo>
                  <a:cubicBezTo>
                    <a:pt x="17679" y="19614"/>
                    <a:pt x="17791" y="19659"/>
                    <a:pt x="17907" y="19659"/>
                  </a:cubicBezTo>
                  <a:cubicBezTo>
                    <a:pt x="18012" y="19659"/>
                    <a:pt x="18120" y="19621"/>
                    <a:pt x="18207" y="19549"/>
                  </a:cubicBezTo>
                  <a:cubicBezTo>
                    <a:pt x="18390" y="19427"/>
                    <a:pt x="18420" y="19153"/>
                    <a:pt x="18268" y="18971"/>
                  </a:cubicBezTo>
                  <a:lnTo>
                    <a:pt x="16475" y="16813"/>
                  </a:lnTo>
                  <a:cubicBezTo>
                    <a:pt x="17022" y="16266"/>
                    <a:pt x="17508" y="15628"/>
                    <a:pt x="17873" y="14929"/>
                  </a:cubicBezTo>
                  <a:lnTo>
                    <a:pt x="20426" y="16205"/>
                  </a:lnTo>
                  <a:cubicBezTo>
                    <a:pt x="20491" y="16242"/>
                    <a:pt x="20559" y="16260"/>
                    <a:pt x="20625" y="16260"/>
                  </a:cubicBezTo>
                  <a:cubicBezTo>
                    <a:pt x="20776" y="16260"/>
                    <a:pt x="20919" y="16170"/>
                    <a:pt x="21004" y="16023"/>
                  </a:cubicBezTo>
                  <a:cubicBezTo>
                    <a:pt x="21095" y="15810"/>
                    <a:pt x="21034" y="15567"/>
                    <a:pt x="20821" y="15445"/>
                  </a:cubicBezTo>
                  <a:lnTo>
                    <a:pt x="18207" y="14138"/>
                  </a:lnTo>
                  <a:cubicBezTo>
                    <a:pt x="18450" y="13530"/>
                    <a:pt x="18602" y="12862"/>
                    <a:pt x="18663" y="12163"/>
                  </a:cubicBezTo>
                  <a:lnTo>
                    <a:pt x="21672" y="12406"/>
                  </a:lnTo>
                  <a:cubicBezTo>
                    <a:pt x="21690" y="12408"/>
                    <a:pt x="21708" y="12409"/>
                    <a:pt x="21725" y="12409"/>
                  </a:cubicBezTo>
                  <a:cubicBezTo>
                    <a:pt x="21946" y="12409"/>
                    <a:pt x="22128" y="12238"/>
                    <a:pt x="22128" y="12041"/>
                  </a:cubicBezTo>
                  <a:cubicBezTo>
                    <a:pt x="22159" y="11798"/>
                    <a:pt x="21976" y="11585"/>
                    <a:pt x="21733" y="11585"/>
                  </a:cubicBezTo>
                  <a:lnTo>
                    <a:pt x="18693" y="11311"/>
                  </a:lnTo>
                  <a:cubicBezTo>
                    <a:pt x="18693" y="10582"/>
                    <a:pt x="18572" y="9883"/>
                    <a:pt x="18390" y="9245"/>
                  </a:cubicBezTo>
                  <a:lnTo>
                    <a:pt x="21399" y="8302"/>
                  </a:lnTo>
                  <a:cubicBezTo>
                    <a:pt x="21611" y="8241"/>
                    <a:pt x="21763" y="7998"/>
                    <a:pt x="21672" y="7755"/>
                  </a:cubicBezTo>
                  <a:cubicBezTo>
                    <a:pt x="21622" y="7579"/>
                    <a:pt x="21447" y="7466"/>
                    <a:pt x="21268" y="7466"/>
                  </a:cubicBezTo>
                  <a:cubicBezTo>
                    <a:pt x="21231" y="7466"/>
                    <a:pt x="21193" y="7471"/>
                    <a:pt x="21156" y="7482"/>
                  </a:cubicBezTo>
                  <a:lnTo>
                    <a:pt x="18086" y="8424"/>
                  </a:lnTo>
                  <a:cubicBezTo>
                    <a:pt x="17812" y="7786"/>
                    <a:pt x="17447" y="7178"/>
                    <a:pt x="16991" y="6661"/>
                  </a:cubicBezTo>
                  <a:lnTo>
                    <a:pt x="19545" y="4533"/>
                  </a:lnTo>
                  <a:cubicBezTo>
                    <a:pt x="19727" y="4381"/>
                    <a:pt x="19727" y="4108"/>
                    <a:pt x="19605" y="3925"/>
                  </a:cubicBezTo>
                  <a:cubicBezTo>
                    <a:pt x="19519" y="3822"/>
                    <a:pt x="19394" y="3767"/>
                    <a:pt x="19268" y="3767"/>
                  </a:cubicBezTo>
                  <a:cubicBezTo>
                    <a:pt x="19172" y="3767"/>
                    <a:pt x="19076" y="3799"/>
                    <a:pt x="18997" y="3865"/>
                  </a:cubicBezTo>
                  <a:lnTo>
                    <a:pt x="16414" y="6023"/>
                  </a:lnTo>
                  <a:cubicBezTo>
                    <a:pt x="15958" y="5567"/>
                    <a:pt x="15411" y="5172"/>
                    <a:pt x="14833" y="4837"/>
                  </a:cubicBezTo>
                  <a:lnTo>
                    <a:pt x="16444" y="1798"/>
                  </a:lnTo>
                  <a:cubicBezTo>
                    <a:pt x="16535" y="1585"/>
                    <a:pt x="16475" y="1342"/>
                    <a:pt x="16262" y="1220"/>
                  </a:cubicBezTo>
                  <a:cubicBezTo>
                    <a:pt x="16198" y="1193"/>
                    <a:pt x="16129" y="1179"/>
                    <a:pt x="16060" y="1179"/>
                  </a:cubicBezTo>
                  <a:cubicBezTo>
                    <a:pt x="15901" y="1179"/>
                    <a:pt x="15748" y="1254"/>
                    <a:pt x="15684" y="1402"/>
                  </a:cubicBezTo>
                  <a:lnTo>
                    <a:pt x="14073" y="4472"/>
                  </a:lnTo>
                  <a:cubicBezTo>
                    <a:pt x="13465" y="4199"/>
                    <a:pt x="12827" y="4047"/>
                    <a:pt x="12128" y="3956"/>
                  </a:cubicBezTo>
                  <a:lnTo>
                    <a:pt x="12432" y="460"/>
                  </a:lnTo>
                  <a:cubicBezTo>
                    <a:pt x="12462" y="217"/>
                    <a:pt x="12280" y="4"/>
                    <a:pt x="12067" y="4"/>
                  </a:cubicBezTo>
                  <a:cubicBezTo>
                    <a:pt x="12049" y="2"/>
                    <a:pt x="12031"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2632525" y="2355825"/>
              <a:ext cx="64625" cy="61825"/>
            </a:xfrm>
            <a:custGeom>
              <a:avLst/>
              <a:gdLst/>
              <a:ahLst/>
              <a:cxnLst/>
              <a:rect l="l" t="t" r="r" b="b"/>
              <a:pathLst>
                <a:path w="2585" h="2473" extrusionOk="0">
                  <a:moveTo>
                    <a:pt x="1286" y="0"/>
                  </a:moveTo>
                  <a:cubicBezTo>
                    <a:pt x="663" y="0"/>
                    <a:pt x="119" y="470"/>
                    <a:pt x="62" y="1130"/>
                  </a:cubicBezTo>
                  <a:cubicBezTo>
                    <a:pt x="1" y="1799"/>
                    <a:pt x="487" y="2407"/>
                    <a:pt x="1186" y="2467"/>
                  </a:cubicBezTo>
                  <a:cubicBezTo>
                    <a:pt x="1222" y="2471"/>
                    <a:pt x="1258" y="2472"/>
                    <a:pt x="1293" y="2472"/>
                  </a:cubicBezTo>
                  <a:cubicBezTo>
                    <a:pt x="1919" y="2472"/>
                    <a:pt x="2466" y="1976"/>
                    <a:pt x="2524" y="1343"/>
                  </a:cubicBezTo>
                  <a:cubicBezTo>
                    <a:pt x="2584" y="674"/>
                    <a:pt x="2068" y="66"/>
                    <a:pt x="1399" y="5"/>
                  </a:cubicBezTo>
                  <a:cubicBezTo>
                    <a:pt x="1361" y="2"/>
                    <a:pt x="1324"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3044400" y="2140775"/>
              <a:ext cx="64600" cy="61825"/>
            </a:xfrm>
            <a:custGeom>
              <a:avLst/>
              <a:gdLst/>
              <a:ahLst/>
              <a:cxnLst/>
              <a:rect l="l" t="t" r="r" b="b"/>
              <a:pathLst>
                <a:path w="2584" h="2473" extrusionOk="0">
                  <a:moveTo>
                    <a:pt x="1291" y="1"/>
                  </a:moveTo>
                  <a:cubicBezTo>
                    <a:pt x="666" y="1"/>
                    <a:pt x="119" y="497"/>
                    <a:pt x="61" y="1130"/>
                  </a:cubicBezTo>
                  <a:cubicBezTo>
                    <a:pt x="0" y="1829"/>
                    <a:pt x="487" y="2407"/>
                    <a:pt x="1186" y="2468"/>
                  </a:cubicBezTo>
                  <a:cubicBezTo>
                    <a:pt x="1224" y="2471"/>
                    <a:pt x="1261" y="2473"/>
                    <a:pt x="1299" y="2473"/>
                  </a:cubicBezTo>
                  <a:cubicBezTo>
                    <a:pt x="1921" y="2473"/>
                    <a:pt x="2466" y="2002"/>
                    <a:pt x="2523" y="1343"/>
                  </a:cubicBezTo>
                  <a:cubicBezTo>
                    <a:pt x="2584" y="674"/>
                    <a:pt x="2098" y="66"/>
                    <a:pt x="1399" y="5"/>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499550" y="1987275"/>
              <a:ext cx="64625" cy="61825"/>
            </a:xfrm>
            <a:custGeom>
              <a:avLst/>
              <a:gdLst/>
              <a:ahLst/>
              <a:cxnLst/>
              <a:rect l="l" t="t" r="r" b="b"/>
              <a:pathLst>
                <a:path w="2585" h="2473" extrusionOk="0">
                  <a:moveTo>
                    <a:pt x="1286" y="0"/>
                  </a:moveTo>
                  <a:cubicBezTo>
                    <a:pt x="663" y="0"/>
                    <a:pt x="119" y="471"/>
                    <a:pt x="61" y="1130"/>
                  </a:cubicBezTo>
                  <a:cubicBezTo>
                    <a:pt x="1" y="1799"/>
                    <a:pt x="517" y="2407"/>
                    <a:pt x="1186" y="2468"/>
                  </a:cubicBezTo>
                  <a:cubicBezTo>
                    <a:pt x="1224" y="2471"/>
                    <a:pt x="1261" y="2472"/>
                    <a:pt x="1298" y="2472"/>
                  </a:cubicBezTo>
                  <a:cubicBezTo>
                    <a:pt x="1946" y="2472"/>
                    <a:pt x="2466" y="1976"/>
                    <a:pt x="2523" y="1343"/>
                  </a:cubicBezTo>
                  <a:cubicBezTo>
                    <a:pt x="2584" y="644"/>
                    <a:pt x="2098" y="66"/>
                    <a:pt x="1399" y="6"/>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2786025" y="1828475"/>
              <a:ext cx="64625" cy="61825"/>
            </a:xfrm>
            <a:custGeom>
              <a:avLst/>
              <a:gdLst/>
              <a:ahLst/>
              <a:cxnLst/>
              <a:rect l="l" t="t" r="r" b="b"/>
              <a:pathLst>
                <a:path w="2585" h="2473" extrusionOk="0">
                  <a:moveTo>
                    <a:pt x="1287" y="0"/>
                  </a:moveTo>
                  <a:cubicBezTo>
                    <a:pt x="639" y="0"/>
                    <a:pt x="119" y="497"/>
                    <a:pt x="62" y="1130"/>
                  </a:cubicBezTo>
                  <a:cubicBezTo>
                    <a:pt x="1" y="1798"/>
                    <a:pt x="487" y="2406"/>
                    <a:pt x="1186" y="2467"/>
                  </a:cubicBezTo>
                  <a:cubicBezTo>
                    <a:pt x="1224" y="2470"/>
                    <a:pt x="1262" y="2472"/>
                    <a:pt x="1299" y="2472"/>
                  </a:cubicBezTo>
                  <a:cubicBezTo>
                    <a:pt x="1922" y="2472"/>
                    <a:pt x="2466" y="2002"/>
                    <a:pt x="2524" y="1342"/>
                  </a:cubicBezTo>
                  <a:cubicBezTo>
                    <a:pt x="2584" y="674"/>
                    <a:pt x="2068" y="66"/>
                    <a:pt x="1399" y="5"/>
                  </a:cubicBezTo>
                  <a:cubicBezTo>
                    <a:pt x="1361" y="2"/>
                    <a:pt x="1324"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846825" y="2390775"/>
              <a:ext cx="64625" cy="62575"/>
            </a:xfrm>
            <a:custGeom>
              <a:avLst/>
              <a:gdLst/>
              <a:ahLst/>
              <a:cxnLst/>
              <a:rect l="l" t="t" r="r" b="b"/>
              <a:pathLst>
                <a:path w="2585" h="2503" extrusionOk="0">
                  <a:moveTo>
                    <a:pt x="1292" y="1"/>
                  </a:moveTo>
                  <a:cubicBezTo>
                    <a:pt x="666" y="1"/>
                    <a:pt x="119" y="497"/>
                    <a:pt x="61" y="1130"/>
                  </a:cubicBezTo>
                  <a:cubicBezTo>
                    <a:pt x="0" y="1829"/>
                    <a:pt x="517" y="2437"/>
                    <a:pt x="1186" y="2498"/>
                  </a:cubicBezTo>
                  <a:cubicBezTo>
                    <a:pt x="1223" y="2501"/>
                    <a:pt x="1261" y="2503"/>
                    <a:pt x="1297" y="2503"/>
                  </a:cubicBezTo>
                  <a:cubicBezTo>
                    <a:pt x="1946" y="2503"/>
                    <a:pt x="2466" y="2006"/>
                    <a:pt x="2523" y="1373"/>
                  </a:cubicBezTo>
                  <a:cubicBezTo>
                    <a:pt x="2584" y="674"/>
                    <a:pt x="2098" y="66"/>
                    <a:pt x="1399" y="6"/>
                  </a:cubicBezTo>
                  <a:cubicBezTo>
                    <a:pt x="1363" y="2"/>
                    <a:pt x="1327"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3030725" y="2247100"/>
              <a:ext cx="42575" cy="41300"/>
            </a:xfrm>
            <a:custGeom>
              <a:avLst/>
              <a:gdLst/>
              <a:ahLst/>
              <a:cxnLst/>
              <a:rect l="l" t="t" r="r" b="b"/>
              <a:pathLst>
                <a:path w="1703" h="1652" extrusionOk="0">
                  <a:moveTo>
                    <a:pt x="811" y="1"/>
                  </a:moveTo>
                  <a:cubicBezTo>
                    <a:pt x="422" y="1"/>
                    <a:pt x="59" y="317"/>
                    <a:pt x="31" y="737"/>
                  </a:cubicBezTo>
                  <a:cubicBezTo>
                    <a:pt x="0" y="1193"/>
                    <a:pt x="335" y="1588"/>
                    <a:pt x="790" y="1649"/>
                  </a:cubicBezTo>
                  <a:cubicBezTo>
                    <a:pt x="810" y="1651"/>
                    <a:pt x="829" y="1651"/>
                    <a:pt x="848" y="1651"/>
                  </a:cubicBezTo>
                  <a:cubicBezTo>
                    <a:pt x="1279" y="1651"/>
                    <a:pt x="1643" y="1326"/>
                    <a:pt x="1672" y="889"/>
                  </a:cubicBezTo>
                  <a:cubicBezTo>
                    <a:pt x="1702" y="433"/>
                    <a:pt x="1368" y="38"/>
                    <a:pt x="912" y="8"/>
                  </a:cubicBezTo>
                  <a:cubicBezTo>
                    <a:pt x="878" y="3"/>
                    <a:pt x="8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2514000" y="2207725"/>
              <a:ext cx="43325" cy="41150"/>
            </a:xfrm>
            <a:custGeom>
              <a:avLst/>
              <a:gdLst/>
              <a:ahLst/>
              <a:cxnLst/>
              <a:rect l="l" t="t" r="r" b="b"/>
              <a:pathLst>
                <a:path w="1733" h="1646" extrusionOk="0">
                  <a:moveTo>
                    <a:pt x="885" y="0"/>
                  </a:moveTo>
                  <a:cubicBezTo>
                    <a:pt x="454" y="0"/>
                    <a:pt x="90" y="326"/>
                    <a:pt x="61" y="762"/>
                  </a:cubicBezTo>
                  <a:cubicBezTo>
                    <a:pt x="0" y="1218"/>
                    <a:pt x="334" y="1613"/>
                    <a:pt x="790" y="1644"/>
                  </a:cubicBezTo>
                  <a:cubicBezTo>
                    <a:pt x="810" y="1645"/>
                    <a:pt x="829" y="1646"/>
                    <a:pt x="848" y="1646"/>
                  </a:cubicBezTo>
                  <a:cubicBezTo>
                    <a:pt x="1279" y="1646"/>
                    <a:pt x="1644" y="1320"/>
                    <a:pt x="1702" y="884"/>
                  </a:cubicBezTo>
                  <a:cubicBezTo>
                    <a:pt x="1733" y="458"/>
                    <a:pt x="1398" y="3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746525" y="2399975"/>
              <a:ext cx="42575" cy="41275"/>
            </a:xfrm>
            <a:custGeom>
              <a:avLst/>
              <a:gdLst/>
              <a:ahLst/>
              <a:cxnLst/>
              <a:rect l="l" t="t" r="r" b="b"/>
              <a:pathLst>
                <a:path w="1703" h="1651" extrusionOk="0">
                  <a:moveTo>
                    <a:pt x="885" y="0"/>
                  </a:moveTo>
                  <a:cubicBezTo>
                    <a:pt x="454" y="0"/>
                    <a:pt x="89" y="326"/>
                    <a:pt x="31" y="762"/>
                  </a:cubicBezTo>
                  <a:cubicBezTo>
                    <a:pt x="0" y="1218"/>
                    <a:pt x="335" y="1613"/>
                    <a:pt x="791" y="1644"/>
                  </a:cubicBezTo>
                  <a:cubicBezTo>
                    <a:pt x="827" y="1649"/>
                    <a:pt x="862" y="1651"/>
                    <a:pt x="897" y="1651"/>
                  </a:cubicBezTo>
                  <a:cubicBezTo>
                    <a:pt x="1307" y="1651"/>
                    <a:pt x="1644" y="1334"/>
                    <a:pt x="1672" y="914"/>
                  </a:cubicBezTo>
                  <a:cubicBezTo>
                    <a:pt x="1702" y="458"/>
                    <a:pt x="1368" y="6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985875" y="1949000"/>
              <a:ext cx="44100" cy="40900"/>
            </a:xfrm>
            <a:custGeom>
              <a:avLst/>
              <a:gdLst/>
              <a:ahLst/>
              <a:cxnLst/>
              <a:rect l="l" t="t" r="r" b="b"/>
              <a:pathLst>
                <a:path w="1764" h="1636" extrusionOk="0">
                  <a:moveTo>
                    <a:pt x="923" y="1"/>
                  </a:moveTo>
                  <a:cubicBezTo>
                    <a:pt x="870" y="1"/>
                    <a:pt x="815" y="6"/>
                    <a:pt x="761" y="17"/>
                  </a:cubicBezTo>
                  <a:cubicBezTo>
                    <a:pt x="305" y="78"/>
                    <a:pt x="1" y="503"/>
                    <a:pt x="92" y="929"/>
                  </a:cubicBezTo>
                  <a:cubicBezTo>
                    <a:pt x="148" y="1346"/>
                    <a:pt x="508" y="1635"/>
                    <a:pt x="895" y="1635"/>
                  </a:cubicBezTo>
                  <a:cubicBezTo>
                    <a:pt x="931" y="1635"/>
                    <a:pt x="968" y="1633"/>
                    <a:pt x="1004" y="1628"/>
                  </a:cubicBezTo>
                  <a:cubicBezTo>
                    <a:pt x="1460" y="1567"/>
                    <a:pt x="1764" y="1141"/>
                    <a:pt x="1703" y="685"/>
                  </a:cubicBezTo>
                  <a:cubicBezTo>
                    <a:pt x="1650" y="284"/>
                    <a:pt x="1313"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2679650" y="1855600"/>
              <a:ext cx="54725" cy="50850"/>
            </a:xfrm>
            <a:custGeom>
              <a:avLst/>
              <a:gdLst/>
              <a:ahLst/>
              <a:cxnLst/>
              <a:rect l="l" t="t" r="r" b="b"/>
              <a:pathLst>
                <a:path w="2189" h="2034" extrusionOk="0">
                  <a:moveTo>
                    <a:pt x="1110" y="0"/>
                  </a:moveTo>
                  <a:cubicBezTo>
                    <a:pt x="1055" y="0"/>
                    <a:pt x="999" y="5"/>
                    <a:pt x="943" y="14"/>
                  </a:cubicBezTo>
                  <a:cubicBezTo>
                    <a:pt x="365" y="75"/>
                    <a:pt x="0" y="592"/>
                    <a:pt x="92" y="1169"/>
                  </a:cubicBezTo>
                  <a:cubicBezTo>
                    <a:pt x="174" y="1663"/>
                    <a:pt x="603" y="2033"/>
                    <a:pt x="1089" y="2033"/>
                  </a:cubicBezTo>
                  <a:cubicBezTo>
                    <a:pt x="1141" y="2033"/>
                    <a:pt x="1194" y="2029"/>
                    <a:pt x="1247" y="2020"/>
                  </a:cubicBezTo>
                  <a:cubicBezTo>
                    <a:pt x="1794" y="1929"/>
                    <a:pt x="2189" y="1412"/>
                    <a:pt x="2098" y="865"/>
                  </a:cubicBezTo>
                  <a:cubicBezTo>
                    <a:pt x="2016" y="347"/>
                    <a:pt x="1592"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38"/>
          <p:cNvGrpSpPr/>
          <p:nvPr/>
        </p:nvGrpSpPr>
        <p:grpSpPr>
          <a:xfrm>
            <a:off x="4213089" y="4903895"/>
            <a:ext cx="250775" cy="250025"/>
            <a:chOff x="6034575" y="1876450"/>
            <a:chExt cx="250775" cy="250025"/>
          </a:xfrm>
        </p:grpSpPr>
        <p:sp>
          <p:nvSpPr>
            <p:cNvPr id="1168" name="Google Shape;1168;p38"/>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8"/>
          <p:cNvSpPr/>
          <p:nvPr/>
        </p:nvSpPr>
        <p:spPr>
          <a:xfrm flipH="1">
            <a:off x="4985710" y="-84331"/>
            <a:ext cx="250772" cy="250772"/>
          </a:xfrm>
          <a:custGeom>
            <a:avLst/>
            <a:gdLst/>
            <a:ahLst/>
            <a:cxnLst/>
            <a:rect l="l" t="t" r="r" b="b"/>
            <a:pathLst>
              <a:path w="6779" h="6779" fill="none" extrusionOk="0">
                <a:moveTo>
                  <a:pt x="6778" y="3375"/>
                </a:moveTo>
                <a:cubicBezTo>
                  <a:pt x="6778" y="5259"/>
                  <a:pt x="5259" y="6779"/>
                  <a:pt x="3374" y="6779"/>
                </a:cubicBezTo>
                <a:cubicBezTo>
                  <a:pt x="1490" y="6779"/>
                  <a:pt x="0" y="5259"/>
                  <a:pt x="0" y="3375"/>
                </a:cubicBezTo>
                <a:cubicBezTo>
                  <a:pt x="0" y="1521"/>
                  <a:pt x="1490" y="1"/>
                  <a:pt x="3374" y="1"/>
                </a:cubicBezTo>
                <a:cubicBezTo>
                  <a:pt x="5259" y="1"/>
                  <a:pt x="6778" y="1521"/>
                  <a:pt x="6778" y="3375"/>
                </a:cubicBezTo>
                <a:close/>
              </a:path>
            </a:pathLst>
          </a:custGeom>
          <a:noFill/>
          <a:ln w="19000" cap="rnd" cmpd="sng">
            <a:solidFill>
              <a:srgbClr val="121F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flipH="1">
            <a:off x="8296413" y="3159313"/>
            <a:ext cx="358170" cy="358170"/>
          </a:xfrm>
          <a:custGeom>
            <a:avLst/>
            <a:gdLst/>
            <a:ahLst/>
            <a:cxnLst/>
            <a:rect l="l" t="t" r="r" b="b"/>
            <a:pathLst>
              <a:path w="8056" h="8056" extrusionOk="0">
                <a:moveTo>
                  <a:pt x="4013" y="0"/>
                </a:moveTo>
                <a:cubicBezTo>
                  <a:pt x="1794" y="0"/>
                  <a:pt x="0" y="1794"/>
                  <a:pt x="0" y="4013"/>
                </a:cubicBezTo>
                <a:cubicBezTo>
                  <a:pt x="0" y="6262"/>
                  <a:pt x="1794" y="8055"/>
                  <a:pt x="4013" y="8055"/>
                </a:cubicBezTo>
                <a:cubicBezTo>
                  <a:pt x="6232" y="8055"/>
                  <a:pt x="8055" y="6262"/>
                  <a:pt x="8055" y="4013"/>
                </a:cubicBezTo>
                <a:cubicBezTo>
                  <a:pt x="8055" y="1794"/>
                  <a:pt x="6232" y="0"/>
                  <a:pt x="4013" y="0"/>
                </a:cubicBezTo>
                <a:close/>
              </a:path>
            </a:pathLst>
          </a:custGeom>
          <a:solidFill>
            <a:srgbClr val="121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flipH="1">
            <a:off x="839332" y="4420338"/>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rot="-5399846" flipH="1">
            <a:off x="7122742" y="-31052"/>
            <a:ext cx="2714988" cy="1716424"/>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rgbClr val="A8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38"/>
          <p:cNvGrpSpPr/>
          <p:nvPr/>
        </p:nvGrpSpPr>
        <p:grpSpPr>
          <a:xfrm flipH="1">
            <a:off x="7621970" y="514700"/>
            <a:ext cx="609450" cy="624900"/>
            <a:chOff x="4970725" y="3284400"/>
            <a:chExt cx="609450" cy="624900"/>
          </a:xfrm>
        </p:grpSpPr>
        <p:sp>
          <p:nvSpPr>
            <p:cNvPr id="1177" name="Google Shape;1177;p38"/>
            <p:cNvSpPr/>
            <p:nvPr/>
          </p:nvSpPr>
          <p:spPr>
            <a:xfrm>
              <a:off x="4988950" y="3321675"/>
              <a:ext cx="554000" cy="552650"/>
            </a:xfrm>
            <a:custGeom>
              <a:avLst/>
              <a:gdLst/>
              <a:ahLst/>
              <a:cxnLst/>
              <a:rect l="l" t="t" r="r" b="b"/>
              <a:pathLst>
                <a:path w="22160" h="22106" extrusionOk="0">
                  <a:moveTo>
                    <a:pt x="12015" y="1"/>
                  </a:moveTo>
                  <a:cubicBezTo>
                    <a:pt x="11795" y="1"/>
                    <a:pt x="11612" y="172"/>
                    <a:pt x="11612" y="369"/>
                  </a:cubicBezTo>
                  <a:lnTo>
                    <a:pt x="11278" y="3895"/>
                  </a:lnTo>
                  <a:cubicBezTo>
                    <a:pt x="11171" y="3890"/>
                    <a:pt x="11065" y="3887"/>
                    <a:pt x="10959" y="3887"/>
                  </a:cubicBezTo>
                  <a:cubicBezTo>
                    <a:pt x="10427" y="3887"/>
                    <a:pt x="9895" y="3951"/>
                    <a:pt x="9363" y="4077"/>
                  </a:cubicBezTo>
                  <a:lnTo>
                    <a:pt x="8329" y="734"/>
                  </a:lnTo>
                  <a:cubicBezTo>
                    <a:pt x="8282" y="545"/>
                    <a:pt x="8126" y="430"/>
                    <a:pt x="7959" y="430"/>
                  </a:cubicBezTo>
                  <a:cubicBezTo>
                    <a:pt x="7910" y="430"/>
                    <a:pt x="7861" y="440"/>
                    <a:pt x="7813" y="460"/>
                  </a:cubicBezTo>
                  <a:cubicBezTo>
                    <a:pt x="7569" y="521"/>
                    <a:pt x="7448" y="764"/>
                    <a:pt x="7509" y="977"/>
                  </a:cubicBezTo>
                  <a:lnTo>
                    <a:pt x="8542" y="4320"/>
                  </a:lnTo>
                  <a:cubicBezTo>
                    <a:pt x="7934" y="4564"/>
                    <a:pt x="7326" y="4867"/>
                    <a:pt x="6779" y="5263"/>
                  </a:cubicBezTo>
                  <a:lnTo>
                    <a:pt x="4560" y="2588"/>
                  </a:lnTo>
                  <a:cubicBezTo>
                    <a:pt x="4474" y="2484"/>
                    <a:pt x="4349" y="2430"/>
                    <a:pt x="4223" y="2430"/>
                  </a:cubicBezTo>
                  <a:cubicBezTo>
                    <a:pt x="4127" y="2430"/>
                    <a:pt x="4031" y="2461"/>
                    <a:pt x="3952" y="2527"/>
                  </a:cubicBezTo>
                  <a:cubicBezTo>
                    <a:pt x="3770" y="2679"/>
                    <a:pt x="3740" y="2953"/>
                    <a:pt x="3892" y="3135"/>
                  </a:cubicBezTo>
                  <a:lnTo>
                    <a:pt x="6110" y="5779"/>
                  </a:lnTo>
                  <a:cubicBezTo>
                    <a:pt x="5594" y="6266"/>
                    <a:pt x="5138" y="6782"/>
                    <a:pt x="4743" y="7390"/>
                  </a:cubicBezTo>
                  <a:lnTo>
                    <a:pt x="1733" y="5871"/>
                  </a:lnTo>
                  <a:cubicBezTo>
                    <a:pt x="1678" y="5847"/>
                    <a:pt x="1620" y="5835"/>
                    <a:pt x="1563" y="5835"/>
                  </a:cubicBezTo>
                  <a:cubicBezTo>
                    <a:pt x="1402" y="5835"/>
                    <a:pt x="1246" y="5926"/>
                    <a:pt x="1156" y="6083"/>
                  </a:cubicBezTo>
                  <a:cubicBezTo>
                    <a:pt x="1065" y="6266"/>
                    <a:pt x="1126" y="6539"/>
                    <a:pt x="1338" y="6630"/>
                  </a:cubicBezTo>
                  <a:lnTo>
                    <a:pt x="4317" y="8150"/>
                  </a:lnTo>
                  <a:cubicBezTo>
                    <a:pt x="4044" y="8697"/>
                    <a:pt x="3831" y="9336"/>
                    <a:pt x="3709" y="9974"/>
                  </a:cubicBezTo>
                  <a:lnTo>
                    <a:pt x="487" y="9670"/>
                  </a:lnTo>
                  <a:cubicBezTo>
                    <a:pt x="244" y="9670"/>
                    <a:pt x="31" y="9822"/>
                    <a:pt x="31" y="10065"/>
                  </a:cubicBezTo>
                  <a:cubicBezTo>
                    <a:pt x="1" y="10308"/>
                    <a:pt x="183" y="10521"/>
                    <a:pt x="396" y="10521"/>
                  </a:cubicBezTo>
                  <a:lnTo>
                    <a:pt x="3588" y="10825"/>
                  </a:lnTo>
                  <a:cubicBezTo>
                    <a:pt x="3527" y="11524"/>
                    <a:pt x="3588" y="12223"/>
                    <a:pt x="3709" y="12892"/>
                  </a:cubicBezTo>
                  <a:lnTo>
                    <a:pt x="761" y="13804"/>
                  </a:lnTo>
                  <a:cubicBezTo>
                    <a:pt x="518" y="13865"/>
                    <a:pt x="396" y="14108"/>
                    <a:pt x="487" y="14321"/>
                  </a:cubicBezTo>
                  <a:cubicBezTo>
                    <a:pt x="538" y="14522"/>
                    <a:pt x="713" y="14640"/>
                    <a:pt x="893" y="14640"/>
                  </a:cubicBezTo>
                  <a:cubicBezTo>
                    <a:pt x="930" y="14640"/>
                    <a:pt x="967" y="14635"/>
                    <a:pt x="1004" y="14624"/>
                  </a:cubicBezTo>
                  <a:lnTo>
                    <a:pt x="3922" y="13713"/>
                  </a:lnTo>
                  <a:cubicBezTo>
                    <a:pt x="4135" y="14412"/>
                    <a:pt x="4469" y="15080"/>
                    <a:pt x="4864" y="15688"/>
                  </a:cubicBezTo>
                  <a:lnTo>
                    <a:pt x="2615" y="17573"/>
                  </a:lnTo>
                  <a:cubicBezTo>
                    <a:pt x="2433" y="17725"/>
                    <a:pt x="2402" y="17998"/>
                    <a:pt x="2554" y="18181"/>
                  </a:cubicBezTo>
                  <a:cubicBezTo>
                    <a:pt x="2640" y="18284"/>
                    <a:pt x="2766" y="18339"/>
                    <a:pt x="2892" y="18339"/>
                  </a:cubicBezTo>
                  <a:cubicBezTo>
                    <a:pt x="2987" y="18339"/>
                    <a:pt x="3083" y="18307"/>
                    <a:pt x="3162" y="18242"/>
                  </a:cubicBezTo>
                  <a:lnTo>
                    <a:pt x="5381" y="16387"/>
                  </a:lnTo>
                  <a:cubicBezTo>
                    <a:pt x="5867" y="16935"/>
                    <a:pt x="6414" y="17421"/>
                    <a:pt x="7022" y="17816"/>
                  </a:cubicBezTo>
                  <a:lnTo>
                    <a:pt x="5715" y="20308"/>
                  </a:lnTo>
                  <a:cubicBezTo>
                    <a:pt x="5624" y="20491"/>
                    <a:pt x="5685" y="20764"/>
                    <a:pt x="5898" y="20886"/>
                  </a:cubicBezTo>
                  <a:cubicBezTo>
                    <a:pt x="5962" y="20913"/>
                    <a:pt x="6031" y="20927"/>
                    <a:pt x="6099" y="20927"/>
                  </a:cubicBezTo>
                  <a:cubicBezTo>
                    <a:pt x="6258" y="20927"/>
                    <a:pt x="6411" y="20853"/>
                    <a:pt x="6475" y="20704"/>
                  </a:cubicBezTo>
                  <a:lnTo>
                    <a:pt x="7782" y="18242"/>
                  </a:lnTo>
                  <a:cubicBezTo>
                    <a:pt x="8451" y="18576"/>
                    <a:pt x="9180" y="18819"/>
                    <a:pt x="9940" y="18941"/>
                  </a:cubicBezTo>
                  <a:lnTo>
                    <a:pt x="9728" y="21646"/>
                  </a:lnTo>
                  <a:cubicBezTo>
                    <a:pt x="9697" y="21889"/>
                    <a:pt x="9880" y="22102"/>
                    <a:pt x="10092" y="22102"/>
                  </a:cubicBezTo>
                  <a:cubicBezTo>
                    <a:pt x="10110" y="22104"/>
                    <a:pt x="10128" y="22105"/>
                    <a:pt x="10146" y="22105"/>
                  </a:cubicBezTo>
                  <a:cubicBezTo>
                    <a:pt x="10366" y="22105"/>
                    <a:pt x="10548" y="21934"/>
                    <a:pt x="10548" y="21737"/>
                  </a:cubicBezTo>
                  <a:lnTo>
                    <a:pt x="10791" y="19032"/>
                  </a:lnTo>
                  <a:cubicBezTo>
                    <a:pt x="10892" y="19036"/>
                    <a:pt x="10991" y="19038"/>
                    <a:pt x="11090" y="19038"/>
                  </a:cubicBezTo>
                  <a:cubicBezTo>
                    <a:pt x="11767" y="19038"/>
                    <a:pt x="12404" y="18948"/>
                    <a:pt x="13041" y="18789"/>
                  </a:cubicBezTo>
                  <a:lnTo>
                    <a:pt x="13831" y="21372"/>
                  </a:lnTo>
                  <a:cubicBezTo>
                    <a:pt x="13878" y="21561"/>
                    <a:pt x="14035" y="21676"/>
                    <a:pt x="14216" y="21676"/>
                  </a:cubicBezTo>
                  <a:cubicBezTo>
                    <a:pt x="14269" y="21676"/>
                    <a:pt x="14323" y="21666"/>
                    <a:pt x="14378" y="21646"/>
                  </a:cubicBezTo>
                  <a:cubicBezTo>
                    <a:pt x="14591" y="21585"/>
                    <a:pt x="14712" y="21342"/>
                    <a:pt x="14652" y="21129"/>
                  </a:cubicBezTo>
                  <a:lnTo>
                    <a:pt x="13831" y="18515"/>
                  </a:lnTo>
                  <a:cubicBezTo>
                    <a:pt x="14560" y="18242"/>
                    <a:pt x="15229" y="17877"/>
                    <a:pt x="15837" y="17390"/>
                  </a:cubicBezTo>
                  <a:lnTo>
                    <a:pt x="17600" y="19518"/>
                  </a:lnTo>
                  <a:cubicBezTo>
                    <a:pt x="17686" y="19622"/>
                    <a:pt x="17812" y="19676"/>
                    <a:pt x="17938" y="19676"/>
                  </a:cubicBezTo>
                  <a:cubicBezTo>
                    <a:pt x="18033" y="19676"/>
                    <a:pt x="18129" y="19645"/>
                    <a:pt x="18208" y="19579"/>
                  </a:cubicBezTo>
                  <a:cubicBezTo>
                    <a:pt x="18390" y="19427"/>
                    <a:pt x="18421" y="19153"/>
                    <a:pt x="18269" y="18971"/>
                  </a:cubicBezTo>
                  <a:lnTo>
                    <a:pt x="16475" y="16843"/>
                  </a:lnTo>
                  <a:cubicBezTo>
                    <a:pt x="17023" y="16266"/>
                    <a:pt x="17509" y="15628"/>
                    <a:pt x="17874" y="14928"/>
                  </a:cubicBezTo>
                  <a:lnTo>
                    <a:pt x="20427" y="16235"/>
                  </a:lnTo>
                  <a:cubicBezTo>
                    <a:pt x="20482" y="16259"/>
                    <a:pt x="20542" y="16271"/>
                    <a:pt x="20602" y="16271"/>
                  </a:cubicBezTo>
                  <a:cubicBezTo>
                    <a:pt x="20770" y="16271"/>
                    <a:pt x="20937" y="16180"/>
                    <a:pt x="21004" y="16023"/>
                  </a:cubicBezTo>
                  <a:cubicBezTo>
                    <a:pt x="21126" y="15810"/>
                    <a:pt x="21035" y="15567"/>
                    <a:pt x="20822" y="15476"/>
                  </a:cubicBezTo>
                  <a:lnTo>
                    <a:pt x="18208" y="14169"/>
                  </a:lnTo>
                  <a:cubicBezTo>
                    <a:pt x="18451" y="13530"/>
                    <a:pt x="18634" y="12862"/>
                    <a:pt x="18694" y="12162"/>
                  </a:cubicBezTo>
                  <a:lnTo>
                    <a:pt x="21673" y="12436"/>
                  </a:lnTo>
                  <a:cubicBezTo>
                    <a:pt x="21916" y="12436"/>
                    <a:pt x="22129" y="12284"/>
                    <a:pt x="22129" y="12041"/>
                  </a:cubicBezTo>
                  <a:cubicBezTo>
                    <a:pt x="22159" y="11798"/>
                    <a:pt x="21977" y="11585"/>
                    <a:pt x="21764" y="11585"/>
                  </a:cubicBezTo>
                  <a:lnTo>
                    <a:pt x="18725" y="11311"/>
                  </a:lnTo>
                  <a:cubicBezTo>
                    <a:pt x="18694" y="10582"/>
                    <a:pt x="18603" y="9883"/>
                    <a:pt x="18390" y="9244"/>
                  </a:cubicBezTo>
                  <a:lnTo>
                    <a:pt x="21400" y="8302"/>
                  </a:lnTo>
                  <a:cubicBezTo>
                    <a:pt x="21643" y="8241"/>
                    <a:pt x="21764" y="7998"/>
                    <a:pt x="21703" y="7785"/>
                  </a:cubicBezTo>
                  <a:cubicBezTo>
                    <a:pt x="21628" y="7584"/>
                    <a:pt x="21448" y="7466"/>
                    <a:pt x="21268" y="7466"/>
                  </a:cubicBezTo>
                  <a:cubicBezTo>
                    <a:pt x="21230" y="7466"/>
                    <a:pt x="21193" y="7471"/>
                    <a:pt x="21156" y="7482"/>
                  </a:cubicBezTo>
                  <a:lnTo>
                    <a:pt x="18086" y="8424"/>
                  </a:lnTo>
                  <a:cubicBezTo>
                    <a:pt x="17813" y="7785"/>
                    <a:pt x="17448" y="7208"/>
                    <a:pt x="16992" y="6661"/>
                  </a:cubicBezTo>
                  <a:lnTo>
                    <a:pt x="19545" y="4533"/>
                  </a:lnTo>
                  <a:cubicBezTo>
                    <a:pt x="19728" y="4381"/>
                    <a:pt x="19758" y="4108"/>
                    <a:pt x="19606" y="3925"/>
                  </a:cubicBezTo>
                  <a:cubicBezTo>
                    <a:pt x="19520" y="3822"/>
                    <a:pt x="19394" y="3767"/>
                    <a:pt x="19269" y="3767"/>
                  </a:cubicBezTo>
                  <a:cubicBezTo>
                    <a:pt x="19173" y="3767"/>
                    <a:pt x="19077" y="3799"/>
                    <a:pt x="18998" y="3864"/>
                  </a:cubicBezTo>
                  <a:lnTo>
                    <a:pt x="16415" y="6023"/>
                  </a:lnTo>
                  <a:cubicBezTo>
                    <a:pt x="15959" y="5567"/>
                    <a:pt x="15412" y="5171"/>
                    <a:pt x="14834" y="4837"/>
                  </a:cubicBezTo>
                  <a:lnTo>
                    <a:pt x="16445" y="1798"/>
                  </a:lnTo>
                  <a:cubicBezTo>
                    <a:pt x="16567" y="1615"/>
                    <a:pt x="16475" y="1342"/>
                    <a:pt x="16263" y="1220"/>
                  </a:cubicBezTo>
                  <a:cubicBezTo>
                    <a:pt x="16199" y="1193"/>
                    <a:pt x="16132" y="1179"/>
                    <a:pt x="16067" y="1179"/>
                  </a:cubicBezTo>
                  <a:cubicBezTo>
                    <a:pt x="15915" y="1179"/>
                    <a:pt x="15770" y="1253"/>
                    <a:pt x="15685" y="1402"/>
                  </a:cubicBezTo>
                  <a:lnTo>
                    <a:pt x="14074" y="4472"/>
                  </a:lnTo>
                  <a:cubicBezTo>
                    <a:pt x="13466" y="4199"/>
                    <a:pt x="12828" y="4047"/>
                    <a:pt x="12129" y="3956"/>
                  </a:cubicBezTo>
                  <a:lnTo>
                    <a:pt x="12463" y="460"/>
                  </a:lnTo>
                  <a:cubicBezTo>
                    <a:pt x="12463" y="217"/>
                    <a:pt x="12311" y="4"/>
                    <a:pt x="12068" y="4"/>
                  </a:cubicBezTo>
                  <a:cubicBezTo>
                    <a:pt x="12050" y="2"/>
                    <a:pt x="12032" y="1"/>
                    <a:pt x="12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5103700" y="3811775"/>
              <a:ext cx="64625" cy="61825"/>
            </a:xfrm>
            <a:custGeom>
              <a:avLst/>
              <a:gdLst/>
              <a:ahLst/>
              <a:cxnLst/>
              <a:rect l="l" t="t" r="r" b="b"/>
              <a:pathLst>
                <a:path w="2585" h="2473" extrusionOk="0">
                  <a:moveTo>
                    <a:pt x="1286" y="0"/>
                  </a:moveTo>
                  <a:cubicBezTo>
                    <a:pt x="663" y="0"/>
                    <a:pt x="119" y="470"/>
                    <a:pt x="61" y="1130"/>
                  </a:cubicBezTo>
                  <a:cubicBezTo>
                    <a:pt x="1" y="1799"/>
                    <a:pt x="517" y="2407"/>
                    <a:pt x="1186" y="2467"/>
                  </a:cubicBezTo>
                  <a:cubicBezTo>
                    <a:pt x="1226" y="2471"/>
                    <a:pt x="1265" y="2473"/>
                    <a:pt x="1303" y="2473"/>
                  </a:cubicBezTo>
                  <a:cubicBezTo>
                    <a:pt x="1949" y="2473"/>
                    <a:pt x="2466" y="2002"/>
                    <a:pt x="2524" y="1343"/>
                  </a:cubicBezTo>
                  <a:cubicBezTo>
                    <a:pt x="2584" y="674"/>
                    <a:pt x="2098" y="66"/>
                    <a:pt x="1399"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5515575" y="3596725"/>
              <a:ext cx="64600" cy="62575"/>
            </a:xfrm>
            <a:custGeom>
              <a:avLst/>
              <a:gdLst/>
              <a:ahLst/>
              <a:cxnLst/>
              <a:rect l="l" t="t" r="r" b="b"/>
              <a:pathLst>
                <a:path w="2584" h="2503" extrusionOk="0">
                  <a:moveTo>
                    <a:pt x="1291" y="1"/>
                  </a:moveTo>
                  <a:cubicBezTo>
                    <a:pt x="666" y="1"/>
                    <a:pt x="118" y="497"/>
                    <a:pt x="61" y="1130"/>
                  </a:cubicBezTo>
                  <a:cubicBezTo>
                    <a:pt x="0" y="1829"/>
                    <a:pt x="517" y="2437"/>
                    <a:pt x="1186" y="2498"/>
                  </a:cubicBezTo>
                  <a:cubicBezTo>
                    <a:pt x="1223" y="2501"/>
                    <a:pt x="1260" y="2503"/>
                    <a:pt x="1297" y="2503"/>
                  </a:cubicBezTo>
                  <a:cubicBezTo>
                    <a:pt x="1945" y="2503"/>
                    <a:pt x="2465" y="2006"/>
                    <a:pt x="2523" y="1373"/>
                  </a:cubicBezTo>
                  <a:cubicBezTo>
                    <a:pt x="2584" y="674"/>
                    <a:pt x="2097" y="66"/>
                    <a:pt x="1398" y="5"/>
                  </a:cubicBezTo>
                  <a:cubicBezTo>
                    <a:pt x="1362"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4970725" y="3443225"/>
              <a:ext cx="65375" cy="61825"/>
            </a:xfrm>
            <a:custGeom>
              <a:avLst/>
              <a:gdLst/>
              <a:ahLst/>
              <a:cxnLst/>
              <a:rect l="l" t="t" r="r" b="b"/>
              <a:pathLst>
                <a:path w="2615" h="2473" extrusionOk="0">
                  <a:moveTo>
                    <a:pt x="1311" y="0"/>
                  </a:moveTo>
                  <a:cubicBezTo>
                    <a:pt x="663" y="0"/>
                    <a:pt x="119" y="471"/>
                    <a:pt x="61" y="1130"/>
                  </a:cubicBezTo>
                  <a:cubicBezTo>
                    <a:pt x="0" y="1799"/>
                    <a:pt x="517" y="2407"/>
                    <a:pt x="1186" y="2468"/>
                  </a:cubicBezTo>
                  <a:cubicBezTo>
                    <a:pt x="1223" y="2471"/>
                    <a:pt x="1261" y="2472"/>
                    <a:pt x="1298" y="2472"/>
                  </a:cubicBezTo>
                  <a:cubicBezTo>
                    <a:pt x="1949" y="2472"/>
                    <a:pt x="2496" y="1976"/>
                    <a:pt x="2554" y="1343"/>
                  </a:cubicBezTo>
                  <a:cubicBezTo>
                    <a:pt x="2614" y="674"/>
                    <a:pt x="2098" y="66"/>
                    <a:pt x="1429" y="5"/>
                  </a:cubicBezTo>
                  <a:cubicBezTo>
                    <a:pt x="1390" y="2"/>
                    <a:pt x="1350" y="0"/>
                    <a:pt x="1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5257200" y="3284400"/>
              <a:ext cx="64625" cy="61825"/>
            </a:xfrm>
            <a:custGeom>
              <a:avLst/>
              <a:gdLst/>
              <a:ahLst/>
              <a:cxnLst/>
              <a:rect l="l" t="t" r="r" b="b"/>
              <a:pathLst>
                <a:path w="2585" h="2473" extrusionOk="0">
                  <a:moveTo>
                    <a:pt x="1292" y="1"/>
                  </a:moveTo>
                  <a:cubicBezTo>
                    <a:pt x="666" y="1"/>
                    <a:pt x="119" y="498"/>
                    <a:pt x="61" y="1130"/>
                  </a:cubicBezTo>
                  <a:cubicBezTo>
                    <a:pt x="1" y="1799"/>
                    <a:pt x="487" y="2407"/>
                    <a:pt x="1186" y="2468"/>
                  </a:cubicBezTo>
                  <a:cubicBezTo>
                    <a:pt x="1224" y="2471"/>
                    <a:pt x="1261" y="2473"/>
                    <a:pt x="1299" y="2473"/>
                  </a:cubicBezTo>
                  <a:cubicBezTo>
                    <a:pt x="1922" y="2473"/>
                    <a:pt x="2466" y="2003"/>
                    <a:pt x="2523" y="1343"/>
                  </a:cubicBezTo>
                  <a:cubicBezTo>
                    <a:pt x="2584" y="675"/>
                    <a:pt x="2068" y="67"/>
                    <a:pt x="1399" y="6"/>
                  </a:cubicBezTo>
                  <a:cubicBezTo>
                    <a:pt x="1363" y="3"/>
                    <a:pt x="1327"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318000" y="3846725"/>
              <a:ext cx="65375" cy="62575"/>
            </a:xfrm>
            <a:custGeom>
              <a:avLst/>
              <a:gdLst/>
              <a:ahLst/>
              <a:cxnLst/>
              <a:rect l="l" t="t" r="r" b="b"/>
              <a:pathLst>
                <a:path w="2615" h="2503" extrusionOk="0">
                  <a:moveTo>
                    <a:pt x="1317" y="1"/>
                  </a:moveTo>
                  <a:cubicBezTo>
                    <a:pt x="666" y="1"/>
                    <a:pt x="119" y="497"/>
                    <a:pt x="61" y="1130"/>
                  </a:cubicBezTo>
                  <a:cubicBezTo>
                    <a:pt x="0" y="1829"/>
                    <a:pt x="517" y="2437"/>
                    <a:pt x="1186" y="2498"/>
                  </a:cubicBezTo>
                  <a:cubicBezTo>
                    <a:pt x="1223" y="2501"/>
                    <a:pt x="1261" y="2503"/>
                    <a:pt x="1297" y="2503"/>
                  </a:cubicBezTo>
                  <a:cubicBezTo>
                    <a:pt x="1949" y="2503"/>
                    <a:pt x="2496" y="2006"/>
                    <a:pt x="2554" y="1373"/>
                  </a:cubicBezTo>
                  <a:cubicBezTo>
                    <a:pt x="2614" y="674"/>
                    <a:pt x="2098"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5501900" y="3703050"/>
              <a:ext cx="43325" cy="41300"/>
            </a:xfrm>
            <a:custGeom>
              <a:avLst/>
              <a:gdLst/>
              <a:ahLst/>
              <a:cxnLst/>
              <a:rect l="l" t="t" r="r" b="b"/>
              <a:pathLst>
                <a:path w="1733" h="1652" extrusionOk="0">
                  <a:moveTo>
                    <a:pt x="835" y="1"/>
                  </a:moveTo>
                  <a:cubicBezTo>
                    <a:pt x="426" y="1"/>
                    <a:pt x="86" y="317"/>
                    <a:pt x="30" y="737"/>
                  </a:cubicBezTo>
                  <a:cubicBezTo>
                    <a:pt x="0" y="1193"/>
                    <a:pt x="334" y="1588"/>
                    <a:pt x="790" y="1649"/>
                  </a:cubicBezTo>
                  <a:cubicBezTo>
                    <a:pt x="810" y="1650"/>
                    <a:pt x="829" y="1651"/>
                    <a:pt x="848" y="1651"/>
                  </a:cubicBezTo>
                  <a:cubicBezTo>
                    <a:pt x="1279" y="1651"/>
                    <a:pt x="1643" y="1326"/>
                    <a:pt x="1672" y="889"/>
                  </a:cubicBezTo>
                  <a:cubicBezTo>
                    <a:pt x="1733" y="433"/>
                    <a:pt x="1398" y="38"/>
                    <a:pt x="942" y="8"/>
                  </a:cubicBezTo>
                  <a:cubicBezTo>
                    <a:pt x="906" y="3"/>
                    <a:pt x="871"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985925" y="3663675"/>
              <a:ext cx="42575" cy="41150"/>
            </a:xfrm>
            <a:custGeom>
              <a:avLst/>
              <a:gdLst/>
              <a:ahLst/>
              <a:cxnLst/>
              <a:rect l="l" t="t" r="r" b="b"/>
              <a:pathLst>
                <a:path w="1703" h="1646" extrusionOk="0">
                  <a:moveTo>
                    <a:pt x="855" y="0"/>
                  </a:moveTo>
                  <a:cubicBezTo>
                    <a:pt x="424" y="0"/>
                    <a:pt x="60" y="325"/>
                    <a:pt x="31" y="762"/>
                  </a:cubicBezTo>
                  <a:cubicBezTo>
                    <a:pt x="0" y="1218"/>
                    <a:pt x="335" y="1613"/>
                    <a:pt x="760" y="1644"/>
                  </a:cubicBezTo>
                  <a:cubicBezTo>
                    <a:pt x="780" y="1645"/>
                    <a:pt x="799" y="1645"/>
                    <a:pt x="818" y="1645"/>
                  </a:cubicBezTo>
                  <a:cubicBezTo>
                    <a:pt x="1249" y="1645"/>
                    <a:pt x="1614" y="1322"/>
                    <a:pt x="1672" y="914"/>
                  </a:cubicBezTo>
                  <a:cubicBezTo>
                    <a:pt x="1703" y="458"/>
                    <a:pt x="1368" y="63"/>
                    <a:pt x="912"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5217700" y="3855925"/>
              <a:ext cx="43325" cy="41275"/>
            </a:xfrm>
            <a:custGeom>
              <a:avLst/>
              <a:gdLst/>
              <a:ahLst/>
              <a:cxnLst/>
              <a:rect l="l" t="t" r="r" b="b"/>
              <a:pathLst>
                <a:path w="1733" h="1651" extrusionOk="0">
                  <a:moveTo>
                    <a:pt x="885" y="0"/>
                  </a:moveTo>
                  <a:cubicBezTo>
                    <a:pt x="454" y="0"/>
                    <a:pt x="89" y="326"/>
                    <a:pt x="30" y="762"/>
                  </a:cubicBezTo>
                  <a:cubicBezTo>
                    <a:pt x="0" y="1218"/>
                    <a:pt x="334" y="1613"/>
                    <a:pt x="790" y="1644"/>
                  </a:cubicBezTo>
                  <a:cubicBezTo>
                    <a:pt x="826" y="1648"/>
                    <a:pt x="862" y="1651"/>
                    <a:pt x="897" y="1651"/>
                  </a:cubicBezTo>
                  <a:cubicBezTo>
                    <a:pt x="1306" y="1651"/>
                    <a:pt x="1644" y="1334"/>
                    <a:pt x="1672" y="914"/>
                  </a:cubicBezTo>
                  <a:cubicBezTo>
                    <a:pt x="1733" y="458"/>
                    <a:pt x="1398" y="6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457825" y="3404975"/>
              <a:ext cx="44100" cy="40875"/>
            </a:xfrm>
            <a:custGeom>
              <a:avLst/>
              <a:gdLst/>
              <a:ahLst/>
              <a:cxnLst/>
              <a:rect l="l" t="t" r="r" b="b"/>
              <a:pathLst>
                <a:path w="1764" h="1635" extrusionOk="0">
                  <a:moveTo>
                    <a:pt x="881" y="1"/>
                  </a:moveTo>
                  <a:cubicBezTo>
                    <a:pt x="831" y="1"/>
                    <a:pt x="781" y="5"/>
                    <a:pt x="730" y="16"/>
                  </a:cubicBezTo>
                  <a:cubicBezTo>
                    <a:pt x="304" y="77"/>
                    <a:pt x="0" y="502"/>
                    <a:pt x="61" y="958"/>
                  </a:cubicBezTo>
                  <a:cubicBezTo>
                    <a:pt x="116" y="1347"/>
                    <a:pt x="477" y="1634"/>
                    <a:pt x="887" y="1634"/>
                  </a:cubicBezTo>
                  <a:cubicBezTo>
                    <a:pt x="925" y="1634"/>
                    <a:pt x="964" y="1632"/>
                    <a:pt x="1003" y="1627"/>
                  </a:cubicBezTo>
                  <a:cubicBezTo>
                    <a:pt x="1429" y="1566"/>
                    <a:pt x="1763" y="1140"/>
                    <a:pt x="1672" y="684"/>
                  </a:cubicBezTo>
                  <a:cubicBezTo>
                    <a:pt x="1618" y="307"/>
                    <a:pt x="1276" y="1"/>
                    <a:pt x="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5150825" y="3311550"/>
              <a:ext cx="54725" cy="50850"/>
            </a:xfrm>
            <a:custGeom>
              <a:avLst/>
              <a:gdLst/>
              <a:ahLst/>
              <a:cxnLst/>
              <a:rect l="l" t="t" r="r" b="b"/>
              <a:pathLst>
                <a:path w="2189" h="2034" extrusionOk="0">
                  <a:moveTo>
                    <a:pt x="1110" y="0"/>
                  </a:moveTo>
                  <a:cubicBezTo>
                    <a:pt x="1055" y="0"/>
                    <a:pt x="999" y="5"/>
                    <a:pt x="942" y="14"/>
                  </a:cubicBezTo>
                  <a:cubicBezTo>
                    <a:pt x="395" y="75"/>
                    <a:pt x="0" y="622"/>
                    <a:pt x="91" y="1169"/>
                  </a:cubicBezTo>
                  <a:cubicBezTo>
                    <a:pt x="174" y="1663"/>
                    <a:pt x="603" y="2033"/>
                    <a:pt x="1088" y="2033"/>
                  </a:cubicBezTo>
                  <a:cubicBezTo>
                    <a:pt x="1141" y="2033"/>
                    <a:pt x="1193" y="2029"/>
                    <a:pt x="1246" y="2020"/>
                  </a:cubicBezTo>
                  <a:cubicBezTo>
                    <a:pt x="1794" y="1929"/>
                    <a:pt x="2189" y="1412"/>
                    <a:pt x="2098" y="865"/>
                  </a:cubicBezTo>
                  <a:cubicBezTo>
                    <a:pt x="2016" y="347"/>
                    <a:pt x="1591"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8"/>
          <p:cNvSpPr txBox="1">
            <a:spLocks noGrp="1"/>
          </p:cNvSpPr>
          <p:nvPr>
            <p:ph type="title" hasCustomPrompt="1"/>
          </p:nvPr>
        </p:nvSpPr>
        <p:spPr>
          <a:xfrm>
            <a:off x="2370600" y="614250"/>
            <a:ext cx="4402800" cy="7851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9" name="Google Shape;1189;p38"/>
          <p:cNvSpPr txBox="1">
            <a:spLocks noGrp="1"/>
          </p:cNvSpPr>
          <p:nvPr>
            <p:ph type="subTitle" idx="1"/>
          </p:nvPr>
        </p:nvSpPr>
        <p:spPr>
          <a:xfrm>
            <a:off x="2370600" y="1424402"/>
            <a:ext cx="4402800" cy="41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ontserrat Medium"/>
              <a:buNone/>
              <a:defRPr sz="1600">
                <a:solidFill>
                  <a:schemeClr val="dk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9pPr>
          </a:lstStyle>
          <a:p>
            <a:endParaRPr/>
          </a:p>
        </p:txBody>
      </p:sp>
      <p:sp>
        <p:nvSpPr>
          <p:cNvPr id="1190" name="Google Shape;1190;p38"/>
          <p:cNvSpPr txBox="1">
            <a:spLocks noGrp="1"/>
          </p:cNvSpPr>
          <p:nvPr>
            <p:ph type="title" idx="2" hasCustomPrompt="1"/>
          </p:nvPr>
        </p:nvSpPr>
        <p:spPr>
          <a:xfrm>
            <a:off x="2370600" y="2002354"/>
            <a:ext cx="4402800" cy="744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91" name="Google Shape;1191;p38"/>
          <p:cNvSpPr txBox="1">
            <a:spLocks noGrp="1"/>
          </p:cNvSpPr>
          <p:nvPr>
            <p:ph type="subTitle" idx="3"/>
          </p:nvPr>
        </p:nvSpPr>
        <p:spPr>
          <a:xfrm>
            <a:off x="2370600" y="2772006"/>
            <a:ext cx="4402800" cy="41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ontserrat Medium"/>
              <a:buNone/>
              <a:defRPr sz="1600">
                <a:solidFill>
                  <a:schemeClr val="dk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9pPr>
          </a:lstStyle>
          <a:p>
            <a:endParaRPr/>
          </a:p>
        </p:txBody>
      </p:sp>
      <p:sp>
        <p:nvSpPr>
          <p:cNvPr id="1192" name="Google Shape;1192;p38"/>
          <p:cNvSpPr txBox="1">
            <a:spLocks noGrp="1"/>
          </p:cNvSpPr>
          <p:nvPr>
            <p:ph type="title" idx="4" hasCustomPrompt="1"/>
          </p:nvPr>
        </p:nvSpPr>
        <p:spPr>
          <a:xfrm>
            <a:off x="2370600" y="3349959"/>
            <a:ext cx="4402800" cy="744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93" name="Google Shape;1193;p38"/>
          <p:cNvSpPr txBox="1">
            <a:spLocks noGrp="1"/>
          </p:cNvSpPr>
          <p:nvPr>
            <p:ph type="subTitle" idx="5"/>
          </p:nvPr>
        </p:nvSpPr>
        <p:spPr>
          <a:xfrm>
            <a:off x="2370600" y="4119611"/>
            <a:ext cx="4402800" cy="41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Font typeface="Montserrat Medium"/>
              <a:buNone/>
              <a:defRPr sz="1600">
                <a:solidFill>
                  <a:schemeClr val="dk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251"/>
        <p:cNvGrpSpPr/>
        <p:nvPr/>
      </p:nvGrpSpPr>
      <p:grpSpPr>
        <a:xfrm>
          <a:off x="0" y="0"/>
          <a:ext cx="0" cy="0"/>
          <a:chOff x="0" y="0"/>
          <a:chExt cx="0" cy="0"/>
        </a:xfrm>
      </p:grpSpPr>
      <p:sp>
        <p:nvSpPr>
          <p:cNvPr id="1252" name="Google Shape;1252;p40"/>
          <p:cNvSpPr/>
          <p:nvPr/>
        </p:nvSpPr>
        <p:spPr>
          <a:xfrm flipH="1">
            <a:off x="-692544" y="-67073"/>
            <a:ext cx="2391962" cy="1554798"/>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rot="-10799796" flipH="1">
            <a:off x="-501269" y="-70564"/>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40"/>
          <p:cNvGrpSpPr/>
          <p:nvPr/>
        </p:nvGrpSpPr>
        <p:grpSpPr>
          <a:xfrm>
            <a:off x="1801646" y="366195"/>
            <a:ext cx="250775" cy="250025"/>
            <a:chOff x="6034575" y="1876450"/>
            <a:chExt cx="250775" cy="250025"/>
          </a:xfrm>
        </p:grpSpPr>
        <p:sp>
          <p:nvSpPr>
            <p:cNvPr id="1255" name="Google Shape;1255;p40"/>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40"/>
          <p:cNvSpPr/>
          <p:nvPr/>
        </p:nvSpPr>
        <p:spPr>
          <a:xfrm>
            <a:off x="291328" y="3313877"/>
            <a:ext cx="628207" cy="628207"/>
          </a:xfrm>
          <a:custGeom>
            <a:avLst/>
            <a:gdLst/>
            <a:ahLst/>
            <a:cxnLst/>
            <a:rect l="l" t="t" r="r" b="b"/>
            <a:pathLst>
              <a:path w="8056" h="8056" extrusionOk="0">
                <a:moveTo>
                  <a:pt x="4013" y="0"/>
                </a:moveTo>
                <a:cubicBezTo>
                  <a:pt x="1794" y="0"/>
                  <a:pt x="0" y="1794"/>
                  <a:pt x="0" y="4013"/>
                </a:cubicBezTo>
                <a:cubicBezTo>
                  <a:pt x="0" y="6262"/>
                  <a:pt x="1794" y="8055"/>
                  <a:pt x="4013" y="8055"/>
                </a:cubicBezTo>
                <a:cubicBezTo>
                  <a:pt x="6232" y="8055"/>
                  <a:pt x="8055" y="6262"/>
                  <a:pt x="8055" y="4013"/>
                </a:cubicBezTo>
                <a:cubicBezTo>
                  <a:pt x="8055" y="1794"/>
                  <a:pt x="6232" y="0"/>
                  <a:pt x="4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0" name="Google Shape;1260;p40"/>
          <p:cNvGrpSpPr/>
          <p:nvPr/>
        </p:nvGrpSpPr>
        <p:grpSpPr>
          <a:xfrm flipH="1">
            <a:off x="4267264" y="4849175"/>
            <a:ext cx="609450" cy="624900"/>
            <a:chOff x="4970725" y="3284400"/>
            <a:chExt cx="609450" cy="624900"/>
          </a:xfrm>
        </p:grpSpPr>
        <p:sp>
          <p:nvSpPr>
            <p:cNvPr id="1261" name="Google Shape;1261;p40"/>
            <p:cNvSpPr/>
            <p:nvPr/>
          </p:nvSpPr>
          <p:spPr>
            <a:xfrm>
              <a:off x="4988950" y="3321675"/>
              <a:ext cx="554000" cy="552650"/>
            </a:xfrm>
            <a:custGeom>
              <a:avLst/>
              <a:gdLst/>
              <a:ahLst/>
              <a:cxnLst/>
              <a:rect l="l" t="t" r="r" b="b"/>
              <a:pathLst>
                <a:path w="22160" h="22106" extrusionOk="0">
                  <a:moveTo>
                    <a:pt x="12015" y="1"/>
                  </a:moveTo>
                  <a:cubicBezTo>
                    <a:pt x="11795" y="1"/>
                    <a:pt x="11612" y="172"/>
                    <a:pt x="11612" y="369"/>
                  </a:cubicBezTo>
                  <a:lnTo>
                    <a:pt x="11278" y="3895"/>
                  </a:lnTo>
                  <a:cubicBezTo>
                    <a:pt x="11171" y="3890"/>
                    <a:pt x="11065" y="3887"/>
                    <a:pt x="10959" y="3887"/>
                  </a:cubicBezTo>
                  <a:cubicBezTo>
                    <a:pt x="10427" y="3887"/>
                    <a:pt x="9895" y="3951"/>
                    <a:pt x="9363" y="4077"/>
                  </a:cubicBezTo>
                  <a:lnTo>
                    <a:pt x="8329" y="734"/>
                  </a:lnTo>
                  <a:cubicBezTo>
                    <a:pt x="8282" y="545"/>
                    <a:pt x="8126" y="430"/>
                    <a:pt x="7959" y="430"/>
                  </a:cubicBezTo>
                  <a:cubicBezTo>
                    <a:pt x="7910" y="430"/>
                    <a:pt x="7861" y="440"/>
                    <a:pt x="7813" y="460"/>
                  </a:cubicBezTo>
                  <a:cubicBezTo>
                    <a:pt x="7569" y="521"/>
                    <a:pt x="7448" y="764"/>
                    <a:pt x="7509" y="977"/>
                  </a:cubicBezTo>
                  <a:lnTo>
                    <a:pt x="8542" y="4320"/>
                  </a:lnTo>
                  <a:cubicBezTo>
                    <a:pt x="7934" y="4564"/>
                    <a:pt x="7326" y="4867"/>
                    <a:pt x="6779" y="5263"/>
                  </a:cubicBezTo>
                  <a:lnTo>
                    <a:pt x="4560" y="2588"/>
                  </a:lnTo>
                  <a:cubicBezTo>
                    <a:pt x="4474" y="2484"/>
                    <a:pt x="4349" y="2430"/>
                    <a:pt x="4223" y="2430"/>
                  </a:cubicBezTo>
                  <a:cubicBezTo>
                    <a:pt x="4127" y="2430"/>
                    <a:pt x="4031" y="2461"/>
                    <a:pt x="3952" y="2527"/>
                  </a:cubicBezTo>
                  <a:cubicBezTo>
                    <a:pt x="3770" y="2679"/>
                    <a:pt x="3740" y="2953"/>
                    <a:pt x="3892" y="3135"/>
                  </a:cubicBezTo>
                  <a:lnTo>
                    <a:pt x="6110" y="5779"/>
                  </a:lnTo>
                  <a:cubicBezTo>
                    <a:pt x="5594" y="6266"/>
                    <a:pt x="5138" y="6782"/>
                    <a:pt x="4743" y="7390"/>
                  </a:cubicBezTo>
                  <a:lnTo>
                    <a:pt x="1733" y="5871"/>
                  </a:lnTo>
                  <a:cubicBezTo>
                    <a:pt x="1678" y="5847"/>
                    <a:pt x="1620" y="5835"/>
                    <a:pt x="1563" y="5835"/>
                  </a:cubicBezTo>
                  <a:cubicBezTo>
                    <a:pt x="1402" y="5835"/>
                    <a:pt x="1246" y="5926"/>
                    <a:pt x="1156" y="6083"/>
                  </a:cubicBezTo>
                  <a:cubicBezTo>
                    <a:pt x="1065" y="6266"/>
                    <a:pt x="1126" y="6539"/>
                    <a:pt x="1338" y="6630"/>
                  </a:cubicBezTo>
                  <a:lnTo>
                    <a:pt x="4317" y="8150"/>
                  </a:lnTo>
                  <a:cubicBezTo>
                    <a:pt x="4044" y="8697"/>
                    <a:pt x="3831" y="9336"/>
                    <a:pt x="3709" y="9974"/>
                  </a:cubicBezTo>
                  <a:lnTo>
                    <a:pt x="487" y="9670"/>
                  </a:lnTo>
                  <a:cubicBezTo>
                    <a:pt x="244" y="9670"/>
                    <a:pt x="31" y="9822"/>
                    <a:pt x="31" y="10065"/>
                  </a:cubicBezTo>
                  <a:cubicBezTo>
                    <a:pt x="1" y="10308"/>
                    <a:pt x="183" y="10521"/>
                    <a:pt x="396" y="10521"/>
                  </a:cubicBezTo>
                  <a:lnTo>
                    <a:pt x="3588" y="10825"/>
                  </a:lnTo>
                  <a:cubicBezTo>
                    <a:pt x="3527" y="11524"/>
                    <a:pt x="3588" y="12223"/>
                    <a:pt x="3709" y="12892"/>
                  </a:cubicBezTo>
                  <a:lnTo>
                    <a:pt x="761" y="13804"/>
                  </a:lnTo>
                  <a:cubicBezTo>
                    <a:pt x="518" y="13865"/>
                    <a:pt x="396" y="14108"/>
                    <a:pt x="487" y="14321"/>
                  </a:cubicBezTo>
                  <a:cubicBezTo>
                    <a:pt x="538" y="14522"/>
                    <a:pt x="713" y="14640"/>
                    <a:pt x="893" y="14640"/>
                  </a:cubicBezTo>
                  <a:cubicBezTo>
                    <a:pt x="930" y="14640"/>
                    <a:pt x="967" y="14635"/>
                    <a:pt x="1004" y="14624"/>
                  </a:cubicBezTo>
                  <a:lnTo>
                    <a:pt x="3922" y="13713"/>
                  </a:lnTo>
                  <a:cubicBezTo>
                    <a:pt x="4135" y="14412"/>
                    <a:pt x="4469" y="15080"/>
                    <a:pt x="4864" y="15688"/>
                  </a:cubicBezTo>
                  <a:lnTo>
                    <a:pt x="2615" y="17573"/>
                  </a:lnTo>
                  <a:cubicBezTo>
                    <a:pt x="2433" y="17725"/>
                    <a:pt x="2402" y="17998"/>
                    <a:pt x="2554" y="18181"/>
                  </a:cubicBezTo>
                  <a:cubicBezTo>
                    <a:pt x="2640" y="18284"/>
                    <a:pt x="2766" y="18339"/>
                    <a:pt x="2892" y="18339"/>
                  </a:cubicBezTo>
                  <a:cubicBezTo>
                    <a:pt x="2987" y="18339"/>
                    <a:pt x="3083" y="18307"/>
                    <a:pt x="3162" y="18242"/>
                  </a:cubicBezTo>
                  <a:lnTo>
                    <a:pt x="5381" y="16387"/>
                  </a:lnTo>
                  <a:cubicBezTo>
                    <a:pt x="5867" y="16935"/>
                    <a:pt x="6414" y="17421"/>
                    <a:pt x="7022" y="17816"/>
                  </a:cubicBezTo>
                  <a:lnTo>
                    <a:pt x="5715" y="20308"/>
                  </a:lnTo>
                  <a:cubicBezTo>
                    <a:pt x="5624" y="20491"/>
                    <a:pt x="5685" y="20764"/>
                    <a:pt x="5898" y="20886"/>
                  </a:cubicBezTo>
                  <a:cubicBezTo>
                    <a:pt x="5962" y="20913"/>
                    <a:pt x="6031" y="20927"/>
                    <a:pt x="6099" y="20927"/>
                  </a:cubicBezTo>
                  <a:cubicBezTo>
                    <a:pt x="6258" y="20927"/>
                    <a:pt x="6411" y="20853"/>
                    <a:pt x="6475" y="20704"/>
                  </a:cubicBezTo>
                  <a:lnTo>
                    <a:pt x="7782" y="18242"/>
                  </a:lnTo>
                  <a:cubicBezTo>
                    <a:pt x="8451" y="18576"/>
                    <a:pt x="9180" y="18819"/>
                    <a:pt x="9940" y="18941"/>
                  </a:cubicBezTo>
                  <a:lnTo>
                    <a:pt x="9728" y="21646"/>
                  </a:lnTo>
                  <a:cubicBezTo>
                    <a:pt x="9697" y="21889"/>
                    <a:pt x="9880" y="22102"/>
                    <a:pt x="10092" y="22102"/>
                  </a:cubicBezTo>
                  <a:cubicBezTo>
                    <a:pt x="10110" y="22104"/>
                    <a:pt x="10128" y="22105"/>
                    <a:pt x="10146" y="22105"/>
                  </a:cubicBezTo>
                  <a:cubicBezTo>
                    <a:pt x="10366" y="22105"/>
                    <a:pt x="10548" y="21934"/>
                    <a:pt x="10548" y="21737"/>
                  </a:cubicBezTo>
                  <a:lnTo>
                    <a:pt x="10791" y="19032"/>
                  </a:lnTo>
                  <a:cubicBezTo>
                    <a:pt x="10892" y="19036"/>
                    <a:pt x="10991" y="19038"/>
                    <a:pt x="11090" y="19038"/>
                  </a:cubicBezTo>
                  <a:cubicBezTo>
                    <a:pt x="11767" y="19038"/>
                    <a:pt x="12404" y="18948"/>
                    <a:pt x="13041" y="18789"/>
                  </a:cubicBezTo>
                  <a:lnTo>
                    <a:pt x="13831" y="21372"/>
                  </a:lnTo>
                  <a:cubicBezTo>
                    <a:pt x="13878" y="21561"/>
                    <a:pt x="14035" y="21676"/>
                    <a:pt x="14216" y="21676"/>
                  </a:cubicBezTo>
                  <a:cubicBezTo>
                    <a:pt x="14269" y="21676"/>
                    <a:pt x="14323" y="21666"/>
                    <a:pt x="14378" y="21646"/>
                  </a:cubicBezTo>
                  <a:cubicBezTo>
                    <a:pt x="14591" y="21585"/>
                    <a:pt x="14712" y="21342"/>
                    <a:pt x="14652" y="21129"/>
                  </a:cubicBezTo>
                  <a:lnTo>
                    <a:pt x="13831" y="18515"/>
                  </a:lnTo>
                  <a:cubicBezTo>
                    <a:pt x="14560" y="18242"/>
                    <a:pt x="15229" y="17877"/>
                    <a:pt x="15837" y="17390"/>
                  </a:cubicBezTo>
                  <a:lnTo>
                    <a:pt x="17600" y="19518"/>
                  </a:lnTo>
                  <a:cubicBezTo>
                    <a:pt x="17686" y="19622"/>
                    <a:pt x="17812" y="19676"/>
                    <a:pt x="17938" y="19676"/>
                  </a:cubicBezTo>
                  <a:cubicBezTo>
                    <a:pt x="18033" y="19676"/>
                    <a:pt x="18129" y="19645"/>
                    <a:pt x="18208" y="19579"/>
                  </a:cubicBezTo>
                  <a:cubicBezTo>
                    <a:pt x="18390" y="19427"/>
                    <a:pt x="18421" y="19153"/>
                    <a:pt x="18269" y="18971"/>
                  </a:cubicBezTo>
                  <a:lnTo>
                    <a:pt x="16475" y="16843"/>
                  </a:lnTo>
                  <a:cubicBezTo>
                    <a:pt x="17023" y="16266"/>
                    <a:pt x="17509" y="15628"/>
                    <a:pt x="17874" y="14928"/>
                  </a:cubicBezTo>
                  <a:lnTo>
                    <a:pt x="20427" y="16235"/>
                  </a:lnTo>
                  <a:cubicBezTo>
                    <a:pt x="20482" y="16259"/>
                    <a:pt x="20542" y="16271"/>
                    <a:pt x="20602" y="16271"/>
                  </a:cubicBezTo>
                  <a:cubicBezTo>
                    <a:pt x="20770" y="16271"/>
                    <a:pt x="20937" y="16180"/>
                    <a:pt x="21004" y="16023"/>
                  </a:cubicBezTo>
                  <a:cubicBezTo>
                    <a:pt x="21126" y="15810"/>
                    <a:pt x="21035" y="15567"/>
                    <a:pt x="20822" y="15476"/>
                  </a:cubicBezTo>
                  <a:lnTo>
                    <a:pt x="18208" y="14169"/>
                  </a:lnTo>
                  <a:cubicBezTo>
                    <a:pt x="18451" y="13530"/>
                    <a:pt x="18634" y="12862"/>
                    <a:pt x="18694" y="12162"/>
                  </a:cubicBezTo>
                  <a:lnTo>
                    <a:pt x="21673" y="12436"/>
                  </a:lnTo>
                  <a:cubicBezTo>
                    <a:pt x="21916" y="12436"/>
                    <a:pt x="22129" y="12284"/>
                    <a:pt x="22129" y="12041"/>
                  </a:cubicBezTo>
                  <a:cubicBezTo>
                    <a:pt x="22159" y="11798"/>
                    <a:pt x="21977" y="11585"/>
                    <a:pt x="21764" y="11585"/>
                  </a:cubicBezTo>
                  <a:lnTo>
                    <a:pt x="18725" y="11311"/>
                  </a:lnTo>
                  <a:cubicBezTo>
                    <a:pt x="18694" y="10582"/>
                    <a:pt x="18603" y="9883"/>
                    <a:pt x="18390" y="9244"/>
                  </a:cubicBezTo>
                  <a:lnTo>
                    <a:pt x="21400" y="8302"/>
                  </a:lnTo>
                  <a:cubicBezTo>
                    <a:pt x="21643" y="8241"/>
                    <a:pt x="21764" y="7998"/>
                    <a:pt x="21703" y="7785"/>
                  </a:cubicBezTo>
                  <a:cubicBezTo>
                    <a:pt x="21628" y="7584"/>
                    <a:pt x="21448" y="7466"/>
                    <a:pt x="21268" y="7466"/>
                  </a:cubicBezTo>
                  <a:cubicBezTo>
                    <a:pt x="21230" y="7466"/>
                    <a:pt x="21193" y="7471"/>
                    <a:pt x="21156" y="7482"/>
                  </a:cubicBezTo>
                  <a:lnTo>
                    <a:pt x="18086" y="8424"/>
                  </a:lnTo>
                  <a:cubicBezTo>
                    <a:pt x="17813" y="7785"/>
                    <a:pt x="17448" y="7208"/>
                    <a:pt x="16992" y="6661"/>
                  </a:cubicBezTo>
                  <a:lnTo>
                    <a:pt x="19545" y="4533"/>
                  </a:lnTo>
                  <a:cubicBezTo>
                    <a:pt x="19728" y="4381"/>
                    <a:pt x="19758" y="4108"/>
                    <a:pt x="19606" y="3925"/>
                  </a:cubicBezTo>
                  <a:cubicBezTo>
                    <a:pt x="19520" y="3822"/>
                    <a:pt x="19394" y="3767"/>
                    <a:pt x="19269" y="3767"/>
                  </a:cubicBezTo>
                  <a:cubicBezTo>
                    <a:pt x="19173" y="3767"/>
                    <a:pt x="19077" y="3799"/>
                    <a:pt x="18998" y="3864"/>
                  </a:cubicBezTo>
                  <a:lnTo>
                    <a:pt x="16415" y="6023"/>
                  </a:lnTo>
                  <a:cubicBezTo>
                    <a:pt x="15959" y="5567"/>
                    <a:pt x="15412" y="5171"/>
                    <a:pt x="14834" y="4837"/>
                  </a:cubicBezTo>
                  <a:lnTo>
                    <a:pt x="16445" y="1798"/>
                  </a:lnTo>
                  <a:cubicBezTo>
                    <a:pt x="16567" y="1615"/>
                    <a:pt x="16475" y="1342"/>
                    <a:pt x="16263" y="1220"/>
                  </a:cubicBezTo>
                  <a:cubicBezTo>
                    <a:pt x="16199" y="1193"/>
                    <a:pt x="16132" y="1179"/>
                    <a:pt x="16067" y="1179"/>
                  </a:cubicBezTo>
                  <a:cubicBezTo>
                    <a:pt x="15915" y="1179"/>
                    <a:pt x="15770" y="1253"/>
                    <a:pt x="15685" y="1402"/>
                  </a:cubicBezTo>
                  <a:lnTo>
                    <a:pt x="14074" y="4472"/>
                  </a:lnTo>
                  <a:cubicBezTo>
                    <a:pt x="13466" y="4199"/>
                    <a:pt x="12828" y="4047"/>
                    <a:pt x="12129" y="3956"/>
                  </a:cubicBezTo>
                  <a:lnTo>
                    <a:pt x="12463" y="460"/>
                  </a:lnTo>
                  <a:cubicBezTo>
                    <a:pt x="12463" y="217"/>
                    <a:pt x="12311" y="4"/>
                    <a:pt x="12068" y="4"/>
                  </a:cubicBezTo>
                  <a:cubicBezTo>
                    <a:pt x="12050" y="2"/>
                    <a:pt x="12032" y="1"/>
                    <a:pt x="120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5103700" y="3811775"/>
              <a:ext cx="64625" cy="61825"/>
            </a:xfrm>
            <a:custGeom>
              <a:avLst/>
              <a:gdLst/>
              <a:ahLst/>
              <a:cxnLst/>
              <a:rect l="l" t="t" r="r" b="b"/>
              <a:pathLst>
                <a:path w="2585" h="2473" extrusionOk="0">
                  <a:moveTo>
                    <a:pt x="1286" y="0"/>
                  </a:moveTo>
                  <a:cubicBezTo>
                    <a:pt x="663" y="0"/>
                    <a:pt x="119" y="470"/>
                    <a:pt x="61" y="1130"/>
                  </a:cubicBezTo>
                  <a:cubicBezTo>
                    <a:pt x="1" y="1799"/>
                    <a:pt x="517" y="2407"/>
                    <a:pt x="1186" y="2467"/>
                  </a:cubicBezTo>
                  <a:cubicBezTo>
                    <a:pt x="1226" y="2471"/>
                    <a:pt x="1265" y="2473"/>
                    <a:pt x="1303" y="2473"/>
                  </a:cubicBezTo>
                  <a:cubicBezTo>
                    <a:pt x="1949" y="2473"/>
                    <a:pt x="2466" y="2002"/>
                    <a:pt x="2524" y="1343"/>
                  </a:cubicBezTo>
                  <a:cubicBezTo>
                    <a:pt x="2584" y="674"/>
                    <a:pt x="2098" y="66"/>
                    <a:pt x="1399"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5515575" y="3596725"/>
              <a:ext cx="64600" cy="62575"/>
            </a:xfrm>
            <a:custGeom>
              <a:avLst/>
              <a:gdLst/>
              <a:ahLst/>
              <a:cxnLst/>
              <a:rect l="l" t="t" r="r" b="b"/>
              <a:pathLst>
                <a:path w="2584" h="2503" extrusionOk="0">
                  <a:moveTo>
                    <a:pt x="1291" y="1"/>
                  </a:moveTo>
                  <a:cubicBezTo>
                    <a:pt x="666" y="1"/>
                    <a:pt x="118" y="497"/>
                    <a:pt x="61" y="1130"/>
                  </a:cubicBezTo>
                  <a:cubicBezTo>
                    <a:pt x="0" y="1829"/>
                    <a:pt x="517" y="2437"/>
                    <a:pt x="1186" y="2498"/>
                  </a:cubicBezTo>
                  <a:cubicBezTo>
                    <a:pt x="1223" y="2501"/>
                    <a:pt x="1260" y="2503"/>
                    <a:pt x="1297" y="2503"/>
                  </a:cubicBezTo>
                  <a:cubicBezTo>
                    <a:pt x="1945" y="2503"/>
                    <a:pt x="2465" y="2006"/>
                    <a:pt x="2523" y="1373"/>
                  </a:cubicBezTo>
                  <a:cubicBezTo>
                    <a:pt x="2584" y="674"/>
                    <a:pt x="2097" y="66"/>
                    <a:pt x="1398" y="5"/>
                  </a:cubicBezTo>
                  <a:cubicBezTo>
                    <a:pt x="1362"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4970725" y="3443225"/>
              <a:ext cx="65375" cy="61825"/>
            </a:xfrm>
            <a:custGeom>
              <a:avLst/>
              <a:gdLst/>
              <a:ahLst/>
              <a:cxnLst/>
              <a:rect l="l" t="t" r="r" b="b"/>
              <a:pathLst>
                <a:path w="2615" h="2473" extrusionOk="0">
                  <a:moveTo>
                    <a:pt x="1311" y="0"/>
                  </a:moveTo>
                  <a:cubicBezTo>
                    <a:pt x="663" y="0"/>
                    <a:pt x="119" y="471"/>
                    <a:pt x="61" y="1130"/>
                  </a:cubicBezTo>
                  <a:cubicBezTo>
                    <a:pt x="0" y="1799"/>
                    <a:pt x="517" y="2407"/>
                    <a:pt x="1186" y="2468"/>
                  </a:cubicBezTo>
                  <a:cubicBezTo>
                    <a:pt x="1223" y="2471"/>
                    <a:pt x="1261" y="2472"/>
                    <a:pt x="1298" y="2472"/>
                  </a:cubicBezTo>
                  <a:cubicBezTo>
                    <a:pt x="1949" y="2472"/>
                    <a:pt x="2496" y="1976"/>
                    <a:pt x="2554" y="1343"/>
                  </a:cubicBezTo>
                  <a:cubicBezTo>
                    <a:pt x="2614" y="674"/>
                    <a:pt x="2098" y="66"/>
                    <a:pt x="1429" y="5"/>
                  </a:cubicBezTo>
                  <a:cubicBezTo>
                    <a:pt x="1390" y="2"/>
                    <a:pt x="1350" y="0"/>
                    <a:pt x="1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5257200" y="3284400"/>
              <a:ext cx="64625" cy="61825"/>
            </a:xfrm>
            <a:custGeom>
              <a:avLst/>
              <a:gdLst/>
              <a:ahLst/>
              <a:cxnLst/>
              <a:rect l="l" t="t" r="r" b="b"/>
              <a:pathLst>
                <a:path w="2585" h="2473" extrusionOk="0">
                  <a:moveTo>
                    <a:pt x="1292" y="1"/>
                  </a:moveTo>
                  <a:cubicBezTo>
                    <a:pt x="666" y="1"/>
                    <a:pt x="119" y="498"/>
                    <a:pt x="61" y="1130"/>
                  </a:cubicBezTo>
                  <a:cubicBezTo>
                    <a:pt x="1" y="1799"/>
                    <a:pt x="487" y="2407"/>
                    <a:pt x="1186" y="2468"/>
                  </a:cubicBezTo>
                  <a:cubicBezTo>
                    <a:pt x="1224" y="2471"/>
                    <a:pt x="1261" y="2473"/>
                    <a:pt x="1299" y="2473"/>
                  </a:cubicBezTo>
                  <a:cubicBezTo>
                    <a:pt x="1922" y="2473"/>
                    <a:pt x="2466" y="2003"/>
                    <a:pt x="2523" y="1343"/>
                  </a:cubicBezTo>
                  <a:cubicBezTo>
                    <a:pt x="2584" y="675"/>
                    <a:pt x="2068" y="67"/>
                    <a:pt x="1399" y="6"/>
                  </a:cubicBezTo>
                  <a:cubicBezTo>
                    <a:pt x="1363" y="3"/>
                    <a:pt x="1327"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5318000" y="3846725"/>
              <a:ext cx="65375" cy="62575"/>
            </a:xfrm>
            <a:custGeom>
              <a:avLst/>
              <a:gdLst/>
              <a:ahLst/>
              <a:cxnLst/>
              <a:rect l="l" t="t" r="r" b="b"/>
              <a:pathLst>
                <a:path w="2615" h="2503" extrusionOk="0">
                  <a:moveTo>
                    <a:pt x="1317" y="1"/>
                  </a:moveTo>
                  <a:cubicBezTo>
                    <a:pt x="666" y="1"/>
                    <a:pt x="119" y="497"/>
                    <a:pt x="61" y="1130"/>
                  </a:cubicBezTo>
                  <a:cubicBezTo>
                    <a:pt x="0" y="1829"/>
                    <a:pt x="517" y="2437"/>
                    <a:pt x="1186" y="2498"/>
                  </a:cubicBezTo>
                  <a:cubicBezTo>
                    <a:pt x="1223" y="2501"/>
                    <a:pt x="1261" y="2503"/>
                    <a:pt x="1297" y="2503"/>
                  </a:cubicBezTo>
                  <a:cubicBezTo>
                    <a:pt x="1949" y="2503"/>
                    <a:pt x="2496" y="2006"/>
                    <a:pt x="2554" y="1373"/>
                  </a:cubicBezTo>
                  <a:cubicBezTo>
                    <a:pt x="2614" y="674"/>
                    <a:pt x="2098"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5501900" y="3703050"/>
              <a:ext cx="43325" cy="41300"/>
            </a:xfrm>
            <a:custGeom>
              <a:avLst/>
              <a:gdLst/>
              <a:ahLst/>
              <a:cxnLst/>
              <a:rect l="l" t="t" r="r" b="b"/>
              <a:pathLst>
                <a:path w="1733" h="1652" extrusionOk="0">
                  <a:moveTo>
                    <a:pt x="835" y="1"/>
                  </a:moveTo>
                  <a:cubicBezTo>
                    <a:pt x="426" y="1"/>
                    <a:pt x="86" y="317"/>
                    <a:pt x="30" y="737"/>
                  </a:cubicBezTo>
                  <a:cubicBezTo>
                    <a:pt x="0" y="1193"/>
                    <a:pt x="334" y="1588"/>
                    <a:pt x="790" y="1649"/>
                  </a:cubicBezTo>
                  <a:cubicBezTo>
                    <a:pt x="810" y="1650"/>
                    <a:pt x="829" y="1651"/>
                    <a:pt x="848" y="1651"/>
                  </a:cubicBezTo>
                  <a:cubicBezTo>
                    <a:pt x="1279" y="1651"/>
                    <a:pt x="1643" y="1326"/>
                    <a:pt x="1672" y="889"/>
                  </a:cubicBezTo>
                  <a:cubicBezTo>
                    <a:pt x="1733" y="433"/>
                    <a:pt x="1398" y="38"/>
                    <a:pt x="942" y="8"/>
                  </a:cubicBezTo>
                  <a:cubicBezTo>
                    <a:pt x="906" y="3"/>
                    <a:pt x="871"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4985925" y="3663675"/>
              <a:ext cx="42575" cy="41150"/>
            </a:xfrm>
            <a:custGeom>
              <a:avLst/>
              <a:gdLst/>
              <a:ahLst/>
              <a:cxnLst/>
              <a:rect l="l" t="t" r="r" b="b"/>
              <a:pathLst>
                <a:path w="1703" h="1646" extrusionOk="0">
                  <a:moveTo>
                    <a:pt x="855" y="0"/>
                  </a:moveTo>
                  <a:cubicBezTo>
                    <a:pt x="424" y="0"/>
                    <a:pt x="60" y="325"/>
                    <a:pt x="31" y="762"/>
                  </a:cubicBezTo>
                  <a:cubicBezTo>
                    <a:pt x="0" y="1218"/>
                    <a:pt x="335" y="1613"/>
                    <a:pt x="760" y="1644"/>
                  </a:cubicBezTo>
                  <a:cubicBezTo>
                    <a:pt x="780" y="1645"/>
                    <a:pt x="799" y="1645"/>
                    <a:pt x="818" y="1645"/>
                  </a:cubicBezTo>
                  <a:cubicBezTo>
                    <a:pt x="1249" y="1645"/>
                    <a:pt x="1614" y="1322"/>
                    <a:pt x="1672" y="914"/>
                  </a:cubicBezTo>
                  <a:cubicBezTo>
                    <a:pt x="1703" y="458"/>
                    <a:pt x="1368" y="63"/>
                    <a:pt x="912"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5217700" y="3855925"/>
              <a:ext cx="43325" cy="41275"/>
            </a:xfrm>
            <a:custGeom>
              <a:avLst/>
              <a:gdLst/>
              <a:ahLst/>
              <a:cxnLst/>
              <a:rect l="l" t="t" r="r" b="b"/>
              <a:pathLst>
                <a:path w="1733" h="1651" extrusionOk="0">
                  <a:moveTo>
                    <a:pt x="885" y="0"/>
                  </a:moveTo>
                  <a:cubicBezTo>
                    <a:pt x="454" y="0"/>
                    <a:pt x="89" y="326"/>
                    <a:pt x="30" y="762"/>
                  </a:cubicBezTo>
                  <a:cubicBezTo>
                    <a:pt x="0" y="1218"/>
                    <a:pt x="334" y="1613"/>
                    <a:pt x="790" y="1644"/>
                  </a:cubicBezTo>
                  <a:cubicBezTo>
                    <a:pt x="826" y="1648"/>
                    <a:pt x="862" y="1651"/>
                    <a:pt x="897" y="1651"/>
                  </a:cubicBezTo>
                  <a:cubicBezTo>
                    <a:pt x="1306" y="1651"/>
                    <a:pt x="1644" y="1334"/>
                    <a:pt x="1672" y="914"/>
                  </a:cubicBezTo>
                  <a:cubicBezTo>
                    <a:pt x="1733" y="458"/>
                    <a:pt x="1398" y="63"/>
                    <a:pt x="942" y="2"/>
                  </a:cubicBezTo>
                  <a:cubicBezTo>
                    <a:pt x="923"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5457825" y="3404975"/>
              <a:ext cx="44100" cy="40875"/>
            </a:xfrm>
            <a:custGeom>
              <a:avLst/>
              <a:gdLst/>
              <a:ahLst/>
              <a:cxnLst/>
              <a:rect l="l" t="t" r="r" b="b"/>
              <a:pathLst>
                <a:path w="1764" h="1635" extrusionOk="0">
                  <a:moveTo>
                    <a:pt x="881" y="1"/>
                  </a:moveTo>
                  <a:cubicBezTo>
                    <a:pt x="831" y="1"/>
                    <a:pt x="781" y="5"/>
                    <a:pt x="730" y="16"/>
                  </a:cubicBezTo>
                  <a:cubicBezTo>
                    <a:pt x="304" y="77"/>
                    <a:pt x="0" y="502"/>
                    <a:pt x="61" y="958"/>
                  </a:cubicBezTo>
                  <a:cubicBezTo>
                    <a:pt x="116" y="1347"/>
                    <a:pt x="477" y="1634"/>
                    <a:pt x="887" y="1634"/>
                  </a:cubicBezTo>
                  <a:cubicBezTo>
                    <a:pt x="925" y="1634"/>
                    <a:pt x="964" y="1632"/>
                    <a:pt x="1003" y="1627"/>
                  </a:cubicBezTo>
                  <a:cubicBezTo>
                    <a:pt x="1429" y="1566"/>
                    <a:pt x="1763" y="1140"/>
                    <a:pt x="1672" y="684"/>
                  </a:cubicBezTo>
                  <a:cubicBezTo>
                    <a:pt x="1618" y="307"/>
                    <a:pt x="1276" y="1"/>
                    <a:pt x="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5150825" y="3311550"/>
              <a:ext cx="54725" cy="50850"/>
            </a:xfrm>
            <a:custGeom>
              <a:avLst/>
              <a:gdLst/>
              <a:ahLst/>
              <a:cxnLst/>
              <a:rect l="l" t="t" r="r" b="b"/>
              <a:pathLst>
                <a:path w="2189" h="2034" extrusionOk="0">
                  <a:moveTo>
                    <a:pt x="1110" y="0"/>
                  </a:moveTo>
                  <a:cubicBezTo>
                    <a:pt x="1055" y="0"/>
                    <a:pt x="999" y="5"/>
                    <a:pt x="942" y="14"/>
                  </a:cubicBezTo>
                  <a:cubicBezTo>
                    <a:pt x="395" y="75"/>
                    <a:pt x="0" y="622"/>
                    <a:pt x="91" y="1169"/>
                  </a:cubicBezTo>
                  <a:cubicBezTo>
                    <a:pt x="174" y="1663"/>
                    <a:pt x="603" y="2033"/>
                    <a:pt x="1088" y="2033"/>
                  </a:cubicBezTo>
                  <a:cubicBezTo>
                    <a:pt x="1141" y="2033"/>
                    <a:pt x="1193" y="2029"/>
                    <a:pt x="1246" y="2020"/>
                  </a:cubicBezTo>
                  <a:cubicBezTo>
                    <a:pt x="1794" y="1929"/>
                    <a:pt x="2189" y="1412"/>
                    <a:pt x="2098" y="865"/>
                  </a:cubicBezTo>
                  <a:cubicBezTo>
                    <a:pt x="2016" y="347"/>
                    <a:pt x="1591"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40"/>
          <p:cNvSpPr/>
          <p:nvPr/>
        </p:nvSpPr>
        <p:spPr>
          <a:xfrm>
            <a:off x="1334026" y="4599435"/>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rot="154" flipH="1">
            <a:off x="7083387" y="3744676"/>
            <a:ext cx="2712802" cy="1715042"/>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rgbClr val="A8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txBox="1">
            <a:spLocks noGrp="1"/>
          </p:cNvSpPr>
          <p:nvPr>
            <p:ph type="ctrTitle"/>
          </p:nvPr>
        </p:nvSpPr>
        <p:spPr>
          <a:xfrm>
            <a:off x="2727900" y="540000"/>
            <a:ext cx="3688200" cy="10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5" name="Google Shape;1275;p40"/>
          <p:cNvSpPr txBox="1">
            <a:spLocks noGrp="1"/>
          </p:cNvSpPr>
          <p:nvPr>
            <p:ph type="subTitle" idx="1"/>
          </p:nvPr>
        </p:nvSpPr>
        <p:spPr>
          <a:xfrm>
            <a:off x="2727900" y="1680600"/>
            <a:ext cx="3688200" cy="11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9pPr>
          </a:lstStyle>
          <a:p>
            <a:endParaRPr/>
          </a:p>
        </p:txBody>
      </p:sp>
      <p:sp>
        <p:nvSpPr>
          <p:cNvPr id="1276" name="Google Shape;1276;p40"/>
          <p:cNvSpPr txBox="1"/>
          <p:nvPr/>
        </p:nvSpPr>
        <p:spPr>
          <a:xfrm>
            <a:off x="2727900" y="3494350"/>
            <a:ext cx="3688200" cy="739800"/>
          </a:xfrm>
          <a:prstGeom prst="rect">
            <a:avLst/>
          </a:prstGeom>
          <a:noFill/>
          <a:ln>
            <a:noFill/>
          </a:ln>
        </p:spPr>
        <p:txBody>
          <a:bodyPr spcFirstLastPara="1" wrap="square" lIns="90000" tIns="91425" rIns="90000" bIns="91425" anchor="t" anchorCtr="0">
            <a:noAutofit/>
          </a:bodyPr>
          <a:lstStyle/>
          <a:p>
            <a:pPr marL="0" lvl="0" indent="0" algn="ctr" rtl="0">
              <a:spcBef>
                <a:spcPts val="300"/>
              </a:spcBef>
              <a:spcAft>
                <a:spcPts val="0"/>
              </a:spcAft>
              <a:buNone/>
            </a:pPr>
            <a:r>
              <a:rPr lang="en" sz="1100">
                <a:solidFill>
                  <a:schemeClr val="dk1"/>
                </a:solidFill>
                <a:latin typeface="Albert Sans Medium"/>
                <a:ea typeface="Albert Sans Medium"/>
                <a:cs typeface="Albert Sans Medium"/>
                <a:sym typeface="Albert Sans Medium"/>
              </a:rPr>
              <a:t>CREDITS: This presentation template was created by </a:t>
            </a:r>
            <a:r>
              <a:rPr lang="en" sz="1100">
                <a:solidFill>
                  <a:schemeClr val="dk1"/>
                </a:solidFill>
                <a:uFill>
                  <a:noFill/>
                </a:uFill>
                <a:latin typeface="Albert Sans Medium"/>
                <a:ea typeface="Albert Sans Medium"/>
                <a:cs typeface="Albert Sans Medium"/>
                <a:sym typeface="Albert Sans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1"/>
                </a:solidFill>
                <a:latin typeface="Albert Sans Medium"/>
                <a:ea typeface="Albert Sans Medium"/>
                <a:cs typeface="Albert Sans Medium"/>
                <a:sym typeface="Albert Sans Medium"/>
              </a:rPr>
              <a:t>, including icons by </a:t>
            </a:r>
            <a:r>
              <a:rPr lang="en" sz="1100">
                <a:solidFill>
                  <a:schemeClr val="dk1"/>
                </a:solidFill>
                <a:uFill>
                  <a:noFill/>
                </a:uFill>
                <a:latin typeface="Albert Sans Medium"/>
                <a:ea typeface="Albert Sans Medium"/>
                <a:cs typeface="Albert Sans Medium"/>
                <a:sym typeface="Albert Sans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1"/>
                </a:solidFill>
                <a:latin typeface="Albert Sans Medium"/>
                <a:ea typeface="Albert Sans Medium"/>
                <a:cs typeface="Albert Sans Medium"/>
                <a:sym typeface="Albert Sans Medium"/>
              </a:rPr>
              <a:t> and infographics &amp; images by </a:t>
            </a:r>
            <a:r>
              <a:rPr lang="en" sz="1100">
                <a:solidFill>
                  <a:schemeClr val="dk1"/>
                </a:solidFill>
                <a:uFill>
                  <a:noFill/>
                </a:uFill>
                <a:latin typeface="Albert Sans Medium"/>
                <a:ea typeface="Albert Sans Medium"/>
                <a:cs typeface="Albert Sans Medium"/>
                <a:sym typeface="Albert Sans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a:solidFill>
                <a:schemeClr val="dk1"/>
              </a:solidFill>
              <a:latin typeface="Albert Sans Medium"/>
              <a:ea typeface="Albert Sans Medium"/>
              <a:cs typeface="Albert Sans Medium"/>
              <a:sym typeface="Albert Sans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277"/>
        <p:cNvGrpSpPr/>
        <p:nvPr/>
      </p:nvGrpSpPr>
      <p:grpSpPr>
        <a:xfrm>
          <a:off x="0" y="0"/>
          <a:ext cx="0" cy="0"/>
          <a:chOff x="0" y="0"/>
          <a:chExt cx="0" cy="0"/>
        </a:xfrm>
      </p:grpSpPr>
      <p:sp>
        <p:nvSpPr>
          <p:cNvPr id="1278" name="Google Shape;1278;p41"/>
          <p:cNvSpPr/>
          <p:nvPr/>
        </p:nvSpPr>
        <p:spPr>
          <a:xfrm flipH="1">
            <a:off x="-386511" y="-83723"/>
            <a:ext cx="2391962" cy="1554798"/>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rot="-5400000" flipH="1">
            <a:off x="5363456" y="-165679"/>
            <a:ext cx="5411078" cy="2283006"/>
          </a:xfrm>
          <a:custGeom>
            <a:avLst/>
            <a:gdLst/>
            <a:ahLst/>
            <a:cxnLst/>
            <a:rect l="l" t="t" r="r" b="b"/>
            <a:pathLst>
              <a:path w="256510" h="108225" extrusionOk="0">
                <a:moveTo>
                  <a:pt x="114360" y="1"/>
                </a:moveTo>
                <a:cubicBezTo>
                  <a:pt x="109782" y="1"/>
                  <a:pt x="105200" y="1749"/>
                  <a:pt x="101704" y="5244"/>
                </a:cubicBezTo>
                <a:lnTo>
                  <a:pt x="0" y="108224"/>
                </a:lnTo>
                <a:lnTo>
                  <a:pt x="256509" y="108224"/>
                </a:lnTo>
                <a:lnTo>
                  <a:pt x="242254" y="93969"/>
                </a:lnTo>
                <a:cubicBezTo>
                  <a:pt x="234959" y="86659"/>
                  <a:pt x="225384" y="83004"/>
                  <a:pt x="215810" y="83004"/>
                </a:cubicBezTo>
                <a:cubicBezTo>
                  <a:pt x="206235" y="83004"/>
                  <a:pt x="196660" y="86659"/>
                  <a:pt x="189365" y="93969"/>
                </a:cubicBezTo>
                <a:lnTo>
                  <a:pt x="188666" y="94668"/>
                </a:lnTo>
                <a:cubicBezTo>
                  <a:pt x="188073" y="95261"/>
                  <a:pt x="187291" y="95557"/>
                  <a:pt x="186508" y="95557"/>
                </a:cubicBezTo>
                <a:cubicBezTo>
                  <a:pt x="185725" y="95557"/>
                  <a:pt x="184943" y="95261"/>
                  <a:pt x="184350" y="94668"/>
                </a:cubicBezTo>
                <a:cubicBezTo>
                  <a:pt x="183165" y="93452"/>
                  <a:pt x="183165" y="91537"/>
                  <a:pt x="184350" y="90321"/>
                </a:cubicBezTo>
                <a:lnTo>
                  <a:pt x="192678" y="82023"/>
                </a:lnTo>
                <a:cubicBezTo>
                  <a:pt x="198119" y="76552"/>
                  <a:pt x="198119" y="67738"/>
                  <a:pt x="192678" y="62266"/>
                </a:cubicBezTo>
                <a:cubicBezTo>
                  <a:pt x="189958" y="59546"/>
                  <a:pt x="186386" y="58186"/>
                  <a:pt x="182815" y="58186"/>
                </a:cubicBezTo>
                <a:cubicBezTo>
                  <a:pt x="179243" y="58186"/>
                  <a:pt x="175672" y="59546"/>
                  <a:pt x="172952" y="62266"/>
                </a:cubicBezTo>
                <a:lnTo>
                  <a:pt x="142100" y="93118"/>
                </a:lnTo>
                <a:cubicBezTo>
                  <a:pt x="141431" y="93802"/>
                  <a:pt x="140542" y="94144"/>
                  <a:pt x="139649" y="94144"/>
                </a:cubicBezTo>
                <a:cubicBezTo>
                  <a:pt x="138756" y="94144"/>
                  <a:pt x="137860" y="93802"/>
                  <a:pt x="137176" y="93118"/>
                </a:cubicBezTo>
                <a:cubicBezTo>
                  <a:pt x="135808" y="91750"/>
                  <a:pt x="135808" y="89531"/>
                  <a:pt x="137176" y="88163"/>
                </a:cubicBezTo>
                <a:lnTo>
                  <a:pt x="149820" y="75549"/>
                </a:lnTo>
                <a:cubicBezTo>
                  <a:pt x="156112" y="69227"/>
                  <a:pt x="156112" y="59014"/>
                  <a:pt x="149820" y="52722"/>
                </a:cubicBezTo>
                <a:cubicBezTo>
                  <a:pt x="146674" y="49576"/>
                  <a:pt x="142548" y="48003"/>
                  <a:pt x="138418" y="48003"/>
                </a:cubicBezTo>
                <a:cubicBezTo>
                  <a:pt x="134288" y="48003"/>
                  <a:pt x="130154" y="49576"/>
                  <a:pt x="126993" y="52722"/>
                </a:cubicBezTo>
                <a:lnTo>
                  <a:pt x="123923" y="55792"/>
                </a:lnTo>
                <a:cubicBezTo>
                  <a:pt x="122388" y="57327"/>
                  <a:pt x="120382" y="58095"/>
                  <a:pt x="118376" y="58095"/>
                </a:cubicBezTo>
                <a:cubicBezTo>
                  <a:pt x="116370" y="58095"/>
                  <a:pt x="114364" y="57327"/>
                  <a:pt x="112829" y="55792"/>
                </a:cubicBezTo>
                <a:cubicBezTo>
                  <a:pt x="109759" y="52722"/>
                  <a:pt x="109759" y="47768"/>
                  <a:pt x="112829" y="44698"/>
                </a:cubicBezTo>
                <a:lnTo>
                  <a:pt x="126993" y="30503"/>
                </a:lnTo>
                <a:cubicBezTo>
                  <a:pt x="133984" y="23542"/>
                  <a:pt x="133984" y="12205"/>
                  <a:pt x="126993" y="5244"/>
                </a:cubicBezTo>
                <a:cubicBezTo>
                  <a:pt x="123513" y="1749"/>
                  <a:pt x="118938" y="1"/>
                  <a:pt x="11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rot="204" flipH="1">
            <a:off x="7535173" y="4121534"/>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rot="-10799796" flipH="1">
            <a:off x="-195236" y="-87214"/>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282;p41"/>
          <p:cNvGrpSpPr/>
          <p:nvPr/>
        </p:nvGrpSpPr>
        <p:grpSpPr>
          <a:xfrm rot="10800000" flipH="1">
            <a:off x="6208960" y="4817780"/>
            <a:ext cx="608700" cy="624900"/>
            <a:chOff x="1208500" y="2193200"/>
            <a:chExt cx="608700" cy="624900"/>
          </a:xfrm>
        </p:grpSpPr>
        <p:sp>
          <p:nvSpPr>
            <p:cNvPr id="1283" name="Google Shape;1283;p41"/>
            <p:cNvSpPr/>
            <p:nvPr/>
          </p:nvSpPr>
          <p:spPr>
            <a:xfrm>
              <a:off x="1225975" y="2230475"/>
              <a:ext cx="553975" cy="552650"/>
            </a:xfrm>
            <a:custGeom>
              <a:avLst/>
              <a:gdLst/>
              <a:ahLst/>
              <a:cxnLst/>
              <a:rect l="l" t="t" r="r" b="b"/>
              <a:pathLst>
                <a:path w="22159" h="22106" extrusionOk="0">
                  <a:moveTo>
                    <a:pt x="12014" y="1"/>
                  </a:moveTo>
                  <a:cubicBezTo>
                    <a:pt x="11794" y="1"/>
                    <a:pt x="11612" y="172"/>
                    <a:pt x="11612" y="369"/>
                  </a:cubicBezTo>
                  <a:lnTo>
                    <a:pt x="11308" y="3895"/>
                  </a:lnTo>
                  <a:cubicBezTo>
                    <a:pt x="11220" y="3891"/>
                    <a:pt x="11132" y="3889"/>
                    <a:pt x="11045" y="3889"/>
                  </a:cubicBezTo>
                  <a:cubicBezTo>
                    <a:pt x="10471" y="3889"/>
                    <a:pt x="9917" y="3972"/>
                    <a:pt x="9362" y="4077"/>
                  </a:cubicBezTo>
                  <a:lnTo>
                    <a:pt x="8329" y="734"/>
                  </a:lnTo>
                  <a:cubicBezTo>
                    <a:pt x="8282" y="545"/>
                    <a:pt x="8125" y="430"/>
                    <a:pt x="7958" y="430"/>
                  </a:cubicBezTo>
                  <a:cubicBezTo>
                    <a:pt x="7909" y="430"/>
                    <a:pt x="7860" y="440"/>
                    <a:pt x="7812" y="460"/>
                  </a:cubicBezTo>
                  <a:cubicBezTo>
                    <a:pt x="7569" y="521"/>
                    <a:pt x="7447" y="764"/>
                    <a:pt x="7508" y="977"/>
                  </a:cubicBezTo>
                  <a:lnTo>
                    <a:pt x="8572" y="4320"/>
                  </a:lnTo>
                  <a:cubicBezTo>
                    <a:pt x="7934" y="4563"/>
                    <a:pt x="7326" y="4867"/>
                    <a:pt x="6779" y="5263"/>
                  </a:cubicBezTo>
                  <a:lnTo>
                    <a:pt x="4560" y="2588"/>
                  </a:lnTo>
                  <a:cubicBezTo>
                    <a:pt x="4473" y="2484"/>
                    <a:pt x="4348" y="2430"/>
                    <a:pt x="4222" y="2430"/>
                  </a:cubicBezTo>
                  <a:cubicBezTo>
                    <a:pt x="4127" y="2430"/>
                    <a:pt x="4031" y="2461"/>
                    <a:pt x="3952" y="2527"/>
                  </a:cubicBezTo>
                  <a:cubicBezTo>
                    <a:pt x="3769" y="2679"/>
                    <a:pt x="3769" y="2953"/>
                    <a:pt x="3891" y="3135"/>
                  </a:cubicBezTo>
                  <a:lnTo>
                    <a:pt x="6110" y="5779"/>
                  </a:lnTo>
                  <a:cubicBezTo>
                    <a:pt x="5593" y="6266"/>
                    <a:pt x="5137" y="6782"/>
                    <a:pt x="4742" y="7390"/>
                  </a:cubicBezTo>
                  <a:lnTo>
                    <a:pt x="1733" y="5871"/>
                  </a:lnTo>
                  <a:cubicBezTo>
                    <a:pt x="1677" y="5847"/>
                    <a:pt x="1620" y="5835"/>
                    <a:pt x="1563" y="5835"/>
                  </a:cubicBezTo>
                  <a:cubicBezTo>
                    <a:pt x="1401" y="5835"/>
                    <a:pt x="1245" y="5926"/>
                    <a:pt x="1155" y="6083"/>
                  </a:cubicBezTo>
                  <a:cubicBezTo>
                    <a:pt x="1064" y="6296"/>
                    <a:pt x="1155" y="6539"/>
                    <a:pt x="1338" y="6630"/>
                  </a:cubicBezTo>
                  <a:lnTo>
                    <a:pt x="4347" y="8150"/>
                  </a:lnTo>
                  <a:cubicBezTo>
                    <a:pt x="4043" y="8728"/>
                    <a:pt x="3830" y="9336"/>
                    <a:pt x="3709" y="9974"/>
                  </a:cubicBezTo>
                  <a:lnTo>
                    <a:pt x="487" y="9670"/>
                  </a:lnTo>
                  <a:cubicBezTo>
                    <a:pt x="244" y="9670"/>
                    <a:pt x="31" y="9822"/>
                    <a:pt x="31" y="10065"/>
                  </a:cubicBezTo>
                  <a:cubicBezTo>
                    <a:pt x="0" y="10308"/>
                    <a:pt x="183" y="10521"/>
                    <a:pt x="426" y="10521"/>
                  </a:cubicBezTo>
                  <a:lnTo>
                    <a:pt x="3587" y="10825"/>
                  </a:lnTo>
                  <a:cubicBezTo>
                    <a:pt x="3526" y="11524"/>
                    <a:pt x="3587" y="12223"/>
                    <a:pt x="3709" y="12892"/>
                  </a:cubicBezTo>
                  <a:lnTo>
                    <a:pt x="760" y="13804"/>
                  </a:lnTo>
                  <a:cubicBezTo>
                    <a:pt x="548" y="13865"/>
                    <a:pt x="396" y="14108"/>
                    <a:pt x="487" y="14351"/>
                  </a:cubicBezTo>
                  <a:cubicBezTo>
                    <a:pt x="537" y="14527"/>
                    <a:pt x="711" y="14640"/>
                    <a:pt x="891" y="14640"/>
                  </a:cubicBezTo>
                  <a:cubicBezTo>
                    <a:pt x="928" y="14640"/>
                    <a:pt x="966" y="14635"/>
                    <a:pt x="1003" y="14624"/>
                  </a:cubicBezTo>
                  <a:lnTo>
                    <a:pt x="3921" y="13713"/>
                  </a:lnTo>
                  <a:cubicBezTo>
                    <a:pt x="4134" y="14412"/>
                    <a:pt x="4469" y="15080"/>
                    <a:pt x="4864" y="15688"/>
                  </a:cubicBezTo>
                  <a:lnTo>
                    <a:pt x="2614" y="17573"/>
                  </a:lnTo>
                  <a:cubicBezTo>
                    <a:pt x="2432" y="17725"/>
                    <a:pt x="2432" y="17998"/>
                    <a:pt x="2554" y="18181"/>
                  </a:cubicBezTo>
                  <a:cubicBezTo>
                    <a:pt x="2640" y="18284"/>
                    <a:pt x="2765" y="18339"/>
                    <a:pt x="2891" y="18339"/>
                  </a:cubicBezTo>
                  <a:cubicBezTo>
                    <a:pt x="2987" y="18339"/>
                    <a:pt x="3083" y="18307"/>
                    <a:pt x="3162" y="18241"/>
                  </a:cubicBezTo>
                  <a:lnTo>
                    <a:pt x="5380" y="16387"/>
                  </a:lnTo>
                  <a:cubicBezTo>
                    <a:pt x="5867" y="16934"/>
                    <a:pt x="6414" y="17421"/>
                    <a:pt x="7022" y="17816"/>
                  </a:cubicBezTo>
                  <a:lnTo>
                    <a:pt x="5715" y="20308"/>
                  </a:lnTo>
                  <a:cubicBezTo>
                    <a:pt x="5624" y="20491"/>
                    <a:pt x="5684" y="20764"/>
                    <a:pt x="5897" y="20886"/>
                  </a:cubicBezTo>
                  <a:cubicBezTo>
                    <a:pt x="5961" y="20913"/>
                    <a:pt x="6030" y="20927"/>
                    <a:pt x="6099" y="20927"/>
                  </a:cubicBezTo>
                  <a:cubicBezTo>
                    <a:pt x="6258" y="20927"/>
                    <a:pt x="6411" y="20852"/>
                    <a:pt x="6475" y="20704"/>
                  </a:cubicBezTo>
                  <a:lnTo>
                    <a:pt x="7782" y="18241"/>
                  </a:lnTo>
                  <a:cubicBezTo>
                    <a:pt x="8450" y="18576"/>
                    <a:pt x="9180" y="18819"/>
                    <a:pt x="9970" y="18941"/>
                  </a:cubicBezTo>
                  <a:lnTo>
                    <a:pt x="9727" y="21646"/>
                  </a:lnTo>
                  <a:cubicBezTo>
                    <a:pt x="9697" y="21889"/>
                    <a:pt x="9879" y="22102"/>
                    <a:pt x="10092" y="22102"/>
                  </a:cubicBezTo>
                  <a:cubicBezTo>
                    <a:pt x="10110" y="22104"/>
                    <a:pt x="10127" y="22105"/>
                    <a:pt x="10145" y="22105"/>
                  </a:cubicBezTo>
                  <a:cubicBezTo>
                    <a:pt x="10365" y="22105"/>
                    <a:pt x="10550" y="21934"/>
                    <a:pt x="10578" y="21737"/>
                  </a:cubicBezTo>
                  <a:lnTo>
                    <a:pt x="10791" y="19032"/>
                  </a:lnTo>
                  <a:cubicBezTo>
                    <a:pt x="10891" y="19036"/>
                    <a:pt x="10991" y="19038"/>
                    <a:pt x="11089" y="19038"/>
                  </a:cubicBezTo>
                  <a:cubicBezTo>
                    <a:pt x="11766" y="19038"/>
                    <a:pt x="12403" y="18948"/>
                    <a:pt x="13040" y="18789"/>
                  </a:cubicBezTo>
                  <a:lnTo>
                    <a:pt x="13830" y="21372"/>
                  </a:lnTo>
                  <a:cubicBezTo>
                    <a:pt x="13878" y="21561"/>
                    <a:pt x="14034" y="21676"/>
                    <a:pt x="14215" y="21676"/>
                  </a:cubicBezTo>
                  <a:cubicBezTo>
                    <a:pt x="14268" y="21676"/>
                    <a:pt x="14323" y="21666"/>
                    <a:pt x="14378" y="21646"/>
                  </a:cubicBezTo>
                  <a:cubicBezTo>
                    <a:pt x="14590" y="21585"/>
                    <a:pt x="14712" y="21342"/>
                    <a:pt x="14651" y="21129"/>
                  </a:cubicBezTo>
                  <a:lnTo>
                    <a:pt x="13830" y="18515"/>
                  </a:lnTo>
                  <a:cubicBezTo>
                    <a:pt x="14560" y="18241"/>
                    <a:pt x="15229" y="17877"/>
                    <a:pt x="15837" y="17390"/>
                  </a:cubicBezTo>
                  <a:lnTo>
                    <a:pt x="17600" y="19518"/>
                  </a:lnTo>
                  <a:cubicBezTo>
                    <a:pt x="17686" y="19622"/>
                    <a:pt x="17811" y="19676"/>
                    <a:pt x="17937" y="19676"/>
                  </a:cubicBezTo>
                  <a:cubicBezTo>
                    <a:pt x="18033" y="19676"/>
                    <a:pt x="18129" y="19645"/>
                    <a:pt x="18207" y="19579"/>
                  </a:cubicBezTo>
                  <a:cubicBezTo>
                    <a:pt x="18390" y="19427"/>
                    <a:pt x="18420" y="19153"/>
                    <a:pt x="18268" y="18971"/>
                  </a:cubicBezTo>
                  <a:lnTo>
                    <a:pt x="16475" y="16843"/>
                  </a:lnTo>
                  <a:cubicBezTo>
                    <a:pt x="17022" y="16266"/>
                    <a:pt x="17508" y="15658"/>
                    <a:pt x="17873" y="14928"/>
                  </a:cubicBezTo>
                  <a:lnTo>
                    <a:pt x="20426" y="16235"/>
                  </a:lnTo>
                  <a:cubicBezTo>
                    <a:pt x="20482" y="16259"/>
                    <a:pt x="20542" y="16271"/>
                    <a:pt x="20601" y="16271"/>
                  </a:cubicBezTo>
                  <a:cubicBezTo>
                    <a:pt x="20770" y="16271"/>
                    <a:pt x="20936" y="16180"/>
                    <a:pt x="21004" y="16023"/>
                  </a:cubicBezTo>
                  <a:cubicBezTo>
                    <a:pt x="21125" y="15810"/>
                    <a:pt x="21034" y="15567"/>
                    <a:pt x="20821" y="15476"/>
                  </a:cubicBezTo>
                  <a:lnTo>
                    <a:pt x="18207" y="14168"/>
                  </a:lnTo>
                  <a:cubicBezTo>
                    <a:pt x="18451" y="13530"/>
                    <a:pt x="18633" y="12861"/>
                    <a:pt x="18694" y="12162"/>
                  </a:cubicBezTo>
                  <a:lnTo>
                    <a:pt x="21673" y="12436"/>
                  </a:lnTo>
                  <a:cubicBezTo>
                    <a:pt x="21916" y="12436"/>
                    <a:pt x="22128" y="12284"/>
                    <a:pt x="22159" y="12041"/>
                  </a:cubicBezTo>
                  <a:cubicBezTo>
                    <a:pt x="22159" y="11798"/>
                    <a:pt x="22007" y="11585"/>
                    <a:pt x="21764" y="11585"/>
                  </a:cubicBezTo>
                  <a:lnTo>
                    <a:pt x="18724" y="11311"/>
                  </a:lnTo>
                  <a:cubicBezTo>
                    <a:pt x="18694" y="10582"/>
                    <a:pt x="18603" y="9913"/>
                    <a:pt x="18390" y="9244"/>
                  </a:cubicBezTo>
                  <a:lnTo>
                    <a:pt x="21399" y="8302"/>
                  </a:lnTo>
                  <a:cubicBezTo>
                    <a:pt x="21642" y="8241"/>
                    <a:pt x="21764" y="7998"/>
                    <a:pt x="21703" y="7785"/>
                  </a:cubicBezTo>
                  <a:cubicBezTo>
                    <a:pt x="21627" y="7584"/>
                    <a:pt x="21448" y="7466"/>
                    <a:pt x="21267" y="7466"/>
                  </a:cubicBezTo>
                  <a:cubicBezTo>
                    <a:pt x="21230" y="7466"/>
                    <a:pt x="21192" y="7471"/>
                    <a:pt x="21156" y="7481"/>
                  </a:cubicBezTo>
                  <a:lnTo>
                    <a:pt x="18086" y="8424"/>
                  </a:lnTo>
                  <a:cubicBezTo>
                    <a:pt x="17812" y="7785"/>
                    <a:pt x="17448" y="7208"/>
                    <a:pt x="16992" y="6661"/>
                  </a:cubicBezTo>
                  <a:lnTo>
                    <a:pt x="19545" y="4533"/>
                  </a:lnTo>
                  <a:cubicBezTo>
                    <a:pt x="19727" y="4381"/>
                    <a:pt x="19758" y="4108"/>
                    <a:pt x="19606" y="3925"/>
                  </a:cubicBezTo>
                  <a:cubicBezTo>
                    <a:pt x="19519" y="3822"/>
                    <a:pt x="19394" y="3767"/>
                    <a:pt x="19268" y="3767"/>
                  </a:cubicBezTo>
                  <a:cubicBezTo>
                    <a:pt x="19172" y="3767"/>
                    <a:pt x="19077" y="3799"/>
                    <a:pt x="18998" y="3864"/>
                  </a:cubicBezTo>
                  <a:lnTo>
                    <a:pt x="16414" y="6022"/>
                  </a:lnTo>
                  <a:cubicBezTo>
                    <a:pt x="15958" y="5567"/>
                    <a:pt x="15411" y="5171"/>
                    <a:pt x="14834" y="4837"/>
                  </a:cubicBezTo>
                  <a:lnTo>
                    <a:pt x="16444" y="1797"/>
                  </a:lnTo>
                  <a:cubicBezTo>
                    <a:pt x="16566" y="1615"/>
                    <a:pt x="16475" y="1342"/>
                    <a:pt x="16262" y="1220"/>
                  </a:cubicBezTo>
                  <a:cubicBezTo>
                    <a:pt x="16198" y="1193"/>
                    <a:pt x="16132" y="1179"/>
                    <a:pt x="16067" y="1179"/>
                  </a:cubicBezTo>
                  <a:cubicBezTo>
                    <a:pt x="15914" y="1179"/>
                    <a:pt x="15770" y="1253"/>
                    <a:pt x="15685" y="1402"/>
                  </a:cubicBezTo>
                  <a:lnTo>
                    <a:pt x="14074" y="4472"/>
                  </a:lnTo>
                  <a:cubicBezTo>
                    <a:pt x="13466" y="4229"/>
                    <a:pt x="12827" y="4047"/>
                    <a:pt x="12159" y="3956"/>
                  </a:cubicBezTo>
                  <a:lnTo>
                    <a:pt x="12463" y="460"/>
                  </a:lnTo>
                  <a:cubicBezTo>
                    <a:pt x="12463" y="217"/>
                    <a:pt x="12311" y="4"/>
                    <a:pt x="12068" y="4"/>
                  </a:cubicBezTo>
                  <a:cubicBezTo>
                    <a:pt x="12050" y="2"/>
                    <a:pt x="12032"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1340725" y="2720575"/>
              <a:ext cx="64600" cy="61825"/>
            </a:xfrm>
            <a:custGeom>
              <a:avLst/>
              <a:gdLst/>
              <a:ahLst/>
              <a:cxnLst/>
              <a:rect l="l" t="t" r="r" b="b"/>
              <a:pathLst>
                <a:path w="2584" h="2473" extrusionOk="0">
                  <a:moveTo>
                    <a:pt x="1291" y="0"/>
                  </a:moveTo>
                  <a:cubicBezTo>
                    <a:pt x="666" y="0"/>
                    <a:pt x="118" y="497"/>
                    <a:pt x="61" y="1130"/>
                  </a:cubicBezTo>
                  <a:cubicBezTo>
                    <a:pt x="0" y="1799"/>
                    <a:pt x="517" y="2407"/>
                    <a:pt x="1186" y="2467"/>
                  </a:cubicBezTo>
                  <a:cubicBezTo>
                    <a:pt x="1225" y="2471"/>
                    <a:pt x="1264" y="2472"/>
                    <a:pt x="1303" y="2472"/>
                  </a:cubicBezTo>
                  <a:cubicBezTo>
                    <a:pt x="1948" y="2472"/>
                    <a:pt x="2466" y="2002"/>
                    <a:pt x="2523" y="1343"/>
                  </a:cubicBezTo>
                  <a:cubicBezTo>
                    <a:pt x="2584" y="674"/>
                    <a:pt x="2097" y="66"/>
                    <a:pt x="1398" y="5"/>
                  </a:cubicBezTo>
                  <a:cubicBezTo>
                    <a:pt x="1362" y="2"/>
                    <a:pt x="1327" y="0"/>
                    <a:pt x="1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752575" y="2505525"/>
              <a:ext cx="64625" cy="62575"/>
            </a:xfrm>
            <a:custGeom>
              <a:avLst/>
              <a:gdLst/>
              <a:ahLst/>
              <a:cxnLst/>
              <a:rect l="l" t="t" r="r" b="b"/>
              <a:pathLst>
                <a:path w="2585" h="2503" extrusionOk="0">
                  <a:moveTo>
                    <a:pt x="1292" y="0"/>
                  </a:moveTo>
                  <a:cubicBezTo>
                    <a:pt x="666" y="0"/>
                    <a:pt x="119" y="497"/>
                    <a:pt x="61" y="1130"/>
                  </a:cubicBezTo>
                  <a:cubicBezTo>
                    <a:pt x="1" y="1829"/>
                    <a:pt x="517" y="2437"/>
                    <a:pt x="1186" y="2498"/>
                  </a:cubicBezTo>
                  <a:cubicBezTo>
                    <a:pt x="1224" y="2501"/>
                    <a:pt x="1261" y="2503"/>
                    <a:pt x="1298" y="2503"/>
                  </a:cubicBezTo>
                  <a:cubicBezTo>
                    <a:pt x="1946" y="2503"/>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208500" y="2352025"/>
              <a:ext cx="64600" cy="61825"/>
            </a:xfrm>
            <a:custGeom>
              <a:avLst/>
              <a:gdLst/>
              <a:ahLst/>
              <a:cxnLst/>
              <a:rect l="l" t="t" r="r" b="b"/>
              <a:pathLst>
                <a:path w="2584" h="2473" extrusionOk="0">
                  <a:moveTo>
                    <a:pt x="1281" y="0"/>
                  </a:moveTo>
                  <a:cubicBezTo>
                    <a:pt x="636" y="0"/>
                    <a:pt x="118" y="471"/>
                    <a:pt x="61" y="1130"/>
                  </a:cubicBezTo>
                  <a:cubicBezTo>
                    <a:pt x="0" y="1799"/>
                    <a:pt x="487" y="2407"/>
                    <a:pt x="1186" y="2467"/>
                  </a:cubicBezTo>
                  <a:cubicBezTo>
                    <a:pt x="1224" y="2471"/>
                    <a:pt x="1261" y="2473"/>
                    <a:pt x="1298" y="2473"/>
                  </a:cubicBezTo>
                  <a:cubicBezTo>
                    <a:pt x="1921" y="2473"/>
                    <a:pt x="2466" y="2002"/>
                    <a:pt x="2523" y="1343"/>
                  </a:cubicBezTo>
                  <a:cubicBezTo>
                    <a:pt x="2584" y="674"/>
                    <a:pt x="2067" y="66"/>
                    <a:pt x="1399" y="5"/>
                  </a:cubicBezTo>
                  <a:cubicBezTo>
                    <a:pt x="1359" y="2"/>
                    <a:pt x="1320" y="0"/>
                    <a:pt x="1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1494225" y="2193200"/>
              <a:ext cx="64600" cy="61825"/>
            </a:xfrm>
            <a:custGeom>
              <a:avLst/>
              <a:gdLst/>
              <a:ahLst/>
              <a:cxnLst/>
              <a:rect l="l" t="t" r="r" b="b"/>
              <a:pathLst>
                <a:path w="2584" h="2473" extrusionOk="0">
                  <a:moveTo>
                    <a:pt x="1291" y="1"/>
                  </a:moveTo>
                  <a:cubicBezTo>
                    <a:pt x="666" y="1"/>
                    <a:pt x="118" y="498"/>
                    <a:pt x="61" y="1130"/>
                  </a:cubicBezTo>
                  <a:cubicBezTo>
                    <a:pt x="0" y="1830"/>
                    <a:pt x="486" y="2407"/>
                    <a:pt x="1186" y="2468"/>
                  </a:cubicBezTo>
                  <a:cubicBezTo>
                    <a:pt x="1223" y="2471"/>
                    <a:pt x="1261" y="2473"/>
                    <a:pt x="1298" y="2473"/>
                  </a:cubicBezTo>
                  <a:cubicBezTo>
                    <a:pt x="1921" y="2473"/>
                    <a:pt x="2466" y="2003"/>
                    <a:pt x="2523" y="1343"/>
                  </a:cubicBezTo>
                  <a:cubicBezTo>
                    <a:pt x="2584" y="674"/>
                    <a:pt x="2067" y="67"/>
                    <a:pt x="1398" y="6"/>
                  </a:cubicBezTo>
                  <a:cubicBezTo>
                    <a:pt x="1362" y="3"/>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1555775" y="2755625"/>
              <a:ext cx="64600" cy="62475"/>
            </a:xfrm>
            <a:custGeom>
              <a:avLst/>
              <a:gdLst/>
              <a:ahLst/>
              <a:cxnLst/>
              <a:rect l="l" t="t" r="r" b="b"/>
              <a:pathLst>
                <a:path w="2584" h="2499" extrusionOk="0">
                  <a:moveTo>
                    <a:pt x="1336" y="0"/>
                  </a:moveTo>
                  <a:cubicBezTo>
                    <a:pt x="665" y="0"/>
                    <a:pt x="120" y="477"/>
                    <a:pt x="61" y="1126"/>
                  </a:cubicBezTo>
                  <a:cubicBezTo>
                    <a:pt x="0" y="1825"/>
                    <a:pt x="486" y="2433"/>
                    <a:pt x="1186" y="2494"/>
                  </a:cubicBezTo>
                  <a:cubicBezTo>
                    <a:pt x="1221" y="2497"/>
                    <a:pt x="1257" y="2499"/>
                    <a:pt x="1293" y="2499"/>
                  </a:cubicBezTo>
                  <a:cubicBezTo>
                    <a:pt x="1918" y="2499"/>
                    <a:pt x="2465" y="2002"/>
                    <a:pt x="2523" y="1369"/>
                  </a:cubicBezTo>
                  <a:cubicBezTo>
                    <a:pt x="2584" y="670"/>
                    <a:pt x="2067" y="62"/>
                    <a:pt x="1398" y="1"/>
                  </a:cubicBezTo>
                  <a:cubicBezTo>
                    <a:pt x="1378" y="1"/>
                    <a:pt x="1357"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1738900" y="2611975"/>
              <a:ext cx="43350" cy="41175"/>
            </a:xfrm>
            <a:custGeom>
              <a:avLst/>
              <a:gdLst/>
              <a:ahLst/>
              <a:cxnLst/>
              <a:rect l="l" t="t" r="r" b="b"/>
              <a:pathLst>
                <a:path w="1734" h="1647" extrusionOk="0">
                  <a:moveTo>
                    <a:pt x="885" y="1"/>
                  </a:moveTo>
                  <a:cubicBezTo>
                    <a:pt x="454" y="1"/>
                    <a:pt x="89" y="325"/>
                    <a:pt x="31" y="732"/>
                  </a:cubicBezTo>
                  <a:cubicBezTo>
                    <a:pt x="1" y="1188"/>
                    <a:pt x="335" y="1583"/>
                    <a:pt x="791" y="1644"/>
                  </a:cubicBezTo>
                  <a:cubicBezTo>
                    <a:pt x="810" y="1645"/>
                    <a:pt x="829" y="1646"/>
                    <a:pt x="848" y="1646"/>
                  </a:cubicBezTo>
                  <a:cubicBezTo>
                    <a:pt x="1279" y="1646"/>
                    <a:pt x="1643" y="1321"/>
                    <a:pt x="1672" y="884"/>
                  </a:cubicBezTo>
                  <a:cubicBezTo>
                    <a:pt x="1733" y="428"/>
                    <a:pt x="1399" y="33"/>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1222925" y="2572475"/>
              <a:ext cx="42575" cy="41275"/>
            </a:xfrm>
            <a:custGeom>
              <a:avLst/>
              <a:gdLst/>
              <a:ahLst/>
              <a:cxnLst/>
              <a:rect l="l" t="t" r="r" b="b"/>
              <a:pathLst>
                <a:path w="1703" h="1651" extrusionOk="0">
                  <a:moveTo>
                    <a:pt x="855" y="0"/>
                  </a:moveTo>
                  <a:cubicBezTo>
                    <a:pt x="424" y="0"/>
                    <a:pt x="60" y="325"/>
                    <a:pt x="31" y="762"/>
                  </a:cubicBezTo>
                  <a:cubicBezTo>
                    <a:pt x="1" y="1218"/>
                    <a:pt x="335" y="1613"/>
                    <a:pt x="791" y="1644"/>
                  </a:cubicBezTo>
                  <a:cubicBezTo>
                    <a:pt x="825" y="1648"/>
                    <a:pt x="858" y="1651"/>
                    <a:pt x="892" y="1651"/>
                  </a:cubicBezTo>
                  <a:cubicBezTo>
                    <a:pt x="1281" y="1651"/>
                    <a:pt x="1645" y="1334"/>
                    <a:pt x="1673" y="914"/>
                  </a:cubicBezTo>
                  <a:cubicBezTo>
                    <a:pt x="1703" y="458"/>
                    <a:pt x="1369" y="63"/>
                    <a:pt x="913"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1454700" y="2765350"/>
              <a:ext cx="43350" cy="40650"/>
            </a:xfrm>
            <a:custGeom>
              <a:avLst/>
              <a:gdLst/>
              <a:ahLst/>
              <a:cxnLst/>
              <a:rect l="l" t="t" r="r" b="b"/>
              <a:pathLst>
                <a:path w="1734" h="1626" extrusionOk="0">
                  <a:moveTo>
                    <a:pt x="836" y="0"/>
                  </a:moveTo>
                  <a:cubicBezTo>
                    <a:pt x="427" y="0"/>
                    <a:pt x="89" y="317"/>
                    <a:pt x="61" y="737"/>
                  </a:cubicBezTo>
                  <a:cubicBezTo>
                    <a:pt x="1" y="1193"/>
                    <a:pt x="335" y="1588"/>
                    <a:pt x="791" y="1619"/>
                  </a:cubicBezTo>
                  <a:cubicBezTo>
                    <a:pt x="827" y="1623"/>
                    <a:pt x="863" y="1626"/>
                    <a:pt x="898" y="1626"/>
                  </a:cubicBezTo>
                  <a:cubicBezTo>
                    <a:pt x="1307" y="1626"/>
                    <a:pt x="1644" y="1309"/>
                    <a:pt x="1672" y="889"/>
                  </a:cubicBezTo>
                  <a:cubicBezTo>
                    <a:pt x="1733" y="433"/>
                    <a:pt x="1399" y="38"/>
                    <a:pt x="943" y="8"/>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1694825" y="2313775"/>
              <a:ext cx="44100" cy="40875"/>
            </a:xfrm>
            <a:custGeom>
              <a:avLst/>
              <a:gdLst/>
              <a:ahLst/>
              <a:cxnLst/>
              <a:rect l="l" t="t" r="r" b="b"/>
              <a:pathLst>
                <a:path w="1764" h="1635" extrusionOk="0">
                  <a:moveTo>
                    <a:pt x="903" y="1"/>
                  </a:moveTo>
                  <a:cubicBezTo>
                    <a:pt x="856" y="1"/>
                    <a:pt x="808" y="5"/>
                    <a:pt x="760" y="16"/>
                  </a:cubicBezTo>
                  <a:cubicBezTo>
                    <a:pt x="305" y="76"/>
                    <a:pt x="1" y="502"/>
                    <a:pt x="61" y="958"/>
                  </a:cubicBezTo>
                  <a:cubicBezTo>
                    <a:pt x="117" y="1347"/>
                    <a:pt x="477" y="1634"/>
                    <a:pt x="887" y="1634"/>
                  </a:cubicBezTo>
                  <a:cubicBezTo>
                    <a:pt x="926" y="1634"/>
                    <a:pt x="965" y="1632"/>
                    <a:pt x="1004" y="1627"/>
                  </a:cubicBezTo>
                  <a:cubicBezTo>
                    <a:pt x="1429" y="1566"/>
                    <a:pt x="1764" y="1140"/>
                    <a:pt x="1672" y="684"/>
                  </a:cubicBezTo>
                  <a:cubicBezTo>
                    <a:pt x="1618" y="307"/>
                    <a:pt x="1277"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1387825" y="2220350"/>
              <a:ext cx="54750" cy="50850"/>
            </a:xfrm>
            <a:custGeom>
              <a:avLst/>
              <a:gdLst/>
              <a:ahLst/>
              <a:cxnLst/>
              <a:rect l="l" t="t" r="r" b="b"/>
              <a:pathLst>
                <a:path w="2190" h="2034" extrusionOk="0">
                  <a:moveTo>
                    <a:pt x="1111" y="0"/>
                  </a:moveTo>
                  <a:cubicBezTo>
                    <a:pt x="1055" y="0"/>
                    <a:pt x="999" y="5"/>
                    <a:pt x="943" y="14"/>
                  </a:cubicBezTo>
                  <a:cubicBezTo>
                    <a:pt x="396" y="75"/>
                    <a:pt x="1" y="622"/>
                    <a:pt x="92" y="1169"/>
                  </a:cubicBezTo>
                  <a:cubicBezTo>
                    <a:pt x="174" y="1663"/>
                    <a:pt x="604" y="2033"/>
                    <a:pt x="1089" y="2033"/>
                  </a:cubicBezTo>
                  <a:cubicBezTo>
                    <a:pt x="1141" y="2033"/>
                    <a:pt x="1194" y="2029"/>
                    <a:pt x="1247" y="2020"/>
                  </a:cubicBezTo>
                  <a:cubicBezTo>
                    <a:pt x="1824" y="1929"/>
                    <a:pt x="2189" y="1412"/>
                    <a:pt x="2098" y="865"/>
                  </a:cubicBezTo>
                  <a:cubicBezTo>
                    <a:pt x="2043" y="347"/>
                    <a:pt x="1597"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41"/>
          <p:cNvGrpSpPr/>
          <p:nvPr/>
        </p:nvGrpSpPr>
        <p:grpSpPr>
          <a:xfrm rot="10800000" flipH="1">
            <a:off x="6361174" y="117442"/>
            <a:ext cx="862189" cy="883047"/>
            <a:chOff x="3279975" y="3218300"/>
            <a:chExt cx="609450" cy="624150"/>
          </a:xfrm>
        </p:grpSpPr>
        <p:sp>
          <p:nvSpPr>
            <p:cNvPr id="1295" name="Google Shape;1295;p41"/>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41"/>
          <p:cNvSpPr/>
          <p:nvPr/>
        </p:nvSpPr>
        <p:spPr>
          <a:xfrm rot="10800000" flipH="1">
            <a:off x="2913513" y="4599423"/>
            <a:ext cx="257626" cy="257586"/>
          </a:xfrm>
          <a:custGeom>
            <a:avLst/>
            <a:gdLst/>
            <a:ahLst/>
            <a:cxnLst/>
            <a:rect l="l" t="t" r="r" b="b"/>
            <a:pathLst>
              <a:path w="6415" h="6414" extrusionOk="0">
                <a:moveTo>
                  <a:pt x="3223" y="0"/>
                </a:moveTo>
                <a:cubicBezTo>
                  <a:pt x="1460" y="0"/>
                  <a:pt x="1" y="1429"/>
                  <a:pt x="1" y="3192"/>
                </a:cubicBezTo>
                <a:cubicBezTo>
                  <a:pt x="1" y="4985"/>
                  <a:pt x="1460" y="6414"/>
                  <a:pt x="3223" y="6414"/>
                </a:cubicBezTo>
                <a:cubicBezTo>
                  <a:pt x="4986" y="6414"/>
                  <a:pt x="6414" y="4985"/>
                  <a:pt x="6414" y="3192"/>
                </a:cubicBezTo>
                <a:cubicBezTo>
                  <a:pt x="6414" y="1429"/>
                  <a:pt x="4986"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41"/>
          <p:cNvGrpSpPr/>
          <p:nvPr/>
        </p:nvGrpSpPr>
        <p:grpSpPr>
          <a:xfrm rot="10800000" flipH="1">
            <a:off x="584374" y="3934717"/>
            <a:ext cx="862189" cy="883047"/>
            <a:chOff x="3279975" y="3218300"/>
            <a:chExt cx="609450" cy="624150"/>
          </a:xfrm>
        </p:grpSpPr>
        <p:sp>
          <p:nvSpPr>
            <p:cNvPr id="1308" name="Google Shape;1308;p41"/>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41"/>
          <p:cNvGrpSpPr/>
          <p:nvPr/>
        </p:nvGrpSpPr>
        <p:grpSpPr>
          <a:xfrm rot="10800000" flipH="1">
            <a:off x="3499331" y="239197"/>
            <a:ext cx="250775" cy="250025"/>
            <a:chOff x="6034575" y="1876450"/>
            <a:chExt cx="250775" cy="250025"/>
          </a:xfrm>
        </p:grpSpPr>
        <p:sp>
          <p:nvSpPr>
            <p:cNvPr id="1320" name="Google Shape;1320;p41"/>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4" name="Google Shape;1324;p41"/>
          <p:cNvSpPr/>
          <p:nvPr/>
        </p:nvSpPr>
        <p:spPr>
          <a:xfrm rot="10800000" flipH="1">
            <a:off x="226213" y="2030579"/>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rot="10800000" flipH="1">
            <a:off x="8058596" y="3430610"/>
            <a:ext cx="250772" cy="250772"/>
          </a:xfrm>
          <a:custGeom>
            <a:avLst/>
            <a:gdLst/>
            <a:ahLst/>
            <a:cxnLst/>
            <a:rect l="l" t="t" r="r" b="b"/>
            <a:pathLst>
              <a:path w="6779" h="6779" fill="none" extrusionOk="0">
                <a:moveTo>
                  <a:pt x="6778" y="3375"/>
                </a:moveTo>
                <a:cubicBezTo>
                  <a:pt x="6778" y="5259"/>
                  <a:pt x="5259" y="6779"/>
                  <a:pt x="3374" y="6779"/>
                </a:cubicBezTo>
                <a:cubicBezTo>
                  <a:pt x="1490" y="6779"/>
                  <a:pt x="0" y="5259"/>
                  <a:pt x="0" y="3375"/>
                </a:cubicBezTo>
                <a:cubicBezTo>
                  <a:pt x="0" y="1521"/>
                  <a:pt x="1490" y="1"/>
                  <a:pt x="3374" y="1"/>
                </a:cubicBezTo>
                <a:cubicBezTo>
                  <a:pt x="5259" y="1"/>
                  <a:pt x="6778" y="1521"/>
                  <a:pt x="6778" y="3375"/>
                </a:cubicBezTo>
                <a:close/>
              </a:path>
            </a:pathLst>
          </a:custGeom>
          <a:noFill/>
          <a:ln w="19000" cap="rnd" cmpd="sng">
            <a:solidFill>
              <a:srgbClr val="121F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326"/>
        <p:cNvGrpSpPr/>
        <p:nvPr/>
      </p:nvGrpSpPr>
      <p:grpSpPr>
        <a:xfrm>
          <a:off x="0" y="0"/>
          <a:ext cx="0" cy="0"/>
          <a:chOff x="0" y="0"/>
          <a:chExt cx="0" cy="0"/>
        </a:xfrm>
      </p:grpSpPr>
      <p:sp>
        <p:nvSpPr>
          <p:cNvPr id="1327" name="Google Shape;1327;p42"/>
          <p:cNvSpPr/>
          <p:nvPr/>
        </p:nvSpPr>
        <p:spPr>
          <a:xfrm>
            <a:off x="7646489" y="-50501"/>
            <a:ext cx="2337135" cy="1519051"/>
          </a:xfrm>
          <a:custGeom>
            <a:avLst/>
            <a:gdLst/>
            <a:ahLst/>
            <a:cxnLst/>
            <a:rect l="l" t="t" r="r" b="b"/>
            <a:pathLst>
              <a:path w="67479" h="43862" fill="none" extrusionOk="0">
                <a:moveTo>
                  <a:pt x="67479" y="1247"/>
                </a:moveTo>
                <a:cubicBezTo>
                  <a:pt x="66719" y="1490"/>
                  <a:pt x="38117" y="30427"/>
                  <a:pt x="27174" y="41521"/>
                </a:cubicBezTo>
                <a:cubicBezTo>
                  <a:pt x="24834" y="43862"/>
                  <a:pt x="21065" y="43862"/>
                  <a:pt x="18724" y="41552"/>
                </a:cubicBezTo>
                <a:lnTo>
                  <a:pt x="18724" y="41552"/>
                </a:lnTo>
                <a:cubicBezTo>
                  <a:pt x="16414" y="39211"/>
                  <a:pt x="16414" y="35442"/>
                  <a:pt x="18724" y="33132"/>
                </a:cubicBezTo>
                <a:lnTo>
                  <a:pt x="27721" y="24135"/>
                </a:lnTo>
                <a:cubicBezTo>
                  <a:pt x="28876" y="22980"/>
                  <a:pt x="28876" y="21095"/>
                  <a:pt x="27721" y="19910"/>
                </a:cubicBezTo>
                <a:lnTo>
                  <a:pt x="27721" y="19910"/>
                </a:lnTo>
                <a:cubicBezTo>
                  <a:pt x="26566" y="18755"/>
                  <a:pt x="24682" y="18755"/>
                  <a:pt x="23496" y="19910"/>
                </a:cubicBezTo>
                <a:lnTo>
                  <a:pt x="19758" y="23679"/>
                </a:lnTo>
                <a:cubicBezTo>
                  <a:pt x="17205" y="26202"/>
                  <a:pt x="13101" y="26202"/>
                  <a:pt x="10548" y="23679"/>
                </a:cubicBezTo>
                <a:lnTo>
                  <a:pt x="10548" y="23679"/>
                </a:lnTo>
                <a:cubicBezTo>
                  <a:pt x="7995" y="21126"/>
                  <a:pt x="7995" y="16992"/>
                  <a:pt x="10548" y="14439"/>
                </a:cubicBezTo>
                <a:lnTo>
                  <a:pt x="10548" y="14439"/>
                </a:lnTo>
                <a:cubicBezTo>
                  <a:pt x="11612" y="13375"/>
                  <a:pt x="11612" y="11612"/>
                  <a:pt x="10548" y="10548"/>
                </a:cubicBezTo>
                <a:lnTo>
                  <a:pt x="1" y="1"/>
                </a:lnTo>
              </a:path>
            </a:pathLst>
          </a:custGeom>
          <a:noFill/>
          <a:ln w="19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rot="10800000" flipH="1">
            <a:off x="-2039310" y="-101269"/>
            <a:ext cx="5517530" cy="2327920"/>
          </a:xfrm>
          <a:custGeom>
            <a:avLst/>
            <a:gdLst/>
            <a:ahLst/>
            <a:cxnLst/>
            <a:rect l="l" t="t" r="r" b="b"/>
            <a:pathLst>
              <a:path w="256510" h="108225" extrusionOk="0">
                <a:moveTo>
                  <a:pt x="114360" y="1"/>
                </a:moveTo>
                <a:cubicBezTo>
                  <a:pt x="109782" y="1"/>
                  <a:pt x="105200" y="1749"/>
                  <a:pt x="101704" y="5244"/>
                </a:cubicBezTo>
                <a:lnTo>
                  <a:pt x="0" y="108224"/>
                </a:lnTo>
                <a:lnTo>
                  <a:pt x="256509" y="108224"/>
                </a:lnTo>
                <a:lnTo>
                  <a:pt x="242254" y="93969"/>
                </a:lnTo>
                <a:cubicBezTo>
                  <a:pt x="234959" y="86659"/>
                  <a:pt x="225384" y="83004"/>
                  <a:pt x="215810" y="83004"/>
                </a:cubicBezTo>
                <a:cubicBezTo>
                  <a:pt x="206235" y="83004"/>
                  <a:pt x="196660" y="86659"/>
                  <a:pt x="189365" y="93969"/>
                </a:cubicBezTo>
                <a:lnTo>
                  <a:pt x="188666" y="94668"/>
                </a:lnTo>
                <a:cubicBezTo>
                  <a:pt x="188073" y="95261"/>
                  <a:pt x="187291" y="95557"/>
                  <a:pt x="186508" y="95557"/>
                </a:cubicBezTo>
                <a:cubicBezTo>
                  <a:pt x="185725" y="95557"/>
                  <a:pt x="184943" y="95261"/>
                  <a:pt x="184350" y="94668"/>
                </a:cubicBezTo>
                <a:cubicBezTo>
                  <a:pt x="183165" y="93452"/>
                  <a:pt x="183165" y="91537"/>
                  <a:pt x="184350" y="90321"/>
                </a:cubicBezTo>
                <a:lnTo>
                  <a:pt x="192678" y="82023"/>
                </a:lnTo>
                <a:cubicBezTo>
                  <a:pt x="198119" y="76552"/>
                  <a:pt x="198119" y="67738"/>
                  <a:pt x="192678" y="62266"/>
                </a:cubicBezTo>
                <a:cubicBezTo>
                  <a:pt x="189958" y="59546"/>
                  <a:pt x="186386" y="58186"/>
                  <a:pt x="182815" y="58186"/>
                </a:cubicBezTo>
                <a:cubicBezTo>
                  <a:pt x="179243" y="58186"/>
                  <a:pt x="175672" y="59546"/>
                  <a:pt x="172952" y="62266"/>
                </a:cubicBezTo>
                <a:lnTo>
                  <a:pt x="142100" y="93118"/>
                </a:lnTo>
                <a:cubicBezTo>
                  <a:pt x="141431" y="93802"/>
                  <a:pt x="140542" y="94144"/>
                  <a:pt x="139649" y="94144"/>
                </a:cubicBezTo>
                <a:cubicBezTo>
                  <a:pt x="138756" y="94144"/>
                  <a:pt x="137860" y="93802"/>
                  <a:pt x="137176" y="93118"/>
                </a:cubicBezTo>
                <a:cubicBezTo>
                  <a:pt x="135808" y="91750"/>
                  <a:pt x="135808" y="89531"/>
                  <a:pt x="137176" y="88163"/>
                </a:cubicBezTo>
                <a:lnTo>
                  <a:pt x="149820" y="75549"/>
                </a:lnTo>
                <a:cubicBezTo>
                  <a:pt x="156112" y="69227"/>
                  <a:pt x="156112" y="59014"/>
                  <a:pt x="149820" y="52722"/>
                </a:cubicBezTo>
                <a:cubicBezTo>
                  <a:pt x="146674" y="49576"/>
                  <a:pt x="142548" y="48003"/>
                  <a:pt x="138418" y="48003"/>
                </a:cubicBezTo>
                <a:cubicBezTo>
                  <a:pt x="134288" y="48003"/>
                  <a:pt x="130154" y="49576"/>
                  <a:pt x="126993" y="52722"/>
                </a:cubicBezTo>
                <a:lnTo>
                  <a:pt x="123923" y="55792"/>
                </a:lnTo>
                <a:cubicBezTo>
                  <a:pt x="122388" y="57327"/>
                  <a:pt x="120382" y="58095"/>
                  <a:pt x="118376" y="58095"/>
                </a:cubicBezTo>
                <a:cubicBezTo>
                  <a:pt x="116370" y="58095"/>
                  <a:pt x="114364" y="57327"/>
                  <a:pt x="112829" y="55792"/>
                </a:cubicBezTo>
                <a:cubicBezTo>
                  <a:pt x="109759" y="52722"/>
                  <a:pt x="109759" y="47768"/>
                  <a:pt x="112829" y="44698"/>
                </a:cubicBezTo>
                <a:lnTo>
                  <a:pt x="126993" y="30503"/>
                </a:lnTo>
                <a:cubicBezTo>
                  <a:pt x="133984" y="23542"/>
                  <a:pt x="133984" y="12205"/>
                  <a:pt x="126993" y="5244"/>
                </a:cubicBezTo>
                <a:cubicBezTo>
                  <a:pt x="123513" y="1749"/>
                  <a:pt x="118938" y="1"/>
                  <a:pt x="11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rot="-204">
            <a:off x="-544028" y="4121534"/>
            <a:ext cx="2044195" cy="1292346"/>
          </a:xfrm>
          <a:custGeom>
            <a:avLst/>
            <a:gdLst/>
            <a:ahLst/>
            <a:cxnLst/>
            <a:rect l="l" t="t" r="r" b="b"/>
            <a:pathLst>
              <a:path w="48573" h="30708" extrusionOk="0">
                <a:moveTo>
                  <a:pt x="32281" y="0"/>
                </a:moveTo>
                <a:cubicBezTo>
                  <a:pt x="31201" y="0"/>
                  <a:pt x="30122" y="418"/>
                  <a:pt x="29302" y="1254"/>
                </a:cubicBezTo>
                <a:cubicBezTo>
                  <a:pt x="21520" y="9127"/>
                  <a:pt x="1216" y="29644"/>
                  <a:pt x="669" y="29826"/>
                </a:cubicBezTo>
                <a:lnTo>
                  <a:pt x="0" y="30708"/>
                </a:lnTo>
                <a:lnTo>
                  <a:pt x="48573" y="30708"/>
                </a:lnTo>
                <a:lnTo>
                  <a:pt x="41095" y="23230"/>
                </a:lnTo>
                <a:cubicBezTo>
                  <a:pt x="40305" y="22470"/>
                  <a:pt x="40305" y="21224"/>
                  <a:pt x="41095" y="20464"/>
                </a:cubicBezTo>
                <a:cubicBezTo>
                  <a:pt x="42889" y="18671"/>
                  <a:pt x="42889" y="15723"/>
                  <a:pt x="41095" y="13929"/>
                </a:cubicBezTo>
                <a:cubicBezTo>
                  <a:pt x="40183" y="13017"/>
                  <a:pt x="38998" y="12561"/>
                  <a:pt x="37813" y="12561"/>
                </a:cubicBezTo>
                <a:cubicBezTo>
                  <a:pt x="36627" y="12561"/>
                  <a:pt x="35442" y="13017"/>
                  <a:pt x="34530" y="13929"/>
                </a:cubicBezTo>
                <a:lnTo>
                  <a:pt x="31885" y="16574"/>
                </a:lnTo>
                <a:cubicBezTo>
                  <a:pt x="31475" y="16999"/>
                  <a:pt x="30936" y="17212"/>
                  <a:pt x="30392" y="17212"/>
                </a:cubicBezTo>
                <a:cubicBezTo>
                  <a:pt x="29849" y="17212"/>
                  <a:pt x="29302" y="16999"/>
                  <a:pt x="28876" y="16574"/>
                </a:cubicBezTo>
                <a:cubicBezTo>
                  <a:pt x="28056" y="15753"/>
                  <a:pt x="28056" y="14416"/>
                  <a:pt x="28876" y="13595"/>
                </a:cubicBezTo>
                <a:lnTo>
                  <a:pt x="35259" y="7212"/>
                </a:lnTo>
                <a:cubicBezTo>
                  <a:pt x="36931" y="5570"/>
                  <a:pt x="36931" y="2896"/>
                  <a:pt x="35259" y="1254"/>
                </a:cubicBezTo>
                <a:cubicBezTo>
                  <a:pt x="34439" y="418"/>
                  <a:pt x="33360" y="0"/>
                  <a:pt x="3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42"/>
          <p:cNvGrpSpPr/>
          <p:nvPr/>
        </p:nvGrpSpPr>
        <p:grpSpPr>
          <a:xfrm rot="10800000">
            <a:off x="8126417" y="1217767"/>
            <a:ext cx="608700" cy="624900"/>
            <a:chOff x="1208500" y="2193200"/>
            <a:chExt cx="608700" cy="624900"/>
          </a:xfrm>
        </p:grpSpPr>
        <p:sp>
          <p:nvSpPr>
            <p:cNvPr id="1331" name="Google Shape;1331;p42"/>
            <p:cNvSpPr/>
            <p:nvPr/>
          </p:nvSpPr>
          <p:spPr>
            <a:xfrm>
              <a:off x="1225975" y="2230475"/>
              <a:ext cx="553975" cy="552650"/>
            </a:xfrm>
            <a:custGeom>
              <a:avLst/>
              <a:gdLst/>
              <a:ahLst/>
              <a:cxnLst/>
              <a:rect l="l" t="t" r="r" b="b"/>
              <a:pathLst>
                <a:path w="22159" h="22106" extrusionOk="0">
                  <a:moveTo>
                    <a:pt x="12014" y="1"/>
                  </a:moveTo>
                  <a:cubicBezTo>
                    <a:pt x="11794" y="1"/>
                    <a:pt x="11612" y="172"/>
                    <a:pt x="11612" y="369"/>
                  </a:cubicBezTo>
                  <a:lnTo>
                    <a:pt x="11308" y="3895"/>
                  </a:lnTo>
                  <a:cubicBezTo>
                    <a:pt x="11220" y="3891"/>
                    <a:pt x="11132" y="3889"/>
                    <a:pt x="11045" y="3889"/>
                  </a:cubicBezTo>
                  <a:cubicBezTo>
                    <a:pt x="10471" y="3889"/>
                    <a:pt x="9917" y="3972"/>
                    <a:pt x="9362" y="4077"/>
                  </a:cubicBezTo>
                  <a:lnTo>
                    <a:pt x="8329" y="734"/>
                  </a:lnTo>
                  <a:cubicBezTo>
                    <a:pt x="8282" y="545"/>
                    <a:pt x="8125" y="430"/>
                    <a:pt x="7958" y="430"/>
                  </a:cubicBezTo>
                  <a:cubicBezTo>
                    <a:pt x="7909" y="430"/>
                    <a:pt x="7860" y="440"/>
                    <a:pt x="7812" y="460"/>
                  </a:cubicBezTo>
                  <a:cubicBezTo>
                    <a:pt x="7569" y="521"/>
                    <a:pt x="7447" y="764"/>
                    <a:pt x="7508" y="977"/>
                  </a:cubicBezTo>
                  <a:lnTo>
                    <a:pt x="8572" y="4320"/>
                  </a:lnTo>
                  <a:cubicBezTo>
                    <a:pt x="7934" y="4563"/>
                    <a:pt x="7326" y="4867"/>
                    <a:pt x="6779" y="5263"/>
                  </a:cubicBezTo>
                  <a:lnTo>
                    <a:pt x="4560" y="2588"/>
                  </a:lnTo>
                  <a:cubicBezTo>
                    <a:pt x="4473" y="2484"/>
                    <a:pt x="4348" y="2430"/>
                    <a:pt x="4222" y="2430"/>
                  </a:cubicBezTo>
                  <a:cubicBezTo>
                    <a:pt x="4127" y="2430"/>
                    <a:pt x="4031" y="2461"/>
                    <a:pt x="3952" y="2527"/>
                  </a:cubicBezTo>
                  <a:cubicBezTo>
                    <a:pt x="3769" y="2679"/>
                    <a:pt x="3769" y="2953"/>
                    <a:pt x="3891" y="3135"/>
                  </a:cubicBezTo>
                  <a:lnTo>
                    <a:pt x="6110" y="5779"/>
                  </a:lnTo>
                  <a:cubicBezTo>
                    <a:pt x="5593" y="6266"/>
                    <a:pt x="5137" y="6782"/>
                    <a:pt x="4742" y="7390"/>
                  </a:cubicBezTo>
                  <a:lnTo>
                    <a:pt x="1733" y="5871"/>
                  </a:lnTo>
                  <a:cubicBezTo>
                    <a:pt x="1677" y="5847"/>
                    <a:pt x="1620" y="5835"/>
                    <a:pt x="1563" y="5835"/>
                  </a:cubicBezTo>
                  <a:cubicBezTo>
                    <a:pt x="1401" y="5835"/>
                    <a:pt x="1245" y="5926"/>
                    <a:pt x="1155" y="6083"/>
                  </a:cubicBezTo>
                  <a:cubicBezTo>
                    <a:pt x="1064" y="6296"/>
                    <a:pt x="1155" y="6539"/>
                    <a:pt x="1338" y="6630"/>
                  </a:cubicBezTo>
                  <a:lnTo>
                    <a:pt x="4347" y="8150"/>
                  </a:lnTo>
                  <a:cubicBezTo>
                    <a:pt x="4043" y="8728"/>
                    <a:pt x="3830" y="9336"/>
                    <a:pt x="3709" y="9974"/>
                  </a:cubicBezTo>
                  <a:lnTo>
                    <a:pt x="487" y="9670"/>
                  </a:lnTo>
                  <a:cubicBezTo>
                    <a:pt x="244" y="9670"/>
                    <a:pt x="31" y="9822"/>
                    <a:pt x="31" y="10065"/>
                  </a:cubicBezTo>
                  <a:cubicBezTo>
                    <a:pt x="0" y="10308"/>
                    <a:pt x="183" y="10521"/>
                    <a:pt x="426" y="10521"/>
                  </a:cubicBezTo>
                  <a:lnTo>
                    <a:pt x="3587" y="10825"/>
                  </a:lnTo>
                  <a:cubicBezTo>
                    <a:pt x="3526" y="11524"/>
                    <a:pt x="3587" y="12223"/>
                    <a:pt x="3709" y="12892"/>
                  </a:cubicBezTo>
                  <a:lnTo>
                    <a:pt x="760" y="13804"/>
                  </a:lnTo>
                  <a:cubicBezTo>
                    <a:pt x="548" y="13865"/>
                    <a:pt x="396" y="14108"/>
                    <a:pt x="487" y="14351"/>
                  </a:cubicBezTo>
                  <a:cubicBezTo>
                    <a:pt x="537" y="14527"/>
                    <a:pt x="711" y="14640"/>
                    <a:pt x="891" y="14640"/>
                  </a:cubicBezTo>
                  <a:cubicBezTo>
                    <a:pt x="928" y="14640"/>
                    <a:pt x="966" y="14635"/>
                    <a:pt x="1003" y="14624"/>
                  </a:cubicBezTo>
                  <a:lnTo>
                    <a:pt x="3921" y="13713"/>
                  </a:lnTo>
                  <a:cubicBezTo>
                    <a:pt x="4134" y="14412"/>
                    <a:pt x="4469" y="15080"/>
                    <a:pt x="4864" y="15688"/>
                  </a:cubicBezTo>
                  <a:lnTo>
                    <a:pt x="2614" y="17573"/>
                  </a:lnTo>
                  <a:cubicBezTo>
                    <a:pt x="2432" y="17725"/>
                    <a:pt x="2432" y="17998"/>
                    <a:pt x="2554" y="18181"/>
                  </a:cubicBezTo>
                  <a:cubicBezTo>
                    <a:pt x="2640" y="18284"/>
                    <a:pt x="2765" y="18339"/>
                    <a:pt x="2891" y="18339"/>
                  </a:cubicBezTo>
                  <a:cubicBezTo>
                    <a:pt x="2987" y="18339"/>
                    <a:pt x="3083" y="18307"/>
                    <a:pt x="3162" y="18241"/>
                  </a:cubicBezTo>
                  <a:lnTo>
                    <a:pt x="5380" y="16387"/>
                  </a:lnTo>
                  <a:cubicBezTo>
                    <a:pt x="5867" y="16934"/>
                    <a:pt x="6414" y="17421"/>
                    <a:pt x="7022" y="17816"/>
                  </a:cubicBezTo>
                  <a:lnTo>
                    <a:pt x="5715" y="20308"/>
                  </a:lnTo>
                  <a:cubicBezTo>
                    <a:pt x="5624" y="20491"/>
                    <a:pt x="5684" y="20764"/>
                    <a:pt x="5897" y="20886"/>
                  </a:cubicBezTo>
                  <a:cubicBezTo>
                    <a:pt x="5961" y="20913"/>
                    <a:pt x="6030" y="20927"/>
                    <a:pt x="6099" y="20927"/>
                  </a:cubicBezTo>
                  <a:cubicBezTo>
                    <a:pt x="6258" y="20927"/>
                    <a:pt x="6411" y="20852"/>
                    <a:pt x="6475" y="20704"/>
                  </a:cubicBezTo>
                  <a:lnTo>
                    <a:pt x="7782" y="18241"/>
                  </a:lnTo>
                  <a:cubicBezTo>
                    <a:pt x="8450" y="18576"/>
                    <a:pt x="9180" y="18819"/>
                    <a:pt x="9970" y="18941"/>
                  </a:cubicBezTo>
                  <a:lnTo>
                    <a:pt x="9727" y="21646"/>
                  </a:lnTo>
                  <a:cubicBezTo>
                    <a:pt x="9697" y="21889"/>
                    <a:pt x="9879" y="22102"/>
                    <a:pt x="10092" y="22102"/>
                  </a:cubicBezTo>
                  <a:cubicBezTo>
                    <a:pt x="10110" y="22104"/>
                    <a:pt x="10127" y="22105"/>
                    <a:pt x="10145" y="22105"/>
                  </a:cubicBezTo>
                  <a:cubicBezTo>
                    <a:pt x="10365" y="22105"/>
                    <a:pt x="10550" y="21934"/>
                    <a:pt x="10578" y="21737"/>
                  </a:cubicBezTo>
                  <a:lnTo>
                    <a:pt x="10791" y="19032"/>
                  </a:lnTo>
                  <a:cubicBezTo>
                    <a:pt x="10891" y="19036"/>
                    <a:pt x="10991" y="19038"/>
                    <a:pt x="11089" y="19038"/>
                  </a:cubicBezTo>
                  <a:cubicBezTo>
                    <a:pt x="11766" y="19038"/>
                    <a:pt x="12403" y="18948"/>
                    <a:pt x="13040" y="18789"/>
                  </a:cubicBezTo>
                  <a:lnTo>
                    <a:pt x="13830" y="21372"/>
                  </a:lnTo>
                  <a:cubicBezTo>
                    <a:pt x="13878" y="21561"/>
                    <a:pt x="14034" y="21676"/>
                    <a:pt x="14215" y="21676"/>
                  </a:cubicBezTo>
                  <a:cubicBezTo>
                    <a:pt x="14268" y="21676"/>
                    <a:pt x="14323" y="21666"/>
                    <a:pt x="14378" y="21646"/>
                  </a:cubicBezTo>
                  <a:cubicBezTo>
                    <a:pt x="14590" y="21585"/>
                    <a:pt x="14712" y="21342"/>
                    <a:pt x="14651" y="21129"/>
                  </a:cubicBezTo>
                  <a:lnTo>
                    <a:pt x="13830" y="18515"/>
                  </a:lnTo>
                  <a:cubicBezTo>
                    <a:pt x="14560" y="18241"/>
                    <a:pt x="15229" y="17877"/>
                    <a:pt x="15837" y="17390"/>
                  </a:cubicBezTo>
                  <a:lnTo>
                    <a:pt x="17600" y="19518"/>
                  </a:lnTo>
                  <a:cubicBezTo>
                    <a:pt x="17686" y="19622"/>
                    <a:pt x="17811" y="19676"/>
                    <a:pt x="17937" y="19676"/>
                  </a:cubicBezTo>
                  <a:cubicBezTo>
                    <a:pt x="18033" y="19676"/>
                    <a:pt x="18129" y="19645"/>
                    <a:pt x="18207" y="19579"/>
                  </a:cubicBezTo>
                  <a:cubicBezTo>
                    <a:pt x="18390" y="19427"/>
                    <a:pt x="18420" y="19153"/>
                    <a:pt x="18268" y="18971"/>
                  </a:cubicBezTo>
                  <a:lnTo>
                    <a:pt x="16475" y="16843"/>
                  </a:lnTo>
                  <a:cubicBezTo>
                    <a:pt x="17022" y="16266"/>
                    <a:pt x="17508" y="15658"/>
                    <a:pt x="17873" y="14928"/>
                  </a:cubicBezTo>
                  <a:lnTo>
                    <a:pt x="20426" y="16235"/>
                  </a:lnTo>
                  <a:cubicBezTo>
                    <a:pt x="20482" y="16259"/>
                    <a:pt x="20542" y="16271"/>
                    <a:pt x="20601" y="16271"/>
                  </a:cubicBezTo>
                  <a:cubicBezTo>
                    <a:pt x="20770" y="16271"/>
                    <a:pt x="20936" y="16180"/>
                    <a:pt x="21004" y="16023"/>
                  </a:cubicBezTo>
                  <a:cubicBezTo>
                    <a:pt x="21125" y="15810"/>
                    <a:pt x="21034" y="15567"/>
                    <a:pt x="20821" y="15476"/>
                  </a:cubicBezTo>
                  <a:lnTo>
                    <a:pt x="18207" y="14168"/>
                  </a:lnTo>
                  <a:cubicBezTo>
                    <a:pt x="18451" y="13530"/>
                    <a:pt x="18633" y="12861"/>
                    <a:pt x="18694" y="12162"/>
                  </a:cubicBezTo>
                  <a:lnTo>
                    <a:pt x="21673" y="12436"/>
                  </a:lnTo>
                  <a:cubicBezTo>
                    <a:pt x="21916" y="12436"/>
                    <a:pt x="22128" y="12284"/>
                    <a:pt x="22159" y="12041"/>
                  </a:cubicBezTo>
                  <a:cubicBezTo>
                    <a:pt x="22159" y="11798"/>
                    <a:pt x="22007" y="11585"/>
                    <a:pt x="21764" y="11585"/>
                  </a:cubicBezTo>
                  <a:lnTo>
                    <a:pt x="18724" y="11311"/>
                  </a:lnTo>
                  <a:cubicBezTo>
                    <a:pt x="18694" y="10582"/>
                    <a:pt x="18603" y="9913"/>
                    <a:pt x="18390" y="9244"/>
                  </a:cubicBezTo>
                  <a:lnTo>
                    <a:pt x="21399" y="8302"/>
                  </a:lnTo>
                  <a:cubicBezTo>
                    <a:pt x="21642" y="8241"/>
                    <a:pt x="21764" y="7998"/>
                    <a:pt x="21703" y="7785"/>
                  </a:cubicBezTo>
                  <a:cubicBezTo>
                    <a:pt x="21627" y="7584"/>
                    <a:pt x="21448" y="7466"/>
                    <a:pt x="21267" y="7466"/>
                  </a:cubicBezTo>
                  <a:cubicBezTo>
                    <a:pt x="21230" y="7466"/>
                    <a:pt x="21192" y="7471"/>
                    <a:pt x="21156" y="7481"/>
                  </a:cubicBezTo>
                  <a:lnTo>
                    <a:pt x="18086" y="8424"/>
                  </a:lnTo>
                  <a:cubicBezTo>
                    <a:pt x="17812" y="7785"/>
                    <a:pt x="17448" y="7208"/>
                    <a:pt x="16992" y="6661"/>
                  </a:cubicBezTo>
                  <a:lnTo>
                    <a:pt x="19545" y="4533"/>
                  </a:lnTo>
                  <a:cubicBezTo>
                    <a:pt x="19727" y="4381"/>
                    <a:pt x="19758" y="4108"/>
                    <a:pt x="19606" y="3925"/>
                  </a:cubicBezTo>
                  <a:cubicBezTo>
                    <a:pt x="19519" y="3822"/>
                    <a:pt x="19394" y="3767"/>
                    <a:pt x="19268" y="3767"/>
                  </a:cubicBezTo>
                  <a:cubicBezTo>
                    <a:pt x="19172" y="3767"/>
                    <a:pt x="19077" y="3799"/>
                    <a:pt x="18998" y="3864"/>
                  </a:cubicBezTo>
                  <a:lnTo>
                    <a:pt x="16414" y="6022"/>
                  </a:lnTo>
                  <a:cubicBezTo>
                    <a:pt x="15958" y="5567"/>
                    <a:pt x="15411" y="5171"/>
                    <a:pt x="14834" y="4837"/>
                  </a:cubicBezTo>
                  <a:lnTo>
                    <a:pt x="16444" y="1797"/>
                  </a:lnTo>
                  <a:cubicBezTo>
                    <a:pt x="16566" y="1615"/>
                    <a:pt x="16475" y="1342"/>
                    <a:pt x="16262" y="1220"/>
                  </a:cubicBezTo>
                  <a:cubicBezTo>
                    <a:pt x="16198" y="1193"/>
                    <a:pt x="16132" y="1179"/>
                    <a:pt x="16067" y="1179"/>
                  </a:cubicBezTo>
                  <a:cubicBezTo>
                    <a:pt x="15914" y="1179"/>
                    <a:pt x="15770" y="1253"/>
                    <a:pt x="15685" y="1402"/>
                  </a:cubicBezTo>
                  <a:lnTo>
                    <a:pt x="14074" y="4472"/>
                  </a:lnTo>
                  <a:cubicBezTo>
                    <a:pt x="13466" y="4229"/>
                    <a:pt x="12827" y="4047"/>
                    <a:pt x="12159" y="3956"/>
                  </a:cubicBezTo>
                  <a:lnTo>
                    <a:pt x="12463" y="460"/>
                  </a:lnTo>
                  <a:cubicBezTo>
                    <a:pt x="12463" y="217"/>
                    <a:pt x="12311" y="4"/>
                    <a:pt x="12068" y="4"/>
                  </a:cubicBezTo>
                  <a:cubicBezTo>
                    <a:pt x="12050" y="2"/>
                    <a:pt x="12032"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2"/>
            <p:cNvSpPr/>
            <p:nvPr/>
          </p:nvSpPr>
          <p:spPr>
            <a:xfrm>
              <a:off x="1340725" y="2720575"/>
              <a:ext cx="64600" cy="61825"/>
            </a:xfrm>
            <a:custGeom>
              <a:avLst/>
              <a:gdLst/>
              <a:ahLst/>
              <a:cxnLst/>
              <a:rect l="l" t="t" r="r" b="b"/>
              <a:pathLst>
                <a:path w="2584" h="2473" extrusionOk="0">
                  <a:moveTo>
                    <a:pt x="1291" y="0"/>
                  </a:moveTo>
                  <a:cubicBezTo>
                    <a:pt x="666" y="0"/>
                    <a:pt x="118" y="497"/>
                    <a:pt x="61" y="1130"/>
                  </a:cubicBezTo>
                  <a:cubicBezTo>
                    <a:pt x="0" y="1799"/>
                    <a:pt x="517" y="2407"/>
                    <a:pt x="1186" y="2467"/>
                  </a:cubicBezTo>
                  <a:cubicBezTo>
                    <a:pt x="1225" y="2471"/>
                    <a:pt x="1264" y="2472"/>
                    <a:pt x="1303" y="2472"/>
                  </a:cubicBezTo>
                  <a:cubicBezTo>
                    <a:pt x="1948" y="2472"/>
                    <a:pt x="2466" y="2002"/>
                    <a:pt x="2523" y="1343"/>
                  </a:cubicBezTo>
                  <a:cubicBezTo>
                    <a:pt x="2584" y="674"/>
                    <a:pt x="2097" y="66"/>
                    <a:pt x="1398" y="5"/>
                  </a:cubicBezTo>
                  <a:cubicBezTo>
                    <a:pt x="1362" y="2"/>
                    <a:pt x="1327" y="0"/>
                    <a:pt x="1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1752575" y="2505525"/>
              <a:ext cx="64625" cy="62575"/>
            </a:xfrm>
            <a:custGeom>
              <a:avLst/>
              <a:gdLst/>
              <a:ahLst/>
              <a:cxnLst/>
              <a:rect l="l" t="t" r="r" b="b"/>
              <a:pathLst>
                <a:path w="2585" h="2503" extrusionOk="0">
                  <a:moveTo>
                    <a:pt x="1292" y="0"/>
                  </a:moveTo>
                  <a:cubicBezTo>
                    <a:pt x="666" y="0"/>
                    <a:pt x="119" y="497"/>
                    <a:pt x="61" y="1130"/>
                  </a:cubicBezTo>
                  <a:cubicBezTo>
                    <a:pt x="1" y="1829"/>
                    <a:pt x="517" y="2437"/>
                    <a:pt x="1186" y="2498"/>
                  </a:cubicBezTo>
                  <a:cubicBezTo>
                    <a:pt x="1224" y="2501"/>
                    <a:pt x="1261" y="2503"/>
                    <a:pt x="1298" y="2503"/>
                  </a:cubicBezTo>
                  <a:cubicBezTo>
                    <a:pt x="1946" y="2503"/>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1208500" y="2352025"/>
              <a:ext cx="64600" cy="61825"/>
            </a:xfrm>
            <a:custGeom>
              <a:avLst/>
              <a:gdLst/>
              <a:ahLst/>
              <a:cxnLst/>
              <a:rect l="l" t="t" r="r" b="b"/>
              <a:pathLst>
                <a:path w="2584" h="2473" extrusionOk="0">
                  <a:moveTo>
                    <a:pt x="1281" y="0"/>
                  </a:moveTo>
                  <a:cubicBezTo>
                    <a:pt x="636" y="0"/>
                    <a:pt x="118" y="471"/>
                    <a:pt x="61" y="1130"/>
                  </a:cubicBezTo>
                  <a:cubicBezTo>
                    <a:pt x="0" y="1799"/>
                    <a:pt x="487" y="2407"/>
                    <a:pt x="1186" y="2467"/>
                  </a:cubicBezTo>
                  <a:cubicBezTo>
                    <a:pt x="1224" y="2471"/>
                    <a:pt x="1261" y="2473"/>
                    <a:pt x="1298" y="2473"/>
                  </a:cubicBezTo>
                  <a:cubicBezTo>
                    <a:pt x="1921" y="2473"/>
                    <a:pt x="2466" y="2002"/>
                    <a:pt x="2523" y="1343"/>
                  </a:cubicBezTo>
                  <a:cubicBezTo>
                    <a:pt x="2584" y="674"/>
                    <a:pt x="2067" y="66"/>
                    <a:pt x="1399" y="5"/>
                  </a:cubicBezTo>
                  <a:cubicBezTo>
                    <a:pt x="1359" y="2"/>
                    <a:pt x="1320" y="0"/>
                    <a:pt x="1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1494225" y="2193200"/>
              <a:ext cx="64600" cy="61825"/>
            </a:xfrm>
            <a:custGeom>
              <a:avLst/>
              <a:gdLst/>
              <a:ahLst/>
              <a:cxnLst/>
              <a:rect l="l" t="t" r="r" b="b"/>
              <a:pathLst>
                <a:path w="2584" h="2473" extrusionOk="0">
                  <a:moveTo>
                    <a:pt x="1291" y="1"/>
                  </a:moveTo>
                  <a:cubicBezTo>
                    <a:pt x="666" y="1"/>
                    <a:pt x="118" y="498"/>
                    <a:pt x="61" y="1130"/>
                  </a:cubicBezTo>
                  <a:cubicBezTo>
                    <a:pt x="0" y="1830"/>
                    <a:pt x="486" y="2407"/>
                    <a:pt x="1186" y="2468"/>
                  </a:cubicBezTo>
                  <a:cubicBezTo>
                    <a:pt x="1223" y="2471"/>
                    <a:pt x="1261" y="2473"/>
                    <a:pt x="1298" y="2473"/>
                  </a:cubicBezTo>
                  <a:cubicBezTo>
                    <a:pt x="1921" y="2473"/>
                    <a:pt x="2466" y="2003"/>
                    <a:pt x="2523" y="1343"/>
                  </a:cubicBezTo>
                  <a:cubicBezTo>
                    <a:pt x="2584" y="674"/>
                    <a:pt x="2067" y="67"/>
                    <a:pt x="1398" y="6"/>
                  </a:cubicBezTo>
                  <a:cubicBezTo>
                    <a:pt x="1362" y="3"/>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1555775" y="2755625"/>
              <a:ext cx="64600" cy="62475"/>
            </a:xfrm>
            <a:custGeom>
              <a:avLst/>
              <a:gdLst/>
              <a:ahLst/>
              <a:cxnLst/>
              <a:rect l="l" t="t" r="r" b="b"/>
              <a:pathLst>
                <a:path w="2584" h="2499" extrusionOk="0">
                  <a:moveTo>
                    <a:pt x="1336" y="0"/>
                  </a:moveTo>
                  <a:cubicBezTo>
                    <a:pt x="665" y="0"/>
                    <a:pt x="120" y="477"/>
                    <a:pt x="61" y="1126"/>
                  </a:cubicBezTo>
                  <a:cubicBezTo>
                    <a:pt x="0" y="1825"/>
                    <a:pt x="486" y="2433"/>
                    <a:pt x="1186" y="2494"/>
                  </a:cubicBezTo>
                  <a:cubicBezTo>
                    <a:pt x="1221" y="2497"/>
                    <a:pt x="1257" y="2499"/>
                    <a:pt x="1293" y="2499"/>
                  </a:cubicBezTo>
                  <a:cubicBezTo>
                    <a:pt x="1918" y="2499"/>
                    <a:pt x="2465" y="2002"/>
                    <a:pt x="2523" y="1369"/>
                  </a:cubicBezTo>
                  <a:cubicBezTo>
                    <a:pt x="2584" y="670"/>
                    <a:pt x="2067" y="62"/>
                    <a:pt x="1398" y="1"/>
                  </a:cubicBezTo>
                  <a:cubicBezTo>
                    <a:pt x="1378" y="1"/>
                    <a:pt x="1357"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1738900" y="2611975"/>
              <a:ext cx="43350" cy="41175"/>
            </a:xfrm>
            <a:custGeom>
              <a:avLst/>
              <a:gdLst/>
              <a:ahLst/>
              <a:cxnLst/>
              <a:rect l="l" t="t" r="r" b="b"/>
              <a:pathLst>
                <a:path w="1734" h="1647" extrusionOk="0">
                  <a:moveTo>
                    <a:pt x="885" y="1"/>
                  </a:moveTo>
                  <a:cubicBezTo>
                    <a:pt x="454" y="1"/>
                    <a:pt x="89" y="325"/>
                    <a:pt x="31" y="732"/>
                  </a:cubicBezTo>
                  <a:cubicBezTo>
                    <a:pt x="1" y="1188"/>
                    <a:pt x="335" y="1583"/>
                    <a:pt x="791" y="1644"/>
                  </a:cubicBezTo>
                  <a:cubicBezTo>
                    <a:pt x="810" y="1645"/>
                    <a:pt x="829" y="1646"/>
                    <a:pt x="848" y="1646"/>
                  </a:cubicBezTo>
                  <a:cubicBezTo>
                    <a:pt x="1279" y="1646"/>
                    <a:pt x="1643" y="1321"/>
                    <a:pt x="1672" y="884"/>
                  </a:cubicBezTo>
                  <a:cubicBezTo>
                    <a:pt x="1733" y="428"/>
                    <a:pt x="1399" y="33"/>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1222925" y="2572475"/>
              <a:ext cx="42575" cy="41275"/>
            </a:xfrm>
            <a:custGeom>
              <a:avLst/>
              <a:gdLst/>
              <a:ahLst/>
              <a:cxnLst/>
              <a:rect l="l" t="t" r="r" b="b"/>
              <a:pathLst>
                <a:path w="1703" h="1651" extrusionOk="0">
                  <a:moveTo>
                    <a:pt x="855" y="0"/>
                  </a:moveTo>
                  <a:cubicBezTo>
                    <a:pt x="424" y="0"/>
                    <a:pt x="60" y="325"/>
                    <a:pt x="31" y="762"/>
                  </a:cubicBezTo>
                  <a:cubicBezTo>
                    <a:pt x="1" y="1218"/>
                    <a:pt x="335" y="1613"/>
                    <a:pt x="791" y="1644"/>
                  </a:cubicBezTo>
                  <a:cubicBezTo>
                    <a:pt x="825" y="1648"/>
                    <a:pt x="858" y="1651"/>
                    <a:pt x="892" y="1651"/>
                  </a:cubicBezTo>
                  <a:cubicBezTo>
                    <a:pt x="1281" y="1651"/>
                    <a:pt x="1645" y="1334"/>
                    <a:pt x="1673" y="914"/>
                  </a:cubicBezTo>
                  <a:cubicBezTo>
                    <a:pt x="1703" y="458"/>
                    <a:pt x="1369" y="63"/>
                    <a:pt x="913"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1454700" y="2765350"/>
              <a:ext cx="43350" cy="40650"/>
            </a:xfrm>
            <a:custGeom>
              <a:avLst/>
              <a:gdLst/>
              <a:ahLst/>
              <a:cxnLst/>
              <a:rect l="l" t="t" r="r" b="b"/>
              <a:pathLst>
                <a:path w="1734" h="1626" extrusionOk="0">
                  <a:moveTo>
                    <a:pt x="836" y="0"/>
                  </a:moveTo>
                  <a:cubicBezTo>
                    <a:pt x="427" y="0"/>
                    <a:pt x="89" y="317"/>
                    <a:pt x="61" y="737"/>
                  </a:cubicBezTo>
                  <a:cubicBezTo>
                    <a:pt x="1" y="1193"/>
                    <a:pt x="335" y="1588"/>
                    <a:pt x="791" y="1619"/>
                  </a:cubicBezTo>
                  <a:cubicBezTo>
                    <a:pt x="827" y="1623"/>
                    <a:pt x="863" y="1626"/>
                    <a:pt x="898" y="1626"/>
                  </a:cubicBezTo>
                  <a:cubicBezTo>
                    <a:pt x="1307" y="1626"/>
                    <a:pt x="1644" y="1309"/>
                    <a:pt x="1672" y="889"/>
                  </a:cubicBezTo>
                  <a:cubicBezTo>
                    <a:pt x="1733" y="433"/>
                    <a:pt x="1399" y="38"/>
                    <a:pt x="943" y="8"/>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2"/>
            <p:cNvSpPr/>
            <p:nvPr/>
          </p:nvSpPr>
          <p:spPr>
            <a:xfrm>
              <a:off x="1694825" y="2313775"/>
              <a:ext cx="44100" cy="40875"/>
            </a:xfrm>
            <a:custGeom>
              <a:avLst/>
              <a:gdLst/>
              <a:ahLst/>
              <a:cxnLst/>
              <a:rect l="l" t="t" r="r" b="b"/>
              <a:pathLst>
                <a:path w="1764" h="1635" extrusionOk="0">
                  <a:moveTo>
                    <a:pt x="903" y="1"/>
                  </a:moveTo>
                  <a:cubicBezTo>
                    <a:pt x="856" y="1"/>
                    <a:pt x="808" y="5"/>
                    <a:pt x="760" y="16"/>
                  </a:cubicBezTo>
                  <a:cubicBezTo>
                    <a:pt x="305" y="76"/>
                    <a:pt x="1" y="502"/>
                    <a:pt x="61" y="958"/>
                  </a:cubicBezTo>
                  <a:cubicBezTo>
                    <a:pt x="117" y="1347"/>
                    <a:pt x="477" y="1634"/>
                    <a:pt x="887" y="1634"/>
                  </a:cubicBezTo>
                  <a:cubicBezTo>
                    <a:pt x="926" y="1634"/>
                    <a:pt x="965" y="1632"/>
                    <a:pt x="1004" y="1627"/>
                  </a:cubicBezTo>
                  <a:cubicBezTo>
                    <a:pt x="1429" y="1566"/>
                    <a:pt x="1764" y="1140"/>
                    <a:pt x="1672" y="684"/>
                  </a:cubicBezTo>
                  <a:cubicBezTo>
                    <a:pt x="1618" y="307"/>
                    <a:pt x="1277"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2"/>
            <p:cNvSpPr/>
            <p:nvPr/>
          </p:nvSpPr>
          <p:spPr>
            <a:xfrm>
              <a:off x="1387825" y="2220350"/>
              <a:ext cx="54750" cy="50850"/>
            </a:xfrm>
            <a:custGeom>
              <a:avLst/>
              <a:gdLst/>
              <a:ahLst/>
              <a:cxnLst/>
              <a:rect l="l" t="t" r="r" b="b"/>
              <a:pathLst>
                <a:path w="2190" h="2034" extrusionOk="0">
                  <a:moveTo>
                    <a:pt x="1111" y="0"/>
                  </a:moveTo>
                  <a:cubicBezTo>
                    <a:pt x="1055" y="0"/>
                    <a:pt x="999" y="5"/>
                    <a:pt x="943" y="14"/>
                  </a:cubicBezTo>
                  <a:cubicBezTo>
                    <a:pt x="396" y="75"/>
                    <a:pt x="1" y="622"/>
                    <a:pt x="92" y="1169"/>
                  </a:cubicBezTo>
                  <a:cubicBezTo>
                    <a:pt x="174" y="1663"/>
                    <a:pt x="604" y="2033"/>
                    <a:pt x="1089" y="2033"/>
                  </a:cubicBezTo>
                  <a:cubicBezTo>
                    <a:pt x="1141" y="2033"/>
                    <a:pt x="1194" y="2029"/>
                    <a:pt x="1247" y="2020"/>
                  </a:cubicBezTo>
                  <a:cubicBezTo>
                    <a:pt x="1824" y="1929"/>
                    <a:pt x="2189" y="1412"/>
                    <a:pt x="2098" y="865"/>
                  </a:cubicBezTo>
                  <a:cubicBezTo>
                    <a:pt x="2043" y="347"/>
                    <a:pt x="1597"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2"/>
          <p:cNvGrpSpPr/>
          <p:nvPr/>
        </p:nvGrpSpPr>
        <p:grpSpPr>
          <a:xfrm rot="10800000">
            <a:off x="417701" y="1468554"/>
            <a:ext cx="862189" cy="883047"/>
            <a:chOff x="3279975" y="3218300"/>
            <a:chExt cx="609450" cy="624150"/>
          </a:xfrm>
        </p:grpSpPr>
        <p:sp>
          <p:nvSpPr>
            <p:cNvPr id="1343" name="Google Shape;1343;p42"/>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2"/>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2"/>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2"/>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2"/>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2"/>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2"/>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2"/>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2"/>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2"/>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2"/>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42"/>
          <p:cNvGrpSpPr/>
          <p:nvPr/>
        </p:nvGrpSpPr>
        <p:grpSpPr>
          <a:xfrm rot="10800000">
            <a:off x="3800459" y="4203875"/>
            <a:ext cx="771534" cy="791123"/>
            <a:chOff x="4057325" y="2505525"/>
            <a:chExt cx="609475" cy="624900"/>
          </a:xfrm>
        </p:grpSpPr>
        <p:sp>
          <p:nvSpPr>
            <p:cNvPr id="1355" name="Google Shape;1355;p42"/>
            <p:cNvSpPr/>
            <p:nvPr/>
          </p:nvSpPr>
          <p:spPr>
            <a:xfrm>
              <a:off x="4075575" y="2542800"/>
              <a:ext cx="553975" cy="552625"/>
            </a:xfrm>
            <a:custGeom>
              <a:avLst/>
              <a:gdLst/>
              <a:ahLst/>
              <a:cxnLst/>
              <a:rect l="l" t="t" r="r" b="b"/>
              <a:pathLst>
                <a:path w="22159" h="22105" extrusionOk="0">
                  <a:moveTo>
                    <a:pt x="12014" y="0"/>
                  </a:moveTo>
                  <a:cubicBezTo>
                    <a:pt x="11794" y="0"/>
                    <a:pt x="11611" y="171"/>
                    <a:pt x="11611" y="368"/>
                  </a:cubicBezTo>
                  <a:lnTo>
                    <a:pt x="11277" y="3894"/>
                  </a:lnTo>
                  <a:cubicBezTo>
                    <a:pt x="11171" y="3889"/>
                    <a:pt x="11063" y="3887"/>
                    <a:pt x="10956" y="3887"/>
                  </a:cubicBezTo>
                  <a:cubicBezTo>
                    <a:pt x="10418" y="3887"/>
                    <a:pt x="9869" y="3950"/>
                    <a:pt x="9362" y="4077"/>
                  </a:cubicBezTo>
                  <a:lnTo>
                    <a:pt x="8329" y="733"/>
                  </a:lnTo>
                  <a:cubicBezTo>
                    <a:pt x="8282" y="545"/>
                    <a:pt x="8125" y="429"/>
                    <a:pt x="7944" y="429"/>
                  </a:cubicBezTo>
                  <a:cubicBezTo>
                    <a:pt x="7891" y="429"/>
                    <a:pt x="7836" y="439"/>
                    <a:pt x="7782" y="460"/>
                  </a:cubicBezTo>
                  <a:cubicBezTo>
                    <a:pt x="7569" y="520"/>
                    <a:pt x="7447" y="764"/>
                    <a:pt x="7508" y="976"/>
                  </a:cubicBezTo>
                  <a:lnTo>
                    <a:pt x="8541" y="4320"/>
                  </a:lnTo>
                  <a:cubicBezTo>
                    <a:pt x="7934" y="4563"/>
                    <a:pt x="7326" y="4867"/>
                    <a:pt x="6779" y="5262"/>
                  </a:cubicBezTo>
                  <a:lnTo>
                    <a:pt x="4560" y="2587"/>
                  </a:lnTo>
                  <a:cubicBezTo>
                    <a:pt x="4473" y="2484"/>
                    <a:pt x="4348" y="2429"/>
                    <a:pt x="4222" y="2429"/>
                  </a:cubicBezTo>
                  <a:cubicBezTo>
                    <a:pt x="4126" y="2429"/>
                    <a:pt x="4031" y="2461"/>
                    <a:pt x="3952" y="2527"/>
                  </a:cubicBezTo>
                  <a:cubicBezTo>
                    <a:pt x="3769" y="2679"/>
                    <a:pt x="3739" y="2952"/>
                    <a:pt x="3891" y="3134"/>
                  </a:cubicBezTo>
                  <a:lnTo>
                    <a:pt x="6110" y="5779"/>
                  </a:lnTo>
                  <a:cubicBezTo>
                    <a:pt x="5593" y="6265"/>
                    <a:pt x="5137" y="6782"/>
                    <a:pt x="4742" y="7390"/>
                  </a:cubicBezTo>
                  <a:lnTo>
                    <a:pt x="1733" y="5870"/>
                  </a:lnTo>
                  <a:cubicBezTo>
                    <a:pt x="1677" y="5846"/>
                    <a:pt x="1617" y="5835"/>
                    <a:pt x="1558" y="5835"/>
                  </a:cubicBezTo>
                  <a:cubicBezTo>
                    <a:pt x="1390" y="5835"/>
                    <a:pt x="1223" y="5926"/>
                    <a:pt x="1155" y="6083"/>
                  </a:cubicBezTo>
                  <a:cubicBezTo>
                    <a:pt x="1034" y="6265"/>
                    <a:pt x="1125" y="6539"/>
                    <a:pt x="1338" y="6630"/>
                  </a:cubicBezTo>
                  <a:lnTo>
                    <a:pt x="4316" y="8150"/>
                  </a:lnTo>
                  <a:cubicBezTo>
                    <a:pt x="4043" y="8697"/>
                    <a:pt x="3830" y="9335"/>
                    <a:pt x="3709" y="9973"/>
                  </a:cubicBezTo>
                  <a:lnTo>
                    <a:pt x="487" y="9670"/>
                  </a:lnTo>
                  <a:cubicBezTo>
                    <a:pt x="243" y="9670"/>
                    <a:pt x="31" y="9822"/>
                    <a:pt x="31" y="10065"/>
                  </a:cubicBezTo>
                  <a:cubicBezTo>
                    <a:pt x="0" y="10308"/>
                    <a:pt x="183" y="10521"/>
                    <a:pt x="395" y="10521"/>
                  </a:cubicBezTo>
                  <a:lnTo>
                    <a:pt x="3587" y="10825"/>
                  </a:lnTo>
                  <a:cubicBezTo>
                    <a:pt x="3526" y="11524"/>
                    <a:pt x="3587" y="12223"/>
                    <a:pt x="3709" y="12891"/>
                  </a:cubicBezTo>
                  <a:lnTo>
                    <a:pt x="760" y="13803"/>
                  </a:lnTo>
                  <a:cubicBezTo>
                    <a:pt x="517" y="13864"/>
                    <a:pt x="395" y="14107"/>
                    <a:pt x="456" y="14320"/>
                  </a:cubicBezTo>
                  <a:cubicBezTo>
                    <a:pt x="532" y="14521"/>
                    <a:pt x="712" y="14639"/>
                    <a:pt x="892" y="14639"/>
                  </a:cubicBezTo>
                  <a:cubicBezTo>
                    <a:pt x="929" y="14639"/>
                    <a:pt x="967" y="14634"/>
                    <a:pt x="1003" y="14624"/>
                  </a:cubicBezTo>
                  <a:lnTo>
                    <a:pt x="3921" y="13712"/>
                  </a:lnTo>
                  <a:cubicBezTo>
                    <a:pt x="4134" y="14411"/>
                    <a:pt x="4468" y="15080"/>
                    <a:pt x="4864" y="15688"/>
                  </a:cubicBezTo>
                  <a:lnTo>
                    <a:pt x="2614" y="17572"/>
                  </a:lnTo>
                  <a:cubicBezTo>
                    <a:pt x="2432" y="17724"/>
                    <a:pt x="2402" y="17998"/>
                    <a:pt x="2554" y="18180"/>
                  </a:cubicBezTo>
                  <a:cubicBezTo>
                    <a:pt x="2640" y="18284"/>
                    <a:pt x="2765" y="18338"/>
                    <a:pt x="2891" y="18338"/>
                  </a:cubicBezTo>
                  <a:cubicBezTo>
                    <a:pt x="2987" y="18338"/>
                    <a:pt x="3083" y="18307"/>
                    <a:pt x="3161" y="18241"/>
                  </a:cubicBezTo>
                  <a:lnTo>
                    <a:pt x="5380" y="16387"/>
                  </a:lnTo>
                  <a:cubicBezTo>
                    <a:pt x="5867" y="16934"/>
                    <a:pt x="6414" y="17420"/>
                    <a:pt x="7022" y="17816"/>
                  </a:cubicBezTo>
                  <a:lnTo>
                    <a:pt x="5715" y="20308"/>
                  </a:lnTo>
                  <a:cubicBezTo>
                    <a:pt x="5624" y="20490"/>
                    <a:pt x="5684" y="20764"/>
                    <a:pt x="5897" y="20885"/>
                  </a:cubicBezTo>
                  <a:cubicBezTo>
                    <a:pt x="5961" y="20913"/>
                    <a:pt x="6027" y="20927"/>
                    <a:pt x="6093" y="20927"/>
                  </a:cubicBezTo>
                  <a:cubicBezTo>
                    <a:pt x="6245" y="20927"/>
                    <a:pt x="6389" y="20852"/>
                    <a:pt x="6475" y="20703"/>
                  </a:cubicBezTo>
                  <a:lnTo>
                    <a:pt x="7782" y="18241"/>
                  </a:lnTo>
                  <a:cubicBezTo>
                    <a:pt x="8450" y="18575"/>
                    <a:pt x="9180" y="18819"/>
                    <a:pt x="9940" y="18940"/>
                  </a:cubicBezTo>
                  <a:lnTo>
                    <a:pt x="9697" y="21645"/>
                  </a:lnTo>
                  <a:cubicBezTo>
                    <a:pt x="9697" y="21889"/>
                    <a:pt x="9849" y="22101"/>
                    <a:pt x="10092" y="22101"/>
                  </a:cubicBezTo>
                  <a:cubicBezTo>
                    <a:pt x="10110" y="22104"/>
                    <a:pt x="10127" y="22105"/>
                    <a:pt x="10145" y="22105"/>
                  </a:cubicBezTo>
                  <a:cubicBezTo>
                    <a:pt x="10365" y="22105"/>
                    <a:pt x="10548" y="21934"/>
                    <a:pt x="10548" y="21737"/>
                  </a:cubicBezTo>
                  <a:lnTo>
                    <a:pt x="10791" y="19031"/>
                  </a:lnTo>
                  <a:cubicBezTo>
                    <a:pt x="10887" y="19035"/>
                    <a:pt x="10984" y="19037"/>
                    <a:pt x="11080" y="19037"/>
                  </a:cubicBezTo>
                  <a:cubicBezTo>
                    <a:pt x="11743" y="19037"/>
                    <a:pt x="12399" y="18947"/>
                    <a:pt x="13010" y="18788"/>
                  </a:cubicBezTo>
                  <a:lnTo>
                    <a:pt x="13830" y="21372"/>
                  </a:lnTo>
                  <a:cubicBezTo>
                    <a:pt x="13877" y="21560"/>
                    <a:pt x="14034" y="21676"/>
                    <a:pt x="14201" y="21676"/>
                  </a:cubicBezTo>
                  <a:cubicBezTo>
                    <a:pt x="14250" y="21676"/>
                    <a:pt x="14299" y="21666"/>
                    <a:pt x="14347" y="21645"/>
                  </a:cubicBezTo>
                  <a:cubicBezTo>
                    <a:pt x="14590" y="21585"/>
                    <a:pt x="14712" y="21341"/>
                    <a:pt x="14651" y="21129"/>
                  </a:cubicBezTo>
                  <a:lnTo>
                    <a:pt x="13830" y="18515"/>
                  </a:lnTo>
                  <a:cubicBezTo>
                    <a:pt x="14560" y="18241"/>
                    <a:pt x="15229" y="17876"/>
                    <a:pt x="15836" y="17390"/>
                  </a:cubicBezTo>
                  <a:lnTo>
                    <a:pt x="17599" y="19518"/>
                  </a:lnTo>
                  <a:cubicBezTo>
                    <a:pt x="17686" y="19621"/>
                    <a:pt x="17811" y="19676"/>
                    <a:pt x="17937" y="19676"/>
                  </a:cubicBezTo>
                  <a:cubicBezTo>
                    <a:pt x="18033" y="19676"/>
                    <a:pt x="18129" y="19644"/>
                    <a:pt x="18207" y="19578"/>
                  </a:cubicBezTo>
                  <a:cubicBezTo>
                    <a:pt x="18390" y="19427"/>
                    <a:pt x="18420" y="19153"/>
                    <a:pt x="18268" y="18971"/>
                  </a:cubicBezTo>
                  <a:lnTo>
                    <a:pt x="16475" y="16843"/>
                  </a:lnTo>
                  <a:cubicBezTo>
                    <a:pt x="17022" y="16265"/>
                    <a:pt x="17508" y="15627"/>
                    <a:pt x="17873" y="14928"/>
                  </a:cubicBezTo>
                  <a:lnTo>
                    <a:pt x="20426" y="16235"/>
                  </a:lnTo>
                  <a:cubicBezTo>
                    <a:pt x="20482" y="16259"/>
                    <a:pt x="20540" y="16270"/>
                    <a:pt x="20597" y="16270"/>
                  </a:cubicBezTo>
                  <a:cubicBezTo>
                    <a:pt x="20758" y="16270"/>
                    <a:pt x="20914" y="16179"/>
                    <a:pt x="21004" y="16022"/>
                  </a:cubicBezTo>
                  <a:cubicBezTo>
                    <a:pt x="21095" y="15809"/>
                    <a:pt x="21034" y="15566"/>
                    <a:pt x="20821" y="15445"/>
                  </a:cubicBezTo>
                  <a:lnTo>
                    <a:pt x="18207" y="14168"/>
                  </a:lnTo>
                  <a:cubicBezTo>
                    <a:pt x="18450" y="13530"/>
                    <a:pt x="18602" y="12861"/>
                    <a:pt x="18694" y="12162"/>
                  </a:cubicBezTo>
                  <a:lnTo>
                    <a:pt x="21672" y="12436"/>
                  </a:lnTo>
                  <a:cubicBezTo>
                    <a:pt x="21916" y="12436"/>
                    <a:pt x="22128" y="12284"/>
                    <a:pt x="22128" y="12040"/>
                  </a:cubicBezTo>
                  <a:cubicBezTo>
                    <a:pt x="22159" y="11797"/>
                    <a:pt x="21976" y="11584"/>
                    <a:pt x="21764" y="11584"/>
                  </a:cubicBezTo>
                  <a:lnTo>
                    <a:pt x="18724" y="11311"/>
                  </a:lnTo>
                  <a:cubicBezTo>
                    <a:pt x="18694" y="10581"/>
                    <a:pt x="18572" y="9882"/>
                    <a:pt x="18390" y="9244"/>
                  </a:cubicBezTo>
                  <a:lnTo>
                    <a:pt x="21399" y="8302"/>
                  </a:lnTo>
                  <a:cubicBezTo>
                    <a:pt x="21642" y="8241"/>
                    <a:pt x="21764" y="7998"/>
                    <a:pt x="21672" y="7785"/>
                  </a:cubicBezTo>
                  <a:cubicBezTo>
                    <a:pt x="21622" y="7584"/>
                    <a:pt x="21447" y="7466"/>
                    <a:pt x="21267" y="7466"/>
                  </a:cubicBezTo>
                  <a:cubicBezTo>
                    <a:pt x="21230" y="7466"/>
                    <a:pt x="21192" y="7471"/>
                    <a:pt x="21156" y="7481"/>
                  </a:cubicBezTo>
                  <a:lnTo>
                    <a:pt x="18086" y="8423"/>
                  </a:lnTo>
                  <a:cubicBezTo>
                    <a:pt x="17812" y="7785"/>
                    <a:pt x="17447" y="7207"/>
                    <a:pt x="16992" y="6660"/>
                  </a:cubicBezTo>
                  <a:lnTo>
                    <a:pt x="19545" y="4533"/>
                  </a:lnTo>
                  <a:cubicBezTo>
                    <a:pt x="19727" y="4381"/>
                    <a:pt x="19758" y="4107"/>
                    <a:pt x="19606" y="3925"/>
                  </a:cubicBezTo>
                  <a:cubicBezTo>
                    <a:pt x="19519" y="3821"/>
                    <a:pt x="19394" y="3767"/>
                    <a:pt x="19268" y="3767"/>
                  </a:cubicBezTo>
                  <a:cubicBezTo>
                    <a:pt x="19172" y="3767"/>
                    <a:pt x="19076" y="3798"/>
                    <a:pt x="18998" y="3864"/>
                  </a:cubicBezTo>
                  <a:lnTo>
                    <a:pt x="16414" y="6022"/>
                  </a:lnTo>
                  <a:cubicBezTo>
                    <a:pt x="15958" y="5566"/>
                    <a:pt x="15411" y="5171"/>
                    <a:pt x="14833" y="4837"/>
                  </a:cubicBezTo>
                  <a:lnTo>
                    <a:pt x="16444" y="1797"/>
                  </a:lnTo>
                  <a:cubicBezTo>
                    <a:pt x="16536" y="1615"/>
                    <a:pt x="16475" y="1341"/>
                    <a:pt x="16262" y="1220"/>
                  </a:cubicBezTo>
                  <a:cubicBezTo>
                    <a:pt x="16198" y="1192"/>
                    <a:pt x="16129" y="1179"/>
                    <a:pt x="16061" y="1179"/>
                  </a:cubicBezTo>
                  <a:cubicBezTo>
                    <a:pt x="15902" y="1179"/>
                    <a:pt x="15748" y="1253"/>
                    <a:pt x="15684" y="1402"/>
                  </a:cubicBezTo>
                  <a:lnTo>
                    <a:pt x="14074" y="4472"/>
                  </a:lnTo>
                  <a:cubicBezTo>
                    <a:pt x="13466" y="4198"/>
                    <a:pt x="12827" y="4046"/>
                    <a:pt x="12128" y="3955"/>
                  </a:cubicBezTo>
                  <a:lnTo>
                    <a:pt x="12463" y="460"/>
                  </a:lnTo>
                  <a:cubicBezTo>
                    <a:pt x="12463" y="217"/>
                    <a:pt x="12280" y="4"/>
                    <a:pt x="12067" y="4"/>
                  </a:cubicBezTo>
                  <a:cubicBezTo>
                    <a:pt x="12049" y="1"/>
                    <a:pt x="12032" y="0"/>
                    <a:pt x="12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2"/>
            <p:cNvSpPr/>
            <p:nvPr/>
          </p:nvSpPr>
          <p:spPr>
            <a:xfrm>
              <a:off x="4190325" y="3032875"/>
              <a:ext cx="64600" cy="61850"/>
            </a:xfrm>
            <a:custGeom>
              <a:avLst/>
              <a:gdLst/>
              <a:ahLst/>
              <a:cxnLst/>
              <a:rect l="l" t="t" r="r" b="b"/>
              <a:pathLst>
                <a:path w="2584" h="2474" extrusionOk="0">
                  <a:moveTo>
                    <a:pt x="1286" y="1"/>
                  </a:moveTo>
                  <a:cubicBezTo>
                    <a:pt x="663" y="1"/>
                    <a:pt x="118" y="471"/>
                    <a:pt x="61" y="1131"/>
                  </a:cubicBezTo>
                  <a:cubicBezTo>
                    <a:pt x="0" y="1799"/>
                    <a:pt x="517" y="2407"/>
                    <a:pt x="1185" y="2468"/>
                  </a:cubicBezTo>
                  <a:cubicBezTo>
                    <a:pt x="1223" y="2471"/>
                    <a:pt x="1261" y="2473"/>
                    <a:pt x="1298" y="2473"/>
                  </a:cubicBezTo>
                  <a:cubicBezTo>
                    <a:pt x="1921" y="2473"/>
                    <a:pt x="2466" y="2003"/>
                    <a:pt x="2523" y="1343"/>
                  </a:cubicBezTo>
                  <a:cubicBezTo>
                    <a:pt x="2584" y="675"/>
                    <a:pt x="2097" y="67"/>
                    <a:pt x="1398" y="6"/>
                  </a:cubicBezTo>
                  <a:cubicBezTo>
                    <a:pt x="1360" y="2"/>
                    <a:pt x="1323"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2"/>
            <p:cNvSpPr/>
            <p:nvPr/>
          </p:nvSpPr>
          <p:spPr>
            <a:xfrm>
              <a:off x="4602175" y="2817850"/>
              <a:ext cx="64625" cy="62575"/>
            </a:xfrm>
            <a:custGeom>
              <a:avLst/>
              <a:gdLst/>
              <a:ahLst/>
              <a:cxnLst/>
              <a:rect l="l" t="t" r="r" b="b"/>
              <a:pathLst>
                <a:path w="2585" h="2503" extrusionOk="0">
                  <a:moveTo>
                    <a:pt x="1292" y="0"/>
                  </a:moveTo>
                  <a:cubicBezTo>
                    <a:pt x="666" y="0"/>
                    <a:pt x="119" y="497"/>
                    <a:pt x="61" y="1130"/>
                  </a:cubicBezTo>
                  <a:cubicBezTo>
                    <a:pt x="1" y="1829"/>
                    <a:pt x="517" y="2437"/>
                    <a:pt x="1186" y="2497"/>
                  </a:cubicBezTo>
                  <a:cubicBezTo>
                    <a:pt x="1222" y="2501"/>
                    <a:pt x="1258" y="2502"/>
                    <a:pt x="1293" y="2502"/>
                  </a:cubicBezTo>
                  <a:cubicBezTo>
                    <a:pt x="1918" y="2502"/>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2"/>
            <p:cNvSpPr/>
            <p:nvPr/>
          </p:nvSpPr>
          <p:spPr>
            <a:xfrm>
              <a:off x="4057325" y="2664325"/>
              <a:ext cx="65375" cy="61825"/>
            </a:xfrm>
            <a:custGeom>
              <a:avLst/>
              <a:gdLst/>
              <a:ahLst/>
              <a:cxnLst/>
              <a:rect l="l" t="t" r="r" b="b"/>
              <a:pathLst>
                <a:path w="2615" h="2473" extrusionOk="0">
                  <a:moveTo>
                    <a:pt x="1312" y="1"/>
                  </a:moveTo>
                  <a:cubicBezTo>
                    <a:pt x="663" y="1"/>
                    <a:pt x="119" y="471"/>
                    <a:pt x="62" y="1131"/>
                  </a:cubicBezTo>
                  <a:cubicBezTo>
                    <a:pt x="1" y="1799"/>
                    <a:pt x="518" y="2407"/>
                    <a:pt x="1186" y="2468"/>
                  </a:cubicBezTo>
                  <a:cubicBezTo>
                    <a:pt x="1224" y="2471"/>
                    <a:pt x="1261" y="2473"/>
                    <a:pt x="1298" y="2473"/>
                  </a:cubicBezTo>
                  <a:cubicBezTo>
                    <a:pt x="1949" y="2473"/>
                    <a:pt x="2497" y="1976"/>
                    <a:pt x="2554" y="1343"/>
                  </a:cubicBezTo>
                  <a:cubicBezTo>
                    <a:pt x="2615" y="675"/>
                    <a:pt x="2098" y="67"/>
                    <a:pt x="1429" y="6"/>
                  </a:cubicBezTo>
                  <a:cubicBezTo>
                    <a:pt x="1390" y="3"/>
                    <a:pt x="1351" y="1"/>
                    <a:pt x="1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2"/>
            <p:cNvSpPr/>
            <p:nvPr/>
          </p:nvSpPr>
          <p:spPr>
            <a:xfrm>
              <a:off x="4343800" y="2505525"/>
              <a:ext cx="64625" cy="61825"/>
            </a:xfrm>
            <a:custGeom>
              <a:avLst/>
              <a:gdLst/>
              <a:ahLst/>
              <a:cxnLst/>
              <a:rect l="l" t="t" r="r" b="b"/>
              <a:pathLst>
                <a:path w="2585" h="2473" extrusionOk="0">
                  <a:moveTo>
                    <a:pt x="1288" y="0"/>
                  </a:moveTo>
                  <a:cubicBezTo>
                    <a:pt x="640" y="0"/>
                    <a:pt x="119" y="497"/>
                    <a:pt x="62" y="1130"/>
                  </a:cubicBezTo>
                  <a:cubicBezTo>
                    <a:pt x="1" y="1799"/>
                    <a:pt x="487" y="2407"/>
                    <a:pt x="1186" y="2467"/>
                  </a:cubicBezTo>
                  <a:cubicBezTo>
                    <a:pt x="1224" y="2471"/>
                    <a:pt x="1262" y="2473"/>
                    <a:pt x="1299" y="2473"/>
                  </a:cubicBezTo>
                  <a:cubicBezTo>
                    <a:pt x="1922" y="2473"/>
                    <a:pt x="2466" y="2002"/>
                    <a:pt x="2524" y="1343"/>
                  </a:cubicBezTo>
                  <a:cubicBezTo>
                    <a:pt x="2585" y="674"/>
                    <a:pt x="2068" y="66"/>
                    <a:pt x="1399" y="5"/>
                  </a:cubicBezTo>
                  <a:cubicBezTo>
                    <a:pt x="1362" y="2"/>
                    <a:pt x="1324"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2"/>
            <p:cNvSpPr/>
            <p:nvPr/>
          </p:nvSpPr>
          <p:spPr>
            <a:xfrm>
              <a:off x="4404600" y="3067850"/>
              <a:ext cx="65375" cy="62575"/>
            </a:xfrm>
            <a:custGeom>
              <a:avLst/>
              <a:gdLst/>
              <a:ahLst/>
              <a:cxnLst/>
              <a:rect l="l" t="t" r="r" b="b"/>
              <a:pathLst>
                <a:path w="2615" h="2503" extrusionOk="0">
                  <a:moveTo>
                    <a:pt x="1317" y="0"/>
                  </a:moveTo>
                  <a:cubicBezTo>
                    <a:pt x="666" y="0"/>
                    <a:pt x="119" y="497"/>
                    <a:pt x="61" y="1130"/>
                  </a:cubicBezTo>
                  <a:cubicBezTo>
                    <a:pt x="1" y="1829"/>
                    <a:pt x="517" y="2437"/>
                    <a:pt x="1186" y="2498"/>
                  </a:cubicBezTo>
                  <a:cubicBezTo>
                    <a:pt x="1224" y="2501"/>
                    <a:pt x="1261" y="2502"/>
                    <a:pt x="1298" y="2502"/>
                  </a:cubicBezTo>
                  <a:cubicBezTo>
                    <a:pt x="1949" y="2502"/>
                    <a:pt x="2496" y="2006"/>
                    <a:pt x="2554" y="1373"/>
                  </a:cubicBezTo>
                  <a:cubicBezTo>
                    <a:pt x="2615" y="674"/>
                    <a:pt x="2098" y="66"/>
                    <a:pt x="1429" y="5"/>
                  </a:cubicBezTo>
                  <a:cubicBezTo>
                    <a:pt x="1392" y="2"/>
                    <a:pt x="1354"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2"/>
            <p:cNvSpPr/>
            <p:nvPr/>
          </p:nvSpPr>
          <p:spPr>
            <a:xfrm>
              <a:off x="4588500" y="2924175"/>
              <a:ext cx="42575" cy="41275"/>
            </a:xfrm>
            <a:custGeom>
              <a:avLst/>
              <a:gdLst/>
              <a:ahLst/>
              <a:cxnLst/>
              <a:rect l="l" t="t" r="r" b="b"/>
              <a:pathLst>
                <a:path w="1703" h="1651" extrusionOk="0">
                  <a:moveTo>
                    <a:pt x="836" y="0"/>
                  </a:moveTo>
                  <a:cubicBezTo>
                    <a:pt x="426" y="0"/>
                    <a:pt x="87" y="317"/>
                    <a:pt x="31" y="737"/>
                  </a:cubicBezTo>
                  <a:cubicBezTo>
                    <a:pt x="0" y="1193"/>
                    <a:pt x="335" y="1588"/>
                    <a:pt x="791" y="1649"/>
                  </a:cubicBezTo>
                  <a:cubicBezTo>
                    <a:pt x="810" y="1650"/>
                    <a:pt x="829" y="1651"/>
                    <a:pt x="848" y="1651"/>
                  </a:cubicBezTo>
                  <a:cubicBezTo>
                    <a:pt x="1279" y="1651"/>
                    <a:pt x="1643" y="1325"/>
                    <a:pt x="1672" y="889"/>
                  </a:cubicBezTo>
                  <a:cubicBezTo>
                    <a:pt x="1703" y="433"/>
                    <a:pt x="1368" y="38"/>
                    <a:pt x="943" y="7"/>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2"/>
            <p:cNvSpPr/>
            <p:nvPr/>
          </p:nvSpPr>
          <p:spPr>
            <a:xfrm>
              <a:off x="4071775" y="2884775"/>
              <a:ext cx="43325" cy="41175"/>
            </a:xfrm>
            <a:custGeom>
              <a:avLst/>
              <a:gdLst/>
              <a:ahLst/>
              <a:cxnLst/>
              <a:rect l="l" t="t" r="r" b="b"/>
              <a:pathLst>
                <a:path w="1733" h="1647" extrusionOk="0">
                  <a:moveTo>
                    <a:pt x="885" y="1"/>
                  </a:moveTo>
                  <a:cubicBezTo>
                    <a:pt x="454" y="1"/>
                    <a:pt x="90" y="326"/>
                    <a:pt x="61" y="763"/>
                  </a:cubicBezTo>
                  <a:cubicBezTo>
                    <a:pt x="0" y="1219"/>
                    <a:pt x="335" y="1614"/>
                    <a:pt x="791" y="1644"/>
                  </a:cubicBezTo>
                  <a:cubicBezTo>
                    <a:pt x="810" y="1645"/>
                    <a:pt x="829" y="1646"/>
                    <a:pt x="848" y="1646"/>
                  </a:cubicBezTo>
                  <a:cubicBezTo>
                    <a:pt x="1279" y="1646"/>
                    <a:pt x="1644" y="1322"/>
                    <a:pt x="1702" y="915"/>
                  </a:cubicBezTo>
                  <a:cubicBezTo>
                    <a:pt x="1733" y="459"/>
                    <a:pt x="1399" y="64"/>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2"/>
            <p:cNvSpPr/>
            <p:nvPr/>
          </p:nvSpPr>
          <p:spPr>
            <a:xfrm>
              <a:off x="4304300" y="3077025"/>
              <a:ext cx="43325" cy="41300"/>
            </a:xfrm>
            <a:custGeom>
              <a:avLst/>
              <a:gdLst/>
              <a:ahLst/>
              <a:cxnLst/>
              <a:rect l="l" t="t" r="r" b="b"/>
              <a:pathLst>
                <a:path w="1733" h="1652" extrusionOk="0">
                  <a:moveTo>
                    <a:pt x="885" y="1"/>
                  </a:moveTo>
                  <a:cubicBezTo>
                    <a:pt x="454" y="1"/>
                    <a:pt x="89" y="326"/>
                    <a:pt x="31" y="763"/>
                  </a:cubicBezTo>
                  <a:cubicBezTo>
                    <a:pt x="0" y="1219"/>
                    <a:pt x="335" y="1614"/>
                    <a:pt x="791" y="1644"/>
                  </a:cubicBezTo>
                  <a:cubicBezTo>
                    <a:pt x="827" y="1649"/>
                    <a:pt x="862" y="1651"/>
                    <a:pt x="898" y="1651"/>
                  </a:cubicBezTo>
                  <a:cubicBezTo>
                    <a:pt x="1307" y="1651"/>
                    <a:pt x="1644" y="1335"/>
                    <a:pt x="1672" y="915"/>
                  </a:cubicBezTo>
                  <a:cubicBezTo>
                    <a:pt x="1733" y="459"/>
                    <a:pt x="1399" y="64"/>
                    <a:pt x="943" y="3"/>
                  </a:cubicBezTo>
                  <a:cubicBezTo>
                    <a:pt x="923"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2"/>
            <p:cNvSpPr/>
            <p:nvPr/>
          </p:nvSpPr>
          <p:spPr>
            <a:xfrm>
              <a:off x="4543675" y="2626100"/>
              <a:ext cx="44075" cy="40850"/>
            </a:xfrm>
            <a:custGeom>
              <a:avLst/>
              <a:gdLst/>
              <a:ahLst/>
              <a:cxnLst/>
              <a:rect l="l" t="t" r="r" b="b"/>
              <a:pathLst>
                <a:path w="1763" h="1634" extrusionOk="0">
                  <a:moveTo>
                    <a:pt x="912" y="0"/>
                  </a:moveTo>
                  <a:cubicBezTo>
                    <a:pt x="862" y="0"/>
                    <a:pt x="811" y="5"/>
                    <a:pt x="760" y="15"/>
                  </a:cubicBezTo>
                  <a:cubicBezTo>
                    <a:pt x="304" y="76"/>
                    <a:pt x="0" y="502"/>
                    <a:pt x="91" y="958"/>
                  </a:cubicBezTo>
                  <a:cubicBezTo>
                    <a:pt x="147" y="1347"/>
                    <a:pt x="507" y="1634"/>
                    <a:pt x="894" y="1634"/>
                  </a:cubicBezTo>
                  <a:cubicBezTo>
                    <a:pt x="930" y="1634"/>
                    <a:pt x="967" y="1631"/>
                    <a:pt x="1003" y="1626"/>
                  </a:cubicBezTo>
                  <a:cubicBezTo>
                    <a:pt x="1459" y="1565"/>
                    <a:pt x="1763" y="1140"/>
                    <a:pt x="1702" y="684"/>
                  </a:cubicBezTo>
                  <a:cubicBezTo>
                    <a:pt x="1648" y="306"/>
                    <a:pt x="1307"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2"/>
            <p:cNvSpPr/>
            <p:nvPr/>
          </p:nvSpPr>
          <p:spPr>
            <a:xfrm>
              <a:off x="4237425" y="2532650"/>
              <a:ext cx="54750" cy="50850"/>
            </a:xfrm>
            <a:custGeom>
              <a:avLst/>
              <a:gdLst/>
              <a:ahLst/>
              <a:cxnLst/>
              <a:rect l="l" t="t" r="r" b="b"/>
              <a:pathLst>
                <a:path w="2190" h="2034" extrusionOk="0">
                  <a:moveTo>
                    <a:pt x="1110" y="1"/>
                  </a:moveTo>
                  <a:cubicBezTo>
                    <a:pt x="1055" y="1"/>
                    <a:pt x="999" y="5"/>
                    <a:pt x="943" y="15"/>
                  </a:cubicBezTo>
                  <a:cubicBezTo>
                    <a:pt x="396" y="75"/>
                    <a:pt x="1" y="623"/>
                    <a:pt x="92" y="1170"/>
                  </a:cubicBezTo>
                  <a:cubicBezTo>
                    <a:pt x="174" y="1664"/>
                    <a:pt x="603" y="2034"/>
                    <a:pt x="1089" y="2034"/>
                  </a:cubicBezTo>
                  <a:cubicBezTo>
                    <a:pt x="1141" y="2034"/>
                    <a:pt x="1194" y="2030"/>
                    <a:pt x="1247" y="2021"/>
                  </a:cubicBezTo>
                  <a:cubicBezTo>
                    <a:pt x="1794" y="1930"/>
                    <a:pt x="2189" y="1413"/>
                    <a:pt x="2098" y="866"/>
                  </a:cubicBezTo>
                  <a:cubicBezTo>
                    <a:pt x="2016" y="348"/>
                    <a:pt x="1592" y="1"/>
                    <a:pt x="1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42"/>
          <p:cNvSpPr/>
          <p:nvPr/>
        </p:nvSpPr>
        <p:spPr>
          <a:xfrm rot="10800000">
            <a:off x="1874426" y="4638923"/>
            <a:ext cx="257626" cy="257586"/>
          </a:xfrm>
          <a:custGeom>
            <a:avLst/>
            <a:gdLst/>
            <a:ahLst/>
            <a:cxnLst/>
            <a:rect l="l" t="t" r="r" b="b"/>
            <a:pathLst>
              <a:path w="6415" h="6414" extrusionOk="0">
                <a:moveTo>
                  <a:pt x="3223" y="0"/>
                </a:moveTo>
                <a:cubicBezTo>
                  <a:pt x="1460" y="0"/>
                  <a:pt x="1" y="1429"/>
                  <a:pt x="1" y="3192"/>
                </a:cubicBezTo>
                <a:cubicBezTo>
                  <a:pt x="1" y="4985"/>
                  <a:pt x="1460" y="6414"/>
                  <a:pt x="3223" y="6414"/>
                </a:cubicBezTo>
                <a:cubicBezTo>
                  <a:pt x="4986" y="6414"/>
                  <a:pt x="6414" y="4985"/>
                  <a:pt x="6414" y="3192"/>
                </a:cubicBezTo>
                <a:cubicBezTo>
                  <a:pt x="6414" y="1429"/>
                  <a:pt x="4986"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42"/>
          <p:cNvGrpSpPr/>
          <p:nvPr/>
        </p:nvGrpSpPr>
        <p:grpSpPr>
          <a:xfrm rot="10800000">
            <a:off x="8430771" y="3635810"/>
            <a:ext cx="250775" cy="250025"/>
            <a:chOff x="6034575" y="1876450"/>
            <a:chExt cx="250775" cy="250025"/>
          </a:xfrm>
        </p:grpSpPr>
        <p:sp>
          <p:nvSpPr>
            <p:cNvPr id="1368" name="Google Shape;1368;p42"/>
            <p:cNvSpPr/>
            <p:nvPr/>
          </p:nvSpPr>
          <p:spPr>
            <a:xfrm>
              <a:off x="6138675" y="1876450"/>
              <a:ext cx="42575" cy="250025"/>
            </a:xfrm>
            <a:custGeom>
              <a:avLst/>
              <a:gdLst/>
              <a:ahLst/>
              <a:cxnLst/>
              <a:rect l="l" t="t" r="r" b="b"/>
              <a:pathLst>
                <a:path w="1703" h="10001" extrusionOk="0">
                  <a:moveTo>
                    <a:pt x="1308" y="1"/>
                  </a:moveTo>
                  <a:cubicBezTo>
                    <a:pt x="1064" y="1"/>
                    <a:pt x="852" y="153"/>
                    <a:pt x="852" y="396"/>
                  </a:cubicBezTo>
                  <a:lnTo>
                    <a:pt x="31" y="9515"/>
                  </a:lnTo>
                  <a:cubicBezTo>
                    <a:pt x="1" y="9758"/>
                    <a:pt x="183" y="9971"/>
                    <a:pt x="426" y="10001"/>
                  </a:cubicBezTo>
                  <a:cubicBezTo>
                    <a:pt x="639" y="10001"/>
                    <a:pt x="852" y="9849"/>
                    <a:pt x="882" y="9606"/>
                  </a:cubicBezTo>
                  <a:lnTo>
                    <a:pt x="1672" y="487"/>
                  </a:lnTo>
                  <a:cubicBezTo>
                    <a:pt x="1703" y="244"/>
                    <a:pt x="1520" y="3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2"/>
            <p:cNvSpPr/>
            <p:nvPr/>
          </p:nvSpPr>
          <p:spPr>
            <a:xfrm>
              <a:off x="6060400" y="1917350"/>
              <a:ext cx="199125" cy="168100"/>
            </a:xfrm>
            <a:custGeom>
              <a:avLst/>
              <a:gdLst/>
              <a:ahLst/>
              <a:cxnLst/>
              <a:rect l="l" t="t" r="r" b="b"/>
              <a:pathLst>
                <a:path w="7965" h="6724" extrusionOk="0">
                  <a:moveTo>
                    <a:pt x="7503" y="0"/>
                  </a:moveTo>
                  <a:cubicBezTo>
                    <a:pt x="7410" y="0"/>
                    <a:pt x="7314" y="32"/>
                    <a:pt x="7235" y="97"/>
                  </a:cubicBezTo>
                  <a:lnTo>
                    <a:pt x="214" y="5994"/>
                  </a:lnTo>
                  <a:cubicBezTo>
                    <a:pt x="31" y="6146"/>
                    <a:pt x="1" y="6389"/>
                    <a:pt x="153" y="6572"/>
                  </a:cubicBezTo>
                  <a:cubicBezTo>
                    <a:pt x="214" y="6663"/>
                    <a:pt x="335" y="6724"/>
                    <a:pt x="426" y="6724"/>
                  </a:cubicBezTo>
                  <a:cubicBezTo>
                    <a:pt x="548" y="6724"/>
                    <a:pt x="639" y="6693"/>
                    <a:pt x="730" y="6632"/>
                  </a:cubicBezTo>
                  <a:lnTo>
                    <a:pt x="7782" y="736"/>
                  </a:lnTo>
                  <a:cubicBezTo>
                    <a:pt x="7965" y="614"/>
                    <a:pt x="7965" y="341"/>
                    <a:pt x="7813" y="158"/>
                  </a:cubicBezTo>
                  <a:cubicBezTo>
                    <a:pt x="7744" y="55"/>
                    <a:pt x="7626" y="0"/>
                    <a:pt x="7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2"/>
            <p:cNvSpPr/>
            <p:nvPr/>
          </p:nvSpPr>
          <p:spPr>
            <a:xfrm>
              <a:off x="6034575" y="1980575"/>
              <a:ext cx="250775" cy="41800"/>
            </a:xfrm>
            <a:custGeom>
              <a:avLst/>
              <a:gdLst/>
              <a:ahLst/>
              <a:cxnLst/>
              <a:rect l="l" t="t" r="r" b="b"/>
              <a:pathLst>
                <a:path w="10031" h="1672" extrusionOk="0">
                  <a:moveTo>
                    <a:pt x="487" y="0"/>
                  </a:moveTo>
                  <a:cubicBezTo>
                    <a:pt x="274" y="0"/>
                    <a:pt x="61" y="152"/>
                    <a:pt x="31" y="395"/>
                  </a:cubicBezTo>
                  <a:cubicBezTo>
                    <a:pt x="0" y="638"/>
                    <a:pt x="183" y="821"/>
                    <a:pt x="426" y="851"/>
                  </a:cubicBezTo>
                  <a:lnTo>
                    <a:pt x="9545" y="1672"/>
                  </a:lnTo>
                  <a:cubicBezTo>
                    <a:pt x="9788" y="1672"/>
                    <a:pt x="10001" y="1520"/>
                    <a:pt x="10001" y="1277"/>
                  </a:cubicBezTo>
                  <a:cubicBezTo>
                    <a:pt x="10031" y="1033"/>
                    <a:pt x="9849" y="851"/>
                    <a:pt x="9636" y="821"/>
                  </a:cubicBez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2"/>
            <p:cNvSpPr/>
            <p:nvPr/>
          </p:nvSpPr>
          <p:spPr>
            <a:xfrm>
              <a:off x="6074850" y="1902900"/>
              <a:ext cx="171000" cy="197000"/>
            </a:xfrm>
            <a:custGeom>
              <a:avLst/>
              <a:gdLst/>
              <a:ahLst/>
              <a:cxnLst/>
              <a:rect l="l" t="t" r="r" b="b"/>
              <a:pathLst>
                <a:path w="6840" h="7880" extrusionOk="0">
                  <a:moveTo>
                    <a:pt x="453" y="1"/>
                  </a:moveTo>
                  <a:cubicBezTo>
                    <a:pt x="357" y="1"/>
                    <a:pt x="262" y="32"/>
                    <a:pt x="183" y="98"/>
                  </a:cubicBezTo>
                  <a:cubicBezTo>
                    <a:pt x="31" y="250"/>
                    <a:pt x="0" y="523"/>
                    <a:pt x="152" y="706"/>
                  </a:cubicBezTo>
                  <a:lnTo>
                    <a:pt x="6019" y="7727"/>
                  </a:lnTo>
                  <a:cubicBezTo>
                    <a:pt x="6110" y="7818"/>
                    <a:pt x="6201" y="7879"/>
                    <a:pt x="6323" y="7879"/>
                  </a:cubicBezTo>
                  <a:cubicBezTo>
                    <a:pt x="6414" y="7879"/>
                    <a:pt x="6535" y="7849"/>
                    <a:pt x="6627" y="7788"/>
                  </a:cubicBezTo>
                  <a:cubicBezTo>
                    <a:pt x="6809" y="7636"/>
                    <a:pt x="6839" y="7362"/>
                    <a:pt x="6687" y="7180"/>
                  </a:cubicBezTo>
                  <a:lnTo>
                    <a:pt x="791" y="159"/>
                  </a:lnTo>
                  <a:cubicBezTo>
                    <a:pt x="704" y="55"/>
                    <a:pt x="57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42"/>
          <p:cNvSpPr/>
          <p:nvPr/>
        </p:nvSpPr>
        <p:spPr>
          <a:xfrm rot="10800000">
            <a:off x="5688989" y="181341"/>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2"/>
          <p:cNvSpPr/>
          <p:nvPr/>
        </p:nvSpPr>
        <p:spPr>
          <a:xfrm rot="10800000">
            <a:off x="6631646" y="4642335"/>
            <a:ext cx="250772" cy="250772"/>
          </a:xfrm>
          <a:custGeom>
            <a:avLst/>
            <a:gdLst/>
            <a:ahLst/>
            <a:cxnLst/>
            <a:rect l="l" t="t" r="r" b="b"/>
            <a:pathLst>
              <a:path w="6779" h="6779" fill="none" extrusionOk="0">
                <a:moveTo>
                  <a:pt x="6778" y="3375"/>
                </a:moveTo>
                <a:cubicBezTo>
                  <a:pt x="6778" y="5259"/>
                  <a:pt x="5259" y="6779"/>
                  <a:pt x="3374" y="6779"/>
                </a:cubicBezTo>
                <a:cubicBezTo>
                  <a:pt x="1490" y="6779"/>
                  <a:pt x="0" y="5259"/>
                  <a:pt x="0" y="3375"/>
                </a:cubicBezTo>
                <a:cubicBezTo>
                  <a:pt x="0" y="1521"/>
                  <a:pt x="1490" y="1"/>
                  <a:pt x="3374" y="1"/>
                </a:cubicBezTo>
                <a:cubicBezTo>
                  <a:pt x="5259" y="1"/>
                  <a:pt x="6778" y="1521"/>
                  <a:pt x="6778" y="3375"/>
                </a:cubicBezTo>
                <a:close/>
              </a:path>
            </a:pathLst>
          </a:custGeom>
          <a:noFill/>
          <a:ln w="19000" cap="rnd" cmpd="sng">
            <a:solidFill>
              <a:srgbClr val="121F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2pPr>
            <a:lvl3pPr lvl="2"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3pPr>
            <a:lvl4pPr lvl="3"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4pPr>
            <a:lvl5pPr lvl="4"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5pPr>
            <a:lvl6pPr lvl="5"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6pPr>
            <a:lvl7pPr lvl="6"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7pPr>
            <a:lvl8pPr lvl="7"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8pPr>
            <a:lvl9pPr lvl="8" rtl="0">
              <a:lnSpc>
                <a:spcPct val="115000"/>
              </a:lnSpc>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1pPr>
            <a:lvl2pPr marL="914400" lvl="1"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2pPr>
            <a:lvl3pPr marL="1371600" lvl="2"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3pPr>
            <a:lvl4pPr marL="1828800" lvl="3"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4pPr>
            <a:lvl5pPr marL="2286000" lvl="4"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5pPr>
            <a:lvl6pPr marL="2743200" lvl="5"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6pPr>
            <a:lvl7pPr marL="3200400" lvl="6"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7pPr>
            <a:lvl8pPr marL="3657600" lvl="7" indent="-317500" rtl="0">
              <a:lnSpc>
                <a:spcPct val="115000"/>
              </a:lnSpc>
              <a:spcBef>
                <a:spcPts val="160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8pPr>
            <a:lvl9pPr marL="4114800" lvl="8" indent="-317500" rtl="0">
              <a:lnSpc>
                <a:spcPct val="115000"/>
              </a:lnSpc>
              <a:spcBef>
                <a:spcPts val="1600"/>
              </a:spcBef>
              <a:spcAft>
                <a:spcPts val="160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0" r:id="rId4"/>
    <p:sldLayoutId id="2147483675" r:id="rId5"/>
    <p:sldLayoutId id="2147483684" r:id="rId6"/>
    <p:sldLayoutId id="2147483686" r:id="rId7"/>
    <p:sldLayoutId id="2147483687" r:id="rId8"/>
    <p:sldLayoutId id="214748368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46"/>
          <p:cNvSpPr/>
          <p:nvPr/>
        </p:nvSpPr>
        <p:spPr>
          <a:xfrm flipH="1">
            <a:off x="4810125" y="2714750"/>
            <a:ext cx="6412750" cy="2705625"/>
          </a:xfrm>
          <a:custGeom>
            <a:avLst/>
            <a:gdLst/>
            <a:ahLst/>
            <a:cxnLst/>
            <a:rect l="l" t="t" r="r" b="b"/>
            <a:pathLst>
              <a:path w="256510" h="108225" extrusionOk="0">
                <a:moveTo>
                  <a:pt x="114360" y="1"/>
                </a:moveTo>
                <a:cubicBezTo>
                  <a:pt x="109782" y="1"/>
                  <a:pt x="105200" y="1749"/>
                  <a:pt x="101704" y="5244"/>
                </a:cubicBezTo>
                <a:lnTo>
                  <a:pt x="0" y="108224"/>
                </a:lnTo>
                <a:lnTo>
                  <a:pt x="256509" y="108224"/>
                </a:lnTo>
                <a:lnTo>
                  <a:pt x="242254" y="93969"/>
                </a:lnTo>
                <a:cubicBezTo>
                  <a:pt x="234959" y="86659"/>
                  <a:pt x="225384" y="83004"/>
                  <a:pt x="215810" y="83004"/>
                </a:cubicBezTo>
                <a:cubicBezTo>
                  <a:pt x="206235" y="83004"/>
                  <a:pt x="196660" y="86659"/>
                  <a:pt x="189365" y="93969"/>
                </a:cubicBezTo>
                <a:lnTo>
                  <a:pt x="188666" y="94668"/>
                </a:lnTo>
                <a:cubicBezTo>
                  <a:pt x="188073" y="95261"/>
                  <a:pt x="187291" y="95557"/>
                  <a:pt x="186508" y="95557"/>
                </a:cubicBezTo>
                <a:cubicBezTo>
                  <a:pt x="185725" y="95557"/>
                  <a:pt x="184943" y="95261"/>
                  <a:pt x="184350" y="94668"/>
                </a:cubicBezTo>
                <a:cubicBezTo>
                  <a:pt x="183165" y="93452"/>
                  <a:pt x="183165" y="91537"/>
                  <a:pt x="184350" y="90321"/>
                </a:cubicBezTo>
                <a:lnTo>
                  <a:pt x="192678" y="82023"/>
                </a:lnTo>
                <a:cubicBezTo>
                  <a:pt x="198119" y="76552"/>
                  <a:pt x="198119" y="67738"/>
                  <a:pt x="192678" y="62266"/>
                </a:cubicBezTo>
                <a:cubicBezTo>
                  <a:pt x="189958" y="59546"/>
                  <a:pt x="186386" y="58186"/>
                  <a:pt x="182815" y="58186"/>
                </a:cubicBezTo>
                <a:cubicBezTo>
                  <a:pt x="179243" y="58186"/>
                  <a:pt x="175672" y="59546"/>
                  <a:pt x="172952" y="62266"/>
                </a:cubicBezTo>
                <a:lnTo>
                  <a:pt x="142100" y="93118"/>
                </a:lnTo>
                <a:cubicBezTo>
                  <a:pt x="141431" y="93802"/>
                  <a:pt x="140542" y="94144"/>
                  <a:pt x="139649" y="94144"/>
                </a:cubicBezTo>
                <a:cubicBezTo>
                  <a:pt x="138756" y="94144"/>
                  <a:pt x="137860" y="93802"/>
                  <a:pt x="137176" y="93118"/>
                </a:cubicBezTo>
                <a:cubicBezTo>
                  <a:pt x="135808" y="91750"/>
                  <a:pt x="135808" y="89531"/>
                  <a:pt x="137176" y="88163"/>
                </a:cubicBezTo>
                <a:lnTo>
                  <a:pt x="149820" y="75549"/>
                </a:lnTo>
                <a:cubicBezTo>
                  <a:pt x="156112" y="69227"/>
                  <a:pt x="156112" y="59014"/>
                  <a:pt x="149820" y="52722"/>
                </a:cubicBezTo>
                <a:cubicBezTo>
                  <a:pt x="146674" y="49576"/>
                  <a:pt x="142548" y="48003"/>
                  <a:pt x="138418" y="48003"/>
                </a:cubicBezTo>
                <a:cubicBezTo>
                  <a:pt x="134288" y="48003"/>
                  <a:pt x="130154" y="49576"/>
                  <a:pt x="126993" y="52722"/>
                </a:cubicBezTo>
                <a:lnTo>
                  <a:pt x="123923" y="55792"/>
                </a:lnTo>
                <a:cubicBezTo>
                  <a:pt x="122388" y="57327"/>
                  <a:pt x="120382" y="58095"/>
                  <a:pt x="118376" y="58095"/>
                </a:cubicBezTo>
                <a:cubicBezTo>
                  <a:pt x="116370" y="58095"/>
                  <a:pt x="114364" y="57327"/>
                  <a:pt x="112829" y="55792"/>
                </a:cubicBezTo>
                <a:cubicBezTo>
                  <a:pt x="109759" y="52722"/>
                  <a:pt x="109759" y="47768"/>
                  <a:pt x="112829" y="44698"/>
                </a:cubicBezTo>
                <a:lnTo>
                  <a:pt x="126993" y="30503"/>
                </a:lnTo>
                <a:cubicBezTo>
                  <a:pt x="133984" y="23542"/>
                  <a:pt x="133984" y="12205"/>
                  <a:pt x="126993" y="5244"/>
                </a:cubicBezTo>
                <a:cubicBezTo>
                  <a:pt x="123513" y="1749"/>
                  <a:pt x="118938" y="1"/>
                  <a:pt x="11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1980525" y="2714750"/>
            <a:ext cx="6412750" cy="2705625"/>
          </a:xfrm>
          <a:custGeom>
            <a:avLst/>
            <a:gdLst/>
            <a:ahLst/>
            <a:cxnLst/>
            <a:rect l="l" t="t" r="r" b="b"/>
            <a:pathLst>
              <a:path w="256510" h="108225" extrusionOk="0">
                <a:moveTo>
                  <a:pt x="114360" y="1"/>
                </a:moveTo>
                <a:cubicBezTo>
                  <a:pt x="109782" y="1"/>
                  <a:pt x="105200" y="1749"/>
                  <a:pt x="101704" y="5244"/>
                </a:cubicBezTo>
                <a:lnTo>
                  <a:pt x="0" y="108224"/>
                </a:lnTo>
                <a:lnTo>
                  <a:pt x="256509" y="108224"/>
                </a:lnTo>
                <a:lnTo>
                  <a:pt x="242254" y="93969"/>
                </a:lnTo>
                <a:cubicBezTo>
                  <a:pt x="234959" y="86659"/>
                  <a:pt x="225384" y="83004"/>
                  <a:pt x="215810" y="83004"/>
                </a:cubicBezTo>
                <a:cubicBezTo>
                  <a:pt x="206235" y="83004"/>
                  <a:pt x="196660" y="86659"/>
                  <a:pt x="189365" y="93969"/>
                </a:cubicBezTo>
                <a:lnTo>
                  <a:pt x="188666" y="94668"/>
                </a:lnTo>
                <a:cubicBezTo>
                  <a:pt x="188073" y="95261"/>
                  <a:pt x="187291" y="95557"/>
                  <a:pt x="186508" y="95557"/>
                </a:cubicBezTo>
                <a:cubicBezTo>
                  <a:pt x="185725" y="95557"/>
                  <a:pt x="184943" y="95261"/>
                  <a:pt x="184350" y="94668"/>
                </a:cubicBezTo>
                <a:cubicBezTo>
                  <a:pt x="183165" y="93452"/>
                  <a:pt x="183165" y="91537"/>
                  <a:pt x="184350" y="90321"/>
                </a:cubicBezTo>
                <a:lnTo>
                  <a:pt x="192678" y="82023"/>
                </a:lnTo>
                <a:cubicBezTo>
                  <a:pt x="198119" y="76552"/>
                  <a:pt x="198119" y="67738"/>
                  <a:pt x="192678" y="62266"/>
                </a:cubicBezTo>
                <a:cubicBezTo>
                  <a:pt x="189958" y="59546"/>
                  <a:pt x="186386" y="58186"/>
                  <a:pt x="182815" y="58186"/>
                </a:cubicBezTo>
                <a:cubicBezTo>
                  <a:pt x="179243" y="58186"/>
                  <a:pt x="175672" y="59546"/>
                  <a:pt x="172952" y="62266"/>
                </a:cubicBezTo>
                <a:lnTo>
                  <a:pt x="142100" y="93118"/>
                </a:lnTo>
                <a:cubicBezTo>
                  <a:pt x="141431" y="93802"/>
                  <a:pt x="140542" y="94144"/>
                  <a:pt x="139649" y="94144"/>
                </a:cubicBezTo>
                <a:cubicBezTo>
                  <a:pt x="138756" y="94144"/>
                  <a:pt x="137860" y="93802"/>
                  <a:pt x="137176" y="93118"/>
                </a:cubicBezTo>
                <a:cubicBezTo>
                  <a:pt x="135808" y="91750"/>
                  <a:pt x="135808" y="89531"/>
                  <a:pt x="137176" y="88163"/>
                </a:cubicBezTo>
                <a:lnTo>
                  <a:pt x="149820" y="75549"/>
                </a:lnTo>
                <a:cubicBezTo>
                  <a:pt x="156112" y="69227"/>
                  <a:pt x="156112" y="59014"/>
                  <a:pt x="149820" y="52722"/>
                </a:cubicBezTo>
                <a:cubicBezTo>
                  <a:pt x="146674" y="49576"/>
                  <a:pt x="142548" y="48003"/>
                  <a:pt x="138418" y="48003"/>
                </a:cubicBezTo>
                <a:cubicBezTo>
                  <a:pt x="134288" y="48003"/>
                  <a:pt x="130154" y="49576"/>
                  <a:pt x="126993" y="52722"/>
                </a:cubicBezTo>
                <a:lnTo>
                  <a:pt x="123923" y="55792"/>
                </a:lnTo>
                <a:cubicBezTo>
                  <a:pt x="122388" y="57327"/>
                  <a:pt x="120382" y="58095"/>
                  <a:pt x="118376" y="58095"/>
                </a:cubicBezTo>
                <a:cubicBezTo>
                  <a:pt x="116370" y="58095"/>
                  <a:pt x="114364" y="57327"/>
                  <a:pt x="112829" y="55792"/>
                </a:cubicBezTo>
                <a:cubicBezTo>
                  <a:pt x="109759" y="52722"/>
                  <a:pt x="109759" y="47768"/>
                  <a:pt x="112829" y="44698"/>
                </a:cubicBezTo>
                <a:lnTo>
                  <a:pt x="126993" y="30503"/>
                </a:lnTo>
                <a:cubicBezTo>
                  <a:pt x="133984" y="23542"/>
                  <a:pt x="133984" y="12205"/>
                  <a:pt x="126993" y="5244"/>
                </a:cubicBezTo>
                <a:cubicBezTo>
                  <a:pt x="123513" y="1749"/>
                  <a:pt x="118938" y="1"/>
                  <a:pt x="114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txBox="1">
            <a:spLocks noGrp="1"/>
          </p:cNvSpPr>
          <p:nvPr>
            <p:ph type="subTitle" idx="1"/>
          </p:nvPr>
        </p:nvSpPr>
        <p:spPr>
          <a:xfrm>
            <a:off x="2206075" y="2992100"/>
            <a:ext cx="4731600" cy="461700"/>
          </a:xfrm>
          <a:prstGeom prst="rect">
            <a:avLst/>
          </a:prstGeom>
        </p:spPr>
        <p:txBody>
          <a:bodyPr spcFirstLastPara="1" wrap="square" lIns="90000" tIns="91425" rIns="90000" bIns="91425" anchor="ctr" anchorCtr="0">
            <a:noAutofit/>
          </a:bodyPr>
          <a:lstStyle/>
          <a:p>
            <a:pPr marL="0" lvl="0" indent="0"/>
            <a:r>
              <a:rPr lang="en-US" b="1" dirty="0" smtClean="0">
                <a:latin typeface="Signika"/>
              </a:rPr>
              <a:t>Chemistry &amp; </a:t>
            </a:r>
            <a:r>
              <a:rPr lang="en" b="1" dirty="0" smtClean="0">
                <a:latin typeface="Signika"/>
              </a:rPr>
              <a:t>Biology </a:t>
            </a:r>
            <a:r>
              <a:rPr lang="en" b="1" dirty="0" smtClean="0">
                <a:latin typeface="Signika"/>
              </a:rPr>
              <a:t>game</a:t>
            </a:r>
            <a:endParaRPr b="1" dirty="0">
              <a:latin typeface="Signika"/>
            </a:endParaRPr>
          </a:p>
        </p:txBody>
      </p:sp>
      <p:grpSp>
        <p:nvGrpSpPr>
          <p:cNvPr id="1387" name="Google Shape;1387;p46"/>
          <p:cNvGrpSpPr/>
          <p:nvPr/>
        </p:nvGrpSpPr>
        <p:grpSpPr>
          <a:xfrm>
            <a:off x="580298" y="2828912"/>
            <a:ext cx="608700" cy="624900"/>
            <a:chOff x="1208500" y="2193200"/>
            <a:chExt cx="608700" cy="624900"/>
          </a:xfrm>
        </p:grpSpPr>
        <p:sp>
          <p:nvSpPr>
            <p:cNvPr id="1388" name="Google Shape;1388;p46"/>
            <p:cNvSpPr/>
            <p:nvPr/>
          </p:nvSpPr>
          <p:spPr>
            <a:xfrm>
              <a:off x="1225975" y="2230475"/>
              <a:ext cx="553975" cy="552650"/>
            </a:xfrm>
            <a:custGeom>
              <a:avLst/>
              <a:gdLst/>
              <a:ahLst/>
              <a:cxnLst/>
              <a:rect l="l" t="t" r="r" b="b"/>
              <a:pathLst>
                <a:path w="22159" h="22106" extrusionOk="0">
                  <a:moveTo>
                    <a:pt x="12014" y="1"/>
                  </a:moveTo>
                  <a:cubicBezTo>
                    <a:pt x="11794" y="1"/>
                    <a:pt x="11612" y="172"/>
                    <a:pt x="11612" y="369"/>
                  </a:cubicBezTo>
                  <a:lnTo>
                    <a:pt x="11308" y="3895"/>
                  </a:lnTo>
                  <a:cubicBezTo>
                    <a:pt x="11220" y="3891"/>
                    <a:pt x="11132" y="3889"/>
                    <a:pt x="11045" y="3889"/>
                  </a:cubicBezTo>
                  <a:cubicBezTo>
                    <a:pt x="10471" y="3889"/>
                    <a:pt x="9917" y="3972"/>
                    <a:pt x="9362" y="4077"/>
                  </a:cubicBezTo>
                  <a:lnTo>
                    <a:pt x="8329" y="734"/>
                  </a:lnTo>
                  <a:cubicBezTo>
                    <a:pt x="8282" y="545"/>
                    <a:pt x="8125" y="430"/>
                    <a:pt x="7958" y="430"/>
                  </a:cubicBezTo>
                  <a:cubicBezTo>
                    <a:pt x="7909" y="430"/>
                    <a:pt x="7860" y="440"/>
                    <a:pt x="7812" y="460"/>
                  </a:cubicBezTo>
                  <a:cubicBezTo>
                    <a:pt x="7569" y="521"/>
                    <a:pt x="7447" y="764"/>
                    <a:pt x="7508" y="977"/>
                  </a:cubicBezTo>
                  <a:lnTo>
                    <a:pt x="8572" y="4320"/>
                  </a:lnTo>
                  <a:cubicBezTo>
                    <a:pt x="7934" y="4563"/>
                    <a:pt x="7326" y="4867"/>
                    <a:pt x="6779" y="5263"/>
                  </a:cubicBezTo>
                  <a:lnTo>
                    <a:pt x="4560" y="2588"/>
                  </a:lnTo>
                  <a:cubicBezTo>
                    <a:pt x="4473" y="2484"/>
                    <a:pt x="4348" y="2430"/>
                    <a:pt x="4222" y="2430"/>
                  </a:cubicBezTo>
                  <a:cubicBezTo>
                    <a:pt x="4127" y="2430"/>
                    <a:pt x="4031" y="2461"/>
                    <a:pt x="3952" y="2527"/>
                  </a:cubicBezTo>
                  <a:cubicBezTo>
                    <a:pt x="3769" y="2679"/>
                    <a:pt x="3769" y="2953"/>
                    <a:pt x="3891" y="3135"/>
                  </a:cubicBezTo>
                  <a:lnTo>
                    <a:pt x="6110" y="5779"/>
                  </a:lnTo>
                  <a:cubicBezTo>
                    <a:pt x="5593" y="6266"/>
                    <a:pt x="5137" y="6782"/>
                    <a:pt x="4742" y="7390"/>
                  </a:cubicBezTo>
                  <a:lnTo>
                    <a:pt x="1733" y="5871"/>
                  </a:lnTo>
                  <a:cubicBezTo>
                    <a:pt x="1677" y="5847"/>
                    <a:pt x="1620" y="5835"/>
                    <a:pt x="1563" y="5835"/>
                  </a:cubicBezTo>
                  <a:cubicBezTo>
                    <a:pt x="1401" y="5835"/>
                    <a:pt x="1245" y="5926"/>
                    <a:pt x="1155" y="6083"/>
                  </a:cubicBezTo>
                  <a:cubicBezTo>
                    <a:pt x="1064" y="6296"/>
                    <a:pt x="1155" y="6539"/>
                    <a:pt x="1338" y="6630"/>
                  </a:cubicBezTo>
                  <a:lnTo>
                    <a:pt x="4347" y="8150"/>
                  </a:lnTo>
                  <a:cubicBezTo>
                    <a:pt x="4043" y="8728"/>
                    <a:pt x="3830" y="9336"/>
                    <a:pt x="3709" y="9974"/>
                  </a:cubicBezTo>
                  <a:lnTo>
                    <a:pt x="487" y="9670"/>
                  </a:lnTo>
                  <a:cubicBezTo>
                    <a:pt x="244" y="9670"/>
                    <a:pt x="31" y="9822"/>
                    <a:pt x="31" y="10065"/>
                  </a:cubicBezTo>
                  <a:cubicBezTo>
                    <a:pt x="0" y="10308"/>
                    <a:pt x="183" y="10521"/>
                    <a:pt x="426" y="10521"/>
                  </a:cubicBezTo>
                  <a:lnTo>
                    <a:pt x="3587" y="10825"/>
                  </a:lnTo>
                  <a:cubicBezTo>
                    <a:pt x="3526" y="11524"/>
                    <a:pt x="3587" y="12223"/>
                    <a:pt x="3709" y="12892"/>
                  </a:cubicBezTo>
                  <a:lnTo>
                    <a:pt x="760" y="13804"/>
                  </a:lnTo>
                  <a:cubicBezTo>
                    <a:pt x="548" y="13865"/>
                    <a:pt x="396" y="14108"/>
                    <a:pt x="487" y="14351"/>
                  </a:cubicBezTo>
                  <a:cubicBezTo>
                    <a:pt x="537" y="14527"/>
                    <a:pt x="711" y="14640"/>
                    <a:pt x="891" y="14640"/>
                  </a:cubicBezTo>
                  <a:cubicBezTo>
                    <a:pt x="928" y="14640"/>
                    <a:pt x="966" y="14635"/>
                    <a:pt x="1003" y="14624"/>
                  </a:cubicBezTo>
                  <a:lnTo>
                    <a:pt x="3921" y="13713"/>
                  </a:lnTo>
                  <a:cubicBezTo>
                    <a:pt x="4134" y="14412"/>
                    <a:pt x="4469" y="15080"/>
                    <a:pt x="4864" y="15688"/>
                  </a:cubicBezTo>
                  <a:lnTo>
                    <a:pt x="2614" y="17573"/>
                  </a:lnTo>
                  <a:cubicBezTo>
                    <a:pt x="2432" y="17725"/>
                    <a:pt x="2432" y="17998"/>
                    <a:pt x="2554" y="18181"/>
                  </a:cubicBezTo>
                  <a:cubicBezTo>
                    <a:pt x="2640" y="18284"/>
                    <a:pt x="2765" y="18339"/>
                    <a:pt x="2891" y="18339"/>
                  </a:cubicBezTo>
                  <a:cubicBezTo>
                    <a:pt x="2987" y="18339"/>
                    <a:pt x="3083" y="18307"/>
                    <a:pt x="3162" y="18241"/>
                  </a:cubicBezTo>
                  <a:lnTo>
                    <a:pt x="5380" y="16387"/>
                  </a:lnTo>
                  <a:cubicBezTo>
                    <a:pt x="5867" y="16934"/>
                    <a:pt x="6414" y="17421"/>
                    <a:pt x="7022" y="17816"/>
                  </a:cubicBezTo>
                  <a:lnTo>
                    <a:pt x="5715" y="20308"/>
                  </a:lnTo>
                  <a:cubicBezTo>
                    <a:pt x="5624" y="20491"/>
                    <a:pt x="5684" y="20764"/>
                    <a:pt x="5897" y="20886"/>
                  </a:cubicBezTo>
                  <a:cubicBezTo>
                    <a:pt x="5961" y="20913"/>
                    <a:pt x="6030" y="20927"/>
                    <a:pt x="6099" y="20927"/>
                  </a:cubicBezTo>
                  <a:cubicBezTo>
                    <a:pt x="6258" y="20927"/>
                    <a:pt x="6411" y="20852"/>
                    <a:pt x="6475" y="20704"/>
                  </a:cubicBezTo>
                  <a:lnTo>
                    <a:pt x="7782" y="18241"/>
                  </a:lnTo>
                  <a:cubicBezTo>
                    <a:pt x="8450" y="18576"/>
                    <a:pt x="9180" y="18819"/>
                    <a:pt x="9970" y="18941"/>
                  </a:cubicBezTo>
                  <a:lnTo>
                    <a:pt x="9727" y="21646"/>
                  </a:lnTo>
                  <a:cubicBezTo>
                    <a:pt x="9697" y="21889"/>
                    <a:pt x="9879" y="22102"/>
                    <a:pt x="10092" y="22102"/>
                  </a:cubicBezTo>
                  <a:cubicBezTo>
                    <a:pt x="10110" y="22104"/>
                    <a:pt x="10127" y="22105"/>
                    <a:pt x="10145" y="22105"/>
                  </a:cubicBezTo>
                  <a:cubicBezTo>
                    <a:pt x="10365" y="22105"/>
                    <a:pt x="10550" y="21934"/>
                    <a:pt x="10578" y="21737"/>
                  </a:cubicBezTo>
                  <a:lnTo>
                    <a:pt x="10791" y="19032"/>
                  </a:lnTo>
                  <a:cubicBezTo>
                    <a:pt x="10891" y="19036"/>
                    <a:pt x="10991" y="19038"/>
                    <a:pt x="11089" y="19038"/>
                  </a:cubicBezTo>
                  <a:cubicBezTo>
                    <a:pt x="11766" y="19038"/>
                    <a:pt x="12403" y="18948"/>
                    <a:pt x="13040" y="18789"/>
                  </a:cubicBezTo>
                  <a:lnTo>
                    <a:pt x="13830" y="21372"/>
                  </a:lnTo>
                  <a:cubicBezTo>
                    <a:pt x="13878" y="21561"/>
                    <a:pt x="14034" y="21676"/>
                    <a:pt x="14215" y="21676"/>
                  </a:cubicBezTo>
                  <a:cubicBezTo>
                    <a:pt x="14268" y="21676"/>
                    <a:pt x="14323" y="21666"/>
                    <a:pt x="14378" y="21646"/>
                  </a:cubicBezTo>
                  <a:cubicBezTo>
                    <a:pt x="14590" y="21585"/>
                    <a:pt x="14712" y="21342"/>
                    <a:pt x="14651" y="21129"/>
                  </a:cubicBezTo>
                  <a:lnTo>
                    <a:pt x="13830" y="18515"/>
                  </a:lnTo>
                  <a:cubicBezTo>
                    <a:pt x="14560" y="18241"/>
                    <a:pt x="15229" y="17877"/>
                    <a:pt x="15837" y="17390"/>
                  </a:cubicBezTo>
                  <a:lnTo>
                    <a:pt x="17600" y="19518"/>
                  </a:lnTo>
                  <a:cubicBezTo>
                    <a:pt x="17686" y="19622"/>
                    <a:pt x="17811" y="19676"/>
                    <a:pt x="17937" y="19676"/>
                  </a:cubicBezTo>
                  <a:cubicBezTo>
                    <a:pt x="18033" y="19676"/>
                    <a:pt x="18129" y="19645"/>
                    <a:pt x="18207" y="19579"/>
                  </a:cubicBezTo>
                  <a:cubicBezTo>
                    <a:pt x="18390" y="19427"/>
                    <a:pt x="18420" y="19153"/>
                    <a:pt x="18268" y="18971"/>
                  </a:cubicBezTo>
                  <a:lnTo>
                    <a:pt x="16475" y="16843"/>
                  </a:lnTo>
                  <a:cubicBezTo>
                    <a:pt x="17022" y="16266"/>
                    <a:pt x="17508" y="15658"/>
                    <a:pt x="17873" y="14928"/>
                  </a:cubicBezTo>
                  <a:lnTo>
                    <a:pt x="20426" y="16235"/>
                  </a:lnTo>
                  <a:cubicBezTo>
                    <a:pt x="20482" y="16259"/>
                    <a:pt x="20542" y="16271"/>
                    <a:pt x="20601" y="16271"/>
                  </a:cubicBezTo>
                  <a:cubicBezTo>
                    <a:pt x="20770" y="16271"/>
                    <a:pt x="20936" y="16180"/>
                    <a:pt x="21004" y="16023"/>
                  </a:cubicBezTo>
                  <a:cubicBezTo>
                    <a:pt x="21125" y="15810"/>
                    <a:pt x="21034" y="15567"/>
                    <a:pt x="20821" y="15476"/>
                  </a:cubicBezTo>
                  <a:lnTo>
                    <a:pt x="18207" y="14168"/>
                  </a:lnTo>
                  <a:cubicBezTo>
                    <a:pt x="18451" y="13530"/>
                    <a:pt x="18633" y="12861"/>
                    <a:pt x="18694" y="12162"/>
                  </a:cubicBezTo>
                  <a:lnTo>
                    <a:pt x="21673" y="12436"/>
                  </a:lnTo>
                  <a:cubicBezTo>
                    <a:pt x="21916" y="12436"/>
                    <a:pt x="22128" y="12284"/>
                    <a:pt x="22159" y="12041"/>
                  </a:cubicBezTo>
                  <a:cubicBezTo>
                    <a:pt x="22159" y="11798"/>
                    <a:pt x="22007" y="11585"/>
                    <a:pt x="21764" y="11585"/>
                  </a:cubicBezTo>
                  <a:lnTo>
                    <a:pt x="18724" y="11311"/>
                  </a:lnTo>
                  <a:cubicBezTo>
                    <a:pt x="18694" y="10582"/>
                    <a:pt x="18603" y="9913"/>
                    <a:pt x="18390" y="9244"/>
                  </a:cubicBezTo>
                  <a:lnTo>
                    <a:pt x="21399" y="8302"/>
                  </a:lnTo>
                  <a:cubicBezTo>
                    <a:pt x="21642" y="8241"/>
                    <a:pt x="21764" y="7998"/>
                    <a:pt x="21703" y="7785"/>
                  </a:cubicBezTo>
                  <a:cubicBezTo>
                    <a:pt x="21627" y="7584"/>
                    <a:pt x="21448" y="7466"/>
                    <a:pt x="21267" y="7466"/>
                  </a:cubicBezTo>
                  <a:cubicBezTo>
                    <a:pt x="21230" y="7466"/>
                    <a:pt x="21192" y="7471"/>
                    <a:pt x="21156" y="7481"/>
                  </a:cubicBezTo>
                  <a:lnTo>
                    <a:pt x="18086" y="8424"/>
                  </a:lnTo>
                  <a:cubicBezTo>
                    <a:pt x="17812" y="7785"/>
                    <a:pt x="17448" y="7208"/>
                    <a:pt x="16992" y="6661"/>
                  </a:cubicBezTo>
                  <a:lnTo>
                    <a:pt x="19545" y="4533"/>
                  </a:lnTo>
                  <a:cubicBezTo>
                    <a:pt x="19727" y="4381"/>
                    <a:pt x="19758" y="4108"/>
                    <a:pt x="19606" y="3925"/>
                  </a:cubicBezTo>
                  <a:cubicBezTo>
                    <a:pt x="19519" y="3822"/>
                    <a:pt x="19394" y="3767"/>
                    <a:pt x="19268" y="3767"/>
                  </a:cubicBezTo>
                  <a:cubicBezTo>
                    <a:pt x="19172" y="3767"/>
                    <a:pt x="19077" y="3799"/>
                    <a:pt x="18998" y="3864"/>
                  </a:cubicBezTo>
                  <a:lnTo>
                    <a:pt x="16414" y="6022"/>
                  </a:lnTo>
                  <a:cubicBezTo>
                    <a:pt x="15958" y="5567"/>
                    <a:pt x="15411" y="5171"/>
                    <a:pt x="14834" y="4837"/>
                  </a:cubicBezTo>
                  <a:lnTo>
                    <a:pt x="16444" y="1797"/>
                  </a:lnTo>
                  <a:cubicBezTo>
                    <a:pt x="16566" y="1615"/>
                    <a:pt x="16475" y="1342"/>
                    <a:pt x="16262" y="1220"/>
                  </a:cubicBezTo>
                  <a:cubicBezTo>
                    <a:pt x="16198" y="1193"/>
                    <a:pt x="16132" y="1179"/>
                    <a:pt x="16067" y="1179"/>
                  </a:cubicBezTo>
                  <a:cubicBezTo>
                    <a:pt x="15914" y="1179"/>
                    <a:pt x="15770" y="1253"/>
                    <a:pt x="15685" y="1402"/>
                  </a:cubicBezTo>
                  <a:lnTo>
                    <a:pt x="14074" y="4472"/>
                  </a:lnTo>
                  <a:cubicBezTo>
                    <a:pt x="13466" y="4229"/>
                    <a:pt x="12827" y="4047"/>
                    <a:pt x="12159" y="3956"/>
                  </a:cubicBezTo>
                  <a:lnTo>
                    <a:pt x="12463" y="460"/>
                  </a:lnTo>
                  <a:cubicBezTo>
                    <a:pt x="12463" y="217"/>
                    <a:pt x="12311" y="4"/>
                    <a:pt x="12068" y="4"/>
                  </a:cubicBezTo>
                  <a:cubicBezTo>
                    <a:pt x="12050" y="2"/>
                    <a:pt x="12032" y="1"/>
                    <a:pt x="1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1340725" y="2720575"/>
              <a:ext cx="64600" cy="61825"/>
            </a:xfrm>
            <a:custGeom>
              <a:avLst/>
              <a:gdLst/>
              <a:ahLst/>
              <a:cxnLst/>
              <a:rect l="l" t="t" r="r" b="b"/>
              <a:pathLst>
                <a:path w="2584" h="2473" extrusionOk="0">
                  <a:moveTo>
                    <a:pt x="1291" y="0"/>
                  </a:moveTo>
                  <a:cubicBezTo>
                    <a:pt x="666" y="0"/>
                    <a:pt x="118" y="497"/>
                    <a:pt x="61" y="1130"/>
                  </a:cubicBezTo>
                  <a:cubicBezTo>
                    <a:pt x="0" y="1799"/>
                    <a:pt x="517" y="2407"/>
                    <a:pt x="1186" y="2467"/>
                  </a:cubicBezTo>
                  <a:cubicBezTo>
                    <a:pt x="1225" y="2471"/>
                    <a:pt x="1264" y="2472"/>
                    <a:pt x="1303" y="2472"/>
                  </a:cubicBezTo>
                  <a:cubicBezTo>
                    <a:pt x="1948" y="2472"/>
                    <a:pt x="2466" y="2002"/>
                    <a:pt x="2523" y="1343"/>
                  </a:cubicBezTo>
                  <a:cubicBezTo>
                    <a:pt x="2584" y="674"/>
                    <a:pt x="2097" y="66"/>
                    <a:pt x="1398" y="5"/>
                  </a:cubicBezTo>
                  <a:cubicBezTo>
                    <a:pt x="1362" y="2"/>
                    <a:pt x="1327" y="0"/>
                    <a:pt x="1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1752575" y="2505525"/>
              <a:ext cx="64625" cy="62575"/>
            </a:xfrm>
            <a:custGeom>
              <a:avLst/>
              <a:gdLst/>
              <a:ahLst/>
              <a:cxnLst/>
              <a:rect l="l" t="t" r="r" b="b"/>
              <a:pathLst>
                <a:path w="2585" h="2503" extrusionOk="0">
                  <a:moveTo>
                    <a:pt x="1292" y="0"/>
                  </a:moveTo>
                  <a:cubicBezTo>
                    <a:pt x="666" y="0"/>
                    <a:pt x="119" y="497"/>
                    <a:pt x="61" y="1130"/>
                  </a:cubicBezTo>
                  <a:cubicBezTo>
                    <a:pt x="1" y="1829"/>
                    <a:pt x="517" y="2437"/>
                    <a:pt x="1186" y="2498"/>
                  </a:cubicBezTo>
                  <a:cubicBezTo>
                    <a:pt x="1224" y="2501"/>
                    <a:pt x="1261" y="2503"/>
                    <a:pt x="1298" y="2503"/>
                  </a:cubicBezTo>
                  <a:cubicBezTo>
                    <a:pt x="1946" y="2503"/>
                    <a:pt x="2466" y="2006"/>
                    <a:pt x="2523" y="1373"/>
                  </a:cubicBezTo>
                  <a:cubicBezTo>
                    <a:pt x="2584" y="674"/>
                    <a:pt x="2098" y="66"/>
                    <a:pt x="1399" y="5"/>
                  </a:cubicBezTo>
                  <a:cubicBezTo>
                    <a:pt x="1363" y="2"/>
                    <a:pt x="1327"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1208500" y="2352025"/>
              <a:ext cx="64600" cy="61825"/>
            </a:xfrm>
            <a:custGeom>
              <a:avLst/>
              <a:gdLst/>
              <a:ahLst/>
              <a:cxnLst/>
              <a:rect l="l" t="t" r="r" b="b"/>
              <a:pathLst>
                <a:path w="2584" h="2473" extrusionOk="0">
                  <a:moveTo>
                    <a:pt x="1281" y="0"/>
                  </a:moveTo>
                  <a:cubicBezTo>
                    <a:pt x="636" y="0"/>
                    <a:pt x="118" y="471"/>
                    <a:pt x="61" y="1130"/>
                  </a:cubicBezTo>
                  <a:cubicBezTo>
                    <a:pt x="0" y="1799"/>
                    <a:pt x="487" y="2407"/>
                    <a:pt x="1186" y="2467"/>
                  </a:cubicBezTo>
                  <a:cubicBezTo>
                    <a:pt x="1224" y="2471"/>
                    <a:pt x="1261" y="2473"/>
                    <a:pt x="1298" y="2473"/>
                  </a:cubicBezTo>
                  <a:cubicBezTo>
                    <a:pt x="1921" y="2473"/>
                    <a:pt x="2466" y="2002"/>
                    <a:pt x="2523" y="1343"/>
                  </a:cubicBezTo>
                  <a:cubicBezTo>
                    <a:pt x="2584" y="674"/>
                    <a:pt x="2067" y="66"/>
                    <a:pt x="1399" y="5"/>
                  </a:cubicBezTo>
                  <a:cubicBezTo>
                    <a:pt x="1359" y="2"/>
                    <a:pt x="1320" y="0"/>
                    <a:pt x="1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1494225" y="2193200"/>
              <a:ext cx="64600" cy="61825"/>
            </a:xfrm>
            <a:custGeom>
              <a:avLst/>
              <a:gdLst/>
              <a:ahLst/>
              <a:cxnLst/>
              <a:rect l="l" t="t" r="r" b="b"/>
              <a:pathLst>
                <a:path w="2584" h="2473" extrusionOk="0">
                  <a:moveTo>
                    <a:pt x="1291" y="1"/>
                  </a:moveTo>
                  <a:cubicBezTo>
                    <a:pt x="666" y="1"/>
                    <a:pt x="118" y="498"/>
                    <a:pt x="61" y="1130"/>
                  </a:cubicBezTo>
                  <a:cubicBezTo>
                    <a:pt x="0" y="1830"/>
                    <a:pt x="486" y="2407"/>
                    <a:pt x="1186" y="2468"/>
                  </a:cubicBezTo>
                  <a:cubicBezTo>
                    <a:pt x="1223" y="2471"/>
                    <a:pt x="1261" y="2473"/>
                    <a:pt x="1298" y="2473"/>
                  </a:cubicBezTo>
                  <a:cubicBezTo>
                    <a:pt x="1921" y="2473"/>
                    <a:pt x="2466" y="2003"/>
                    <a:pt x="2523" y="1343"/>
                  </a:cubicBezTo>
                  <a:cubicBezTo>
                    <a:pt x="2584" y="674"/>
                    <a:pt x="2067" y="67"/>
                    <a:pt x="1398" y="6"/>
                  </a:cubicBezTo>
                  <a:cubicBezTo>
                    <a:pt x="1362" y="3"/>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1555775" y="2755625"/>
              <a:ext cx="64600" cy="62475"/>
            </a:xfrm>
            <a:custGeom>
              <a:avLst/>
              <a:gdLst/>
              <a:ahLst/>
              <a:cxnLst/>
              <a:rect l="l" t="t" r="r" b="b"/>
              <a:pathLst>
                <a:path w="2584" h="2499" extrusionOk="0">
                  <a:moveTo>
                    <a:pt x="1336" y="0"/>
                  </a:moveTo>
                  <a:cubicBezTo>
                    <a:pt x="665" y="0"/>
                    <a:pt x="120" y="477"/>
                    <a:pt x="61" y="1126"/>
                  </a:cubicBezTo>
                  <a:cubicBezTo>
                    <a:pt x="0" y="1825"/>
                    <a:pt x="486" y="2433"/>
                    <a:pt x="1186" y="2494"/>
                  </a:cubicBezTo>
                  <a:cubicBezTo>
                    <a:pt x="1221" y="2497"/>
                    <a:pt x="1257" y="2499"/>
                    <a:pt x="1293" y="2499"/>
                  </a:cubicBezTo>
                  <a:cubicBezTo>
                    <a:pt x="1918" y="2499"/>
                    <a:pt x="2465" y="2002"/>
                    <a:pt x="2523" y="1369"/>
                  </a:cubicBezTo>
                  <a:cubicBezTo>
                    <a:pt x="2584" y="670"/>
                    <a:pt x="2067" y="62"/>
                    <a:pt x="1398" y="1"/>
                  </a:cubicBezTo>
                  <a:cubicBezTo>
                    <a:pt x="1378" y="1"/>
                    <a:pt x="1357"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1738900" y="2611975"/>
              <a:ext cx="43350" cy="41175"/>
            </a:xfrm>
            <a:custGeom>
              <a:avLst/>
              <a:gdLst/>
              <a:ahLst/>
              <a:cxnLst/>
              <a:rect l="l" t="t" r="r" b="b"/>
              <a:pathLst>
                <a:path w="1734" h="1647" extrusionOk="0">
                  <a:moveTo>
                    <a:pt x="885" y="1"/>
                  </a:moveTo>
                  <a:cubicBezTo>
                    <a:pt x="454" y="1"/>
                    <a:pt x="89" y="325"/>
                    <a:pt x="31" y="732"/>
                  </a:cubicBezTo>
                  <a:cubicBezTo>
                    <a:pt x="1" y="1188"/>
                    <a:pt x="335" y="1583"/>
                    <a:pt x="791" y="1644"/>
                  </a:cubicBezTo>
                  <a:cubicBezTo>
                    <a:pt x="810" y="1645"/>
                    <a:pt x="829" y="1646"/>
                    <a:pt x="848" y="1646"/>
                  </a:cubicBezTo>
                  <a:cubicBezTo>
                    <a:pt x="1279" y="1646"/>
                    <a:pt x="1643" y="1321"/>
                    <a:pt x="1672" y="884"/>
                  </a:cubicBezTo>
                  <a:cubicBezTo>
                    <a:pt x="1733" y="428"/>
                    <a:pt x="1399" y="33"/>
                    <a:pt x="943" y="3"/>
                  </a:cubicBezTo>
                  <a:cubicBezTo>
                    <a:pt x="923" y="1"/>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1222925" y="2572475"/>
              <a:ext cx="42575" cy="41275"/>
            </a:xfrm>
            <a:custGeom>
              <a:avLst/>
              <a:gdLst/>
              <a:ahLst/>
              <a:cxnLst/>
              <a:rect l="l" t="t" r="r" b="b"/>
              <a:pathLst>
                <a:path w="1703" h="1651" extrusionOk="0">
                  <a:moveTo>
                    <a:pt x="855" y="0"/>
                  </a:moveTo>
                  <a:cubicBezTo>
                    <a:pt x="424" y="0"/>
                    <a:pt x="60" y="325"/>
                    <a:pt x="31" y="762"/>
                  </a:cubicBezTo>
                  <a:cubicBezTo>
                    <a:pt x="1" y="1218"/>
                    <a:pt x="335" y="1613"/>
                    <a:pt x="791" y="1644"/>
                  </a:cubicBezTo>
                  <a:cubicBezTo>
                    <a:pt x="825" y="1648"/>
                    <a:pt x="858" y="1651"/>
                    <a:pt x="892" y="1651"/>
                  </a:cubicBezTo>
                  <a:cubicBezTo>
                    <a:pt x="1281" y="1651"/>
                    <a:pt x="1645" y="1334"/>
                    <a:pt x="1673" y="914"/>
                  </a:cubicBezTo>
                  <a:cubicBezTo>
                    <a:pt x="1703" y="458"/>
                    <a:pt x="1369" y="63"/>
                    <a:pt x="913" y="2"/>
                  </a:cubicBezTo>
                  <a:cubicBezTo>
                    <a:pt x="893" y="1"/>
                    <a:pt x="874"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1454700" y="2765350"/>
              <a:ext cx="43350" cy="40650"/>
            </a:xfrm>
            <a:custGeom>
              <a:avLst/>
              <a:gdLst/>
              <a:ahLst/>
              <a:cxnLst/>
              <a:rect l="l" t="t" r="r" b="b"/>
              <a:pathLst>
                <a:path w="1734" h="1626" extrusionOk="0">
                  <a:moveTo>
                    <a:pt x="836" y="0"/>
                  </a:moveTo>
                  <a:cubicBezTo>
                    <a:pt x="427" y="0"/>
                    <a:pt x="89" y="317"/>
                    <a:pt x="61" y="737"/>
                  </a:cubicBezTo>
                  <a:cubicBezTo>
                    <a:pt x="1" y="1193"/>
                    <a:pt x="335" y="1588"/>
                    <a:pt x="791" y="1619"/>
                  </a:cubicBezTo>
                  <a:cubicBezTo>
                    <a:pt x="827" y="1623"/>
                    <a:pt x="863" y="1626"/>
                    <a:pt x="898" y="1626"/>
                  </a:cubicBezTo>
                  <a:cubicBezTo>
                    <a:pt x="1307" y="1626"/>
                    <a:pt x="1644" y="1309"/>
                    <a:pt x="1672" y="889"/>
                  </a:cubicBezTo>
                  <a:cubicBezTo>
                    <a:pt x="1733" y="433"/>
                    <a:pt x="1399" y="38"/>
                    <a:pt x="943" y="8"/>
                  </a:cubicBezTo>
                  <a:cubicBezTo>
                    <a:pt x="907" y="3"/>
                    <a:pt x="871"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1694825" y="2313775"/>
              <a:ext cx="44100" cy="40875"/>
            </a:xfrm>
            <a:custGeom>
              <a:avLst/>
              <a:gdLst/>
              <a:ahLst/>
              <a:cxnLst/>
              <a:rect l="l" t="t" r="r" b="b"/>
              <a:pathLst>
                <a:path w="1764" h="1635" extrusionOk="0">
                  <a:moveTo>
                    <a:pt x="903" y="1"/>
                  </a:moveTo>
                  <a:cubicBezTo>
                    <a:pt x="856" y="1"/>
                    <a:pt x="808" y="5"/>
                    <a:pt x="760" y="16"/>
                  </a:cubicBezTo>
                  <a:cubicBezTo>
                    <a:pt x="305" y="76"/>
                    <a:pt x="1" y="502"/>
                    <a:pt x="61" y="958"/>
                  </a:cubicBezTo>
                  <a:cubicBezTo>
                    <a:pt x="117" y="1347"/>
                    <a:pt x="477" y="1634"/>
                    <a:pt x="887" y="1634"/>
                  </a:cubicBezTo>
                  <a:cubicBezTo>
                    <a:pt x="926" y="1634"/>
                    <a:pt x="965" y="1632"/>
                    <a:pt x="1004" y="1627"/>
                  </a:cubicBezTo>
                  <a:cubicBezTo>
                    <a:pt x="1429" y="1566"/>
                    <a:pt x="1764" y="1140"/>
                    <a:pt x="1672" y="684"/>
                  </a:cubicBezTo>
                  <a:cubicBezTo>
                    <a:pt x="1618" y="307"/>
                    <a:pt x="1277"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1387825" y="2220350"/>
              <a:ext cx="54750" cy="50850"/>
            </a:xfrm>
            <a:custGeom>
              <a:avLst/>
              <a:gdLst/>
              <a:ahLst/>
              <a:cxnLst/>
              <a:rect l="l" t="t" r="r" b="b"/>
              <a:pathLst>
                <a:path w="2190" h="2034" extrusionOk="0">
                  <a:moveTo>
                    <a:pt x="1111" y="0"/>
                  </a:moveTo>
                  <a:cubicBezTo>
                    <a:pt x="1055" y="0"/>
                    <a:pt x="999" y="5"/>
                    <a:pt x="943" y="14"/>
                  </a:cubicBezTo>
                  <a:cubicBezTo>
                    <a:pt x="396" y="75"/>
                    <a:pt x="1" y="622"/>
                    <a:pt x="92" y="1169"/>
                  </a:cubicBezTo>
                  <a:cubicBezTo>
                    <a:pt x="174" y="1663"/>
                    <a:pt x="604" y="2033"/>
                    <a:pt x="1089" y="2033"/>
                  </a:cubicBezTo>
                  <a:cubicBezTo>
                    <a:pt x="1141" y="2033"/>
                    <a:pt x="1194" y="2029"/>
                    <a:pt x="1247" y="2020"/>
                  </a:cubicBezTo>
                  <a:cubicBezTo>
                    <a:pt x="1824" y="1929"/>
                    <a:pt x="2189" y="1412"/>
                    <a:pt x="2098" y="865"/>
                  </a:cubicBezTo>
                  <a:cubicBezTo>
                    <a:pt x="2043" y="347"/>
                    <a:pt x="1597"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9" name="Google Shape;1399;p46"/>
          <p:cNvSpPr txBox="1">
            <a:spLocks noGrp="1"/>
          </p:cNvSpPr>
          <p:nvPr>
            <p:ph type="ctrTitle"/>
          </p:nvPr>
        </p:nvSpPr>
        <p:spPr>
          <a:xfrm>
            <a:off x="1815425" y="788975"/>
            <a:ext cx="5513100" cy="2175000"/>
          </a:xfrm>
          <a:prstGeom prst="rect">
            <a:avLst/>
          </a:prstGeom>
        </p:spPr>
        <p:txBody>
          <a:bodyPr spcFirstLastPara="1" wrap="square" lIns="90000" tIns="91425" rIns="90000" bIns="91425" anchor="b" anchorCtr="0">
            <a:noAutofit/>
          </a:bodyPr>
          <a:lstStyle/>
          <a:p>
            <a:pPr marL="0" lvl="0" indent="0" algn="ctr" rtl="0">
              <a:spcBef>
                <a:spcPts val="0"/>
              </a:spcBef>
              <a:spcAft>
                <a:spcPts val="0"/>
              </a:spcAft>
              <a:buNone/>
            </a:pPr>
            <a:r>
              <a:rPr lang="en-US" sz="4400" dirty="0" smtClean="0">
                <a:effectLst>
                  <a:outerShdw blurRad="38100" dist="38100" dir="2700000" algn="tl">
                    <a:srgbClr val="000000">
                      <a:alpha val="43137"/>
                    </a:srgbClr>
                  </a:outerShdw>
                </a:effectLst>
                <a:latin typeface="Signika"/>
              </a:rPr>
              <a:t>THE INNOVATIVE INNOVATORS</a:t>
            </a:r>
            <a:endParaRPr lang="en-US" sz="9600" dirty="0">
              <a:solidFill>
                <a:schemeClr val="lt1"/>
              </a:solidFill>
              <a:effectLst>
                <a:outerShdw blurRad="38100" dist="38100" dir="2700000" algn="tl">
                  <a:srgbClr val="000000">
                    <a:alpha val="43137"/>
                  </a:srgbClr>
                </a:outerShdw>
              </a:effectLst>
              <a:latin typeface="Signika"/>
            </a:endParaRPr>
          </a:p>
        </p:txBody>
      </p:sp>
      <p:grpSp>
        <p:nvGrpSpPr>
          <p:cNvPr id="1400" name="Google Shape;1400;p46"/>
          <p:cNvGrpSpPr/>
          <p:nvPr/>
        </p:nvGrpSpPr>
        <p:grpSpPr>
          <a:xfrm>
            <a:off x="6824324" y="4033140"/>
            <a:ext cx="862189" cy="883047"/>
            <a:chOff x="3279975" y="3218300"/>
            <a:chExt cx="609450" cy="624150"/>
          </a:xfrm>
        </p:grpSpPr>
        <p:sp>
          <p:nvSpPr>
            <p:cNvPr id="1401" name="Google Shape;1401;p46"/>
            <p:cNvSpPr/>
            <p:nvPr/>
          </p:nvSpPr>
          <p:spPr>
            <a:xfrm>
              <a:off x="3298200" y="3254825"/>
              <a:ext cx="553975" cy="553375"/>
            </a:xfrm>
            <a:custGeom>
              <a:avLst/>
              <a:gdLst/>
              <a:ahLst/>
              <a:cxnLst/>
              <a:rect l="l" t="t" r="r" b="b"/>
              <a:pathLst>
                <a:path w="22159" h="22135" extrusionOk="0">
                  <a:moveTo>
                    <a:pt x="12015" y="0"/>
                  </a:moveTo>
                  <a:cubicBezTo>
                    <a:pt x="11794" y="0"/>
                    <a:pt x="11612" y="173"/>
                    <a:pt x="11612" y="399"/>
                  </a:cubicBezTo>
                  <a:lnTo>
                    <a:pt x="11277" y="3894"/>
                  </a:lnTo>
                  <a:cubicBezTo>
                    <a:pt x="10639" y="3894"/>
                    <a:pt x="10001" y="3955"/>
                    <a:pt x="9362" y="4107"/>
                  </a:cubicBezTo>
                  <a:lnTo>
                    <a:pt x="8329" y="733"/>
                  </a:lnTo>
                  <a:cubicBezTo>
                    <a:pt x="8279" y="557"/>
                    <a:pt x="8104" y="444"/>
                    <a:pt x="7925" y="444"/>
                  </a:cubicBezTo>
                  <a:cubicBezTo>
                    <a:pt x="7887" y="444"/>
                    <a:pt x="7849" y="449"/>
                    <a:pt x="7812" y="459"/>
                  </a:cubicBezTo>
                  <a:cubicBezTo>
                    <a:pt x="7569" y="520"/>
                    <a:pt x="7447" y="763"/>
                    <a:pt x="7508" y="1006"/>
                  </a:cubicBezTo>
                  <a:lnTo>
                    <a:pt x="8542" y="4350"/>
                  </a:lnTo>
                  <a:cubicBezTo>
                    <a:pt x="7934" y="4563"/>
                    <a:pt x="7326" y="4897"/>
                    <a:pt x="6779" y="5262"/>
                  </a:cubicBezTo>
                  <a:lnTo>
                    <a:pt x="4560" y="2617"/>
                  </a:lnTo>
                  <a:cubicBezTo>
                    <a:pt x="4474" y="2514"/>
                    <a:pt x="4348" y="2459"/>
                    <a:pt x="4222" y="2459"/>
                  </a:cubicBezTo>
                  <a:cubicBezTo>
                    <a:pt x="4127" y="2459"/>
                    <a:pt x="4031" y="2491"/>
                    <a:pt x="3952" y="2557"/>
                  </a:cubicBezTo>
                  <a:cubicBezTo>
                    <a:pt x="3770" y="2709"/>
                    <a:pt x="3739" y="2982"/>
                    <a:pt x="3891" y="3165"/>
                  </a:cubicBezTo>
                  <a:lnTo>
                    <a:pt x="6110" y="5809"/>
                  </a:lnTo>
                  <a:cubicBezTo>
                    <a:pt x="5593" y="6265"/>
                    <a:pt x="5137" y="6812"/>
                    <a:pt x="4742" y="7420"/>
                  </a:cubicBezTo>
                  <a:lnTo>
                    <a:pt x="1733" y="5900"/>
                  </a:lnTo>
                  <a:cubicBezTo>
                    <a:pt x="1668" y="5863"/>
                    <a:pt x="1600" y="5846"/>
                    <a:pt x="1534" y="5846"/>
                  </a:cubicBezTo>
                  <a:cubicBezTo>
                    <a:pt x="1383" y="5846"/>
                    <a:pt x="1240" y="5935"/>
                    <a:pt x="1156" y="6083"/>
                  </a:cubicBezTo>
                  <a:cubicBezTo>
                    <a:pt x="1064" y="6295"/>
                    <a:pt x="1125" y="6538"/>
                    <a:pt x="1338" y="6660"/>
                  </a:cubicBezTo>
                  <a:lnTo>
                    <a:pt x="4317" y="8149"/>
                  </a:lnTo>
                  <a:cubicBezTo>
                    <a:pt x="4043" y="8727"/>
                    <a:pt x="3830" y="9335"/>
                    <a:pt x="3709" y="9973"/>
                  </a:cubicBezTo>
                  <a:lnTo>
                    <a:pt x="487" y="9700"/>
                  </a:lnTo>
                  <a:cubicBezTo>
                    <a:pt x="469" y="9697"/>
                    <a:pt x="451" y="9696"/>
                    <a:pt x="434" y="9696"/>
                  </a:cubicBezTo>
                  <a:cubicBezTo>
                    <a:pt x="214" y="9696"/>
                    <a:pt x="31" y="9869"/>
                    <a:pt x="31" y="10095"/>
                  </a:cubicBezTo>
                  <a:cubicBezTo>
                    <a:pt x="1" y="10307"/>
                    <a:pt x="183" y="10520"/>
                    <a:pt x="396" y="10551"/>
                  </a:cubicBezTo>
                  <a:lnTo>
                    <a:pt x="3587" y="10824"/>
                  </a:lnTo>
                  <a:cubicBezTo>
                    <a:pt x="3526" y="11554"/>
                    <a:pt x="3587" y="12222"/>
                    <a:pt x="3709" y="12891"/>
                  </a:cubicBezTo>
                  <a:lnTo>
                    <a:pt x="760" y="13803"/>
                  </a:lnTo>
                  <a:cubicBezTo>
                    <a:pt x="517" y="13894"/>
                    <a:pt x="396" y="14137"/>
                    <a:pt x="487" y="14350"/>
                  </a:cubicBezTo>
                  <a:cubicBezTo>
                    <a:pt x="535" y="14520"/>
                    <a:pt x="700" y="14651"/>
                    <a:pt x="872" y="14651"/>
                  </a:cubicBezTo>
                  <a:cubicBezTo>
                    <a:pt x="916" y="14651"/>
                    <a:pt x="960" y="14642"/>
                    <a:pt x="1004" y="14624"/>
                  </a:cubicBezTo>
                  <a:lnTo>
                    <a:pt x="3922" y="13742"/>
                  </a:lnTo>
                  <a:cubicBezTo>
                    <a:pt x="4134" y="14441"/>
                    <a:pt x="4469" y="15110"/>
                    <a:pt x="4864" y="15718"/>
                  </a:cubicBezTo>
                  <a:lnTo>
                    <a:pt x="2615" y="17602"/>
                  </a:lnTo>
                  <a:cubicBezTo>
                    <a:pt x="2432" y="17754"/>
                    <a:pt x="2402" y="17998"/>
                    <a:pt x="2554" y="18180"/>
                  </a:cubicBezTo>
                  <a:cubicBezTo>
                    <a:pt x="2640" y="18283"/>
                    <a:pt x="2766" y="18338"/>
                    <a:pt x="2891" y="18338"/>
                  </a:cubicBezTo>
                  <a:cubicBezTo>
                    <a:pt x="2987" y="18338"/>
                    <a:pt x="3083" y="18306"/>
                    <a:pt x="3162" y="18241"/>
                  </a:cubicBezTo>
                  <a:lnTo>
                    <a:pt x="5381" y="16387"/>
                  </a:lnTo>
                  <a:cubicBezTo>
                    <a:pt x="5867" y="16934"/>
                    <a:pt x="6414" y="17420"/>
                    <a:pt x="7022" y="17815"/>
                  </a:cubicBezTo>
                  <a:lnTo>
                    <a:pt x="5715" y="20308"/>
                  </a:lnTo>
                  <a:cubicBezTo>
                    <a:pt x="5624" y="20520"/>
                    <a:pt x="5684" y="20794"/>
                    <a:pt x="5897" y="20885"/>
                  </a:cubicBezTo>
                  <a:cubicBezTo>
                    <a:pt x="5962" y="20922"/>
                    <a:pt x="6033" y="20940"/>
                    <a:pt x="6103" y="20940"/>
                  </a:cubicBezTo>
                  <a:cubicBezTo>
                    <a:pt x="6260" y="20940"/>
                    <a:pt x="6411" y="20850"/>
                    <a:pt x="6475" y="20703"/>
                  </a:cubicBezTo>
                  <a:lnTo>
                    <a:pt x="7782" y="18241"/>
                  </a:lnTo>
                  <a:cubicBezTo>
                    <a:pt x="8451" y="18575"/>
                    <a:pt x="9180" y="18818"/>
                    <a:pt x="9940" y="18940"/>
                  </a:cubicBezTo>
                  <a:lnTo>
                    <a:pt x="9697" y="21675"/>
                  </a:lnTo>
                  <a:cubicBezTo>
                    <a:pt x="9697" y="21888"/>
                    <a:pt x="9879" y="22101"/>
                    <a:pt x="10092" y="22131"/>
                  </a:cubicBezTo>
                  <a:cubicBezTo>
                    <a:pt x="10110" y="22134"/>
                    <a:pt x="10127" y="22135"/>
                    <a:pt x="10145" y="22135"/>
                  </a:cubicBezTo>
                  <a:cubicBezTo>
                    <a:pt x="10365" y="22135"/>
                    <a:pt x="10548" y="21962"/>
                    <a:pt x="10548" y="21736"/>
                  </a:cubicBezTo>
                  <a:lnTo>
                    <a:pt x="10791" y="19031"/>
                  </a:lnTo>
                  <a:cubicBezTo>
                    <a:pt x="10891" y="19035"/>
                    <a:pt x="10991" y="19037"/>
                    <a:pt x="11089" y="19037"/>
                  </a:cubicBezTo>
                  <a:cubicBezTo>
                    <a:pt x="11767" y="19037"/>
                    <a:pt x="12403" y="18947"/>
                    <a:pt x="13040" y="18788"/>
                  </a:cubicBezTo>
                  <a:lnTo>
                    <a:pt x="13831" y="21402"/>
                  </a:lnTo>
                  <a:cubicBezTo>
                    <a:pt x="13881" y="21578"/>
                    <a:pt x="14055" y="21691"/>
                    <a:pt x="14252" y="21691"/>
                  </a:cubicBezTo>
                  <a:cubicBezTo>
                    <a:pt x="14293" y="21691"/>
                    <a:pt x="14335" y="21686"/>
                    <a:pt x="14378" y="21675"/>
                  </a:cubicBezTo>
                  <a:cubicBezTo>
                    <a:pt x="14590" y="21615"/>
                    <a:pt x="14712" y="21371"/>
                    <a:pt x="14651" y="21128"/>
                  </a:cubicBezTo>
                  <a:lnTo>
                    <a:pt x="13831" y="18545"/>
                  </a:lnTo>
                  <a:cubicBezTo>
                    <a:pt x="14560" y="18271"/>
                    <a:pt x="15229" y="17876"/>
                    <a:pt x="15837" y="17420"/>
                  </a:cubicBezTo>
                  <a:lnTo>
                    <a:pt x="17600" y="19517"/>
                  </a:lnTo>
                  <a:cubicBezTo>
                    <a:pt x="17686" y="19621"/>
                    <a:pt x="17811" y="19675"/>
                    <a:pt x="17937" y="19675"/>
                  </a:cubicBezTo>
                  <a:cubicBezTo>
                    <a:pt x="18033" y="19675"/>
                    <a:pt x="18129" y="19644"/>
                    <a:pt x="18208" y="19578"/>
                  </a:cubicBezTo>
                  <a:cubicBezTo>
                    <a:pt x="18390" y="19426"/>
                    <a:pt x="18420" y="19153"/>
                    <a:pt x="18268" y="18970"/>
                  </a:cubicBezTo>
                  <a:lnTo>
                    <a:pt x="16475" y="16843"/>
                  </a:lnTo>
                  <a:cubicBezTo>
                    <a:pt x="17022" y="16295"/>
                    <a:pt x="17508" y="15657"/>
                    <a:pt x="17873" y="14958"/>
                  </a:cubicBezTo>
                  <a:lnTo>
                    <a:pt x="20426" y="16235"/>
                  </a:lnTo>
                  <a:cubicBezTo>
                    <a:pt x="20491" y="16272"/>
                    <a:pt x="20562" y="16289"/>
                    <a:pt x="20632" y="16289"/>
                  </a:cubicBezTo>
                  <a:cubicBezTo>
                    <a:pt x="20789" y="16289"/>
                    <a:pt x="20941" y="16200"/>
                    <a:pt x="21004" y="16052"/>
                  </a:cubicBezTo>
                  <a:cubicBezTo>
                    <a:pt x="21126" y="15839"/>
                    <a:pt x="21034" y="15566"/>
                    <a:pt x="20822" y="15475"/>
                  </a:cubicBezTo>
                  <a:lnTo>
                    <a:pt x="18208" y="14168"/>
                  </a:lnTo>
                  <a:cubicBezTo>
                    <a:pt x="18451" y="13529"/>
                    <a:pt x="18633" y="12861"/>
                    <a:pt x="18694" y="12162"/>
                  </a:cubicBezTo>
                  <a:lnTo>
                    <a:pt x="21673" y="12435"/>
                  </a:lnTo>
                  <a:cubicBezTo>
                    <a:pt x="21690" y="12437"/>
                    <a:pt x="21708" y="12438"/>
                    <a:pt x="21726" y="12438"/>
                  </a:cubicBezTo>
                  <a:cubicBezTo>
                    <a:pt x="21946" y="12438"/>
                    <a:pt x="22129" y="12265"/>
                    <a:pt x="22129" y="12040"/>
                  </a:cubicBezTo>
                  <a:cubicBezTo>
                    <a:pt x="22159" y="11827"/>
                    <a:pt x="21977" y="11615"/>
                    <a:pt x="21764" y="11584"/>
                  </a:cubicBezTo>
                  <a:lnTo>
                    <a:pt x="18724" y="11311"/>
                  </a:lnTo>
                  <a:cubicBezTo>
                    <a:pt x="18694" y="10611"/>
                    <a:pt x="18603" y="9912"/>
                    <a:pt x="18390" y="9244"/>
                  </a:cubicBezTo>
                  <a:lnTo>
                    <a:pt x="21399" y="8332"/>
                  </a:lnTo>
                  <a:cubicBezTo>
                    <a:pt x="21642" y="8241"/>
                    <a:pt x="21764" y="7997"/>
                    <a:pt x="21703" y="7785"/>
                  </a:cubicBezTo>
                  <a:cubicBezTo>
                    <a:pt x="21630" y="7615"/>
                    <a:pt x="21461" y="7484"/>
                    <a:pt x="21288" y="7484"/>
                  </a:cubicBezTo>
                  <a:cubicBezTo>
                    <a:pt x="21244" y="7484"/>
                    <a:pt x="21199" y="7493"/>
                    <a:pt x="21156" y="7511"/>
                  </a:cubicBezTo>
                  <a:lnTo>
                    <a:pt x="18086" y="8453"/>
                  </a:lnTo>
                  <a:cubicBezTo>
                    <a:pt x="17812" y="7815"/>
                    <a:pt x="17448" y="7207"/>
                    <a:pt x="16992" y="6660"/>
                  </a:cubicBezTo>
                  <a:lnTo>
                    <a:pt x="19545" y="4532"/>
                  </a:lnTo>
                  <a:cubicBezTo>
                    <a:pt x="19727" y="4380"/>
                    <a:pt x="19758" y="4137"/>
                    <a:pt x="19606" y="3955"/>
                  </a:cubicBezTo>
                  <a:cubicBezTo>
                    <a:pt x="19519" y="3851"/>
                    <a:pt x="19394" y="3797"/>
                    <a:pt x="19268" y="3797"/>
                  </a:cubicBezTo>
                  <a:cubicBezTo>
                    <a:pt x="19173" y="3797"/>
                    <a:pt x="19077" y="3828"/>
                    <a:pt x="18998" y="3894"/>
                  </a:cubicBezTo>
                  <a:lnTo>
                    <a:pt x="16414" y="6052"/>
                  </a:lnTo>
                  <a:cubicBezTo>
                    <a:pt x="15958" y="5566"/>
                    <a:pt x="15411" y="5171"/>
                    <a:pt x="14834" y="4867"/>
                  </a:cubicBezTo>
                  <a:lnTo>
                    <a:pt x="16445" y="1827"/>
                  </a:lnTo>
                  <a:cubicBezTo>
                    <a:pt x="16566" y="1614"/>
                    <a:pt x="16475" y="1341"/>
                    <a:pt x="16262" y="1250"/>
                  </a:cubicBezTo>
                  <a:cubicBezTo>
                    <a:pt x="16197" y="1212"/>
                    <a:pt x="16129" y="1195"/>
                    <a:pt x="16063" y="1195"/>
                  </a:cubicBezTo>
                  <a:cubicBezTo>
                    <a:pt x="15912" y="1195"/>
                    <a:pt x="15769" y="1284"/>
                    <a:pt x="15685" y="1432"/>
                  </a:cubicBezTo>
                  <a:lnTo>
                    <a:pt x="14074" y="4472"/>
                  </a:lnTo>
                  <a:cubicBezTo>
                    <a:pt x="13466" y="4228"/>
                    <a:pt x="12827" y="4046"/>
                    <a:pt x="12128" y="3955"/>
                  </a:cubicBezTo>
                  <a:lnTo>
                    <a:pt x="12463" y="459"/>
                  </a:lnTo>
                  <a:cubicBezTo>
                    <a:pt x="12463" y="247"/>
                    <a:pt x="12311" y="34"/>
                    <a:pt x="12068" y="3"/>
                  </a:cubicBezTo>
                  <a:cubicBezTo>
                    <a:pt x="12050" y="1"/>
                    <a:pt x="12032" y="0"/>
                    <a:pt x="12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3412950" y="3744900"/>
              <a:ext cx="64600" cy="62575"/>
            </a:xfrm>
            <a:custGeom>
              <a:avLst/>
              <a:gdLst/>
              <a:ahLst/>
              <a:cxnLst/>
              <a:rect l="l" t="t" r="r" b="b"/>
              <a:pathLst>
                <a:path w="2584" h="2503" extrusionOk="0">
                  <a:moveTo>
                    <a:pt x="1291" y="1"/>
                  </a:moveTo>
                  <a:cubicBezTo>
                    <a:pt x="666" y="1"/>
                    <a:pt x="119" y="497"/>
                    <a:pt x="61" y="1130"/>
                  </a:cubicBezTo>
                  <a:cubicBezTo>
                    <a:pt x="0" y="1829"/>
                    <a:pt x="517" y="2437"/>
                    <a:pt x="1186" y="2498"/>
                  </a:cubicBezTo>
                  <a:cubicBezTo>
                    <a:pt x="1223" y="2501"/>
                    <a:pt x="1260" y="2503"/>
                    <a:pt x="1297" y="2503"/>
                  </a:cubicBezTo>
                  <a:cubicBezTo>
                    <a:pt x="1945" y="2503"/>
                    <a:pt x="2466" y="2006"/>
                    <a:pt x="2523" y="1373"/>
                  </a:cubicBezTo>
                  <a:cubicBezTo>
                    <a:pt x="2584" y="674"/>
                    <a:pt x="2098" y="66"/>
                    <a:pt x="1398" y="6"/>
                  </a:cubicBezTo>
                  <a:cubicBezTo>
                    <a:pt x="1363" y="2"/>
                    <a:pt x="1327"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3824800" y="3530600"/>
              <a:ext cx="64625" cy="61825"/>
            </a:xfrm>
            <a:custGeom>
              <a:avLst/>
              <a:gdLst/>
              <a:ahLst/>
              <a:cxnLst/>
              <a:rect l="l" t="t" r="r" b="b"/>
              <a:pathLst>
                <a:path w="2585" h="2473" extrusionOk="0">
                  <a:moveTo>
                    <a:pt x="1286" y="1"/>
                  </a:moveTo>
                  <a:cubicBezTo>
                    <a:pt x="663" y="1"/>
                    <a:pt x="119" y="471"/>
                    <a:pt x="62" y="1131"/>
                  </a:cubicBezTo>
                  <a:cubicBezTo>
                    <a:pt x="1" y="1799"/>
                    <a:pt x="517" y="2407"/>
                    <a:pt x="1186" y="2468"/>
                  </a:cubicBezTo>
                  <a:cubicBezTo>
                    <a:pt x="1224" y="2471"/>
                    <a:pt x="1261" y="2473"/>
                    <a:pt x="1298" y="2473"/>
                  </a:cubicBezTo>
                  <a:cubicBezTo>
                    <a:pt x="1946" y="2473"/>
                    <a:pt x="2466" y="1976"/>
                    <a:pt x="2524" y="1343"/>
                  </a:cubicBezTo>
                  <a:cubicBezTo>
                    <a:pt x="2584" y="675"/>
                    <a:pt x="2098" y="67"/>
                    <a:pt x="1399" y="6"/>
                  </a:cubicBezTo>
                  <a:cubicBezTo>
                    <a:pt x="1361" y="3"/>
                    <a:pt x="1324"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3279975" y="3376350"/>
              <a:ext cx="65375" cy="62575"/>
            </a:xfrm>
            <a:custGeom>
              <a:avLst/>
              <a:gdLst/>
              <a:ahLst/>
              <a:cxnLst/>
              <a:rect l="l" t="t" r="r" b="b"/>
              <a:pathLst>
                <a:path w="2615" h="2503" extrusionOk="0">
                  <a:moveTo>
                    <a:pt x="1317" y="1"/>
                  </a:moveTo>
                  <a:cubicBezTo>
                    <a:pt x="666" y="1"/>
                    <a:pt x="118" y="498"/>
                    <a:pt x="61" y="1130"/>
                  </a:cubicBezTo>
                  <a:cubicBezTo>
                    <a:pt x="0" y="1829"/>
                    <a:pt x="517" y="2437"/>
                    <a:pt x="1185" y="2498"/>
                  </a:cubicBezTo>
                  <a:cubicBezTo>
                    <a:pt x="1223" y="2501"/>
                    <a:pt x="1260" y="2503"/>
                    <a:pt x="1297" y="2503"/>
                  </a:cubicBezTo>
                  <a:cubicBezTo>
                    <a:pt x="1948" y="2503"/>
                    <a:pt x="2496" y="2006"/>
                    <a:pt x="2553" y="1373"/>
                  </a:cubicBezTo>
                  <a:cubicBezTo>
                    <a:pt x="2614" y="674"/>
                    <a:pt x="2097" y="66"/>
                    <a:pt x="1429" y="6"/>
                  </a:cubicBezTo>
                  <a:cubicBezTo>
                    <a:pt x="1391" y="2"/>
                    <a:pt x="1354" y="1"/>
                    <a:pt x="1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3566450" y="3218300"/>
              <a:ext cx="64600" cy="61825"/>
            </a:xfrm>
            <a:custGeom>
              <a:avLst/>
              <a:gdLst/>
              <a:ahLst/>
              <a:cxnLst/>
              <a:rect l="l" t="t" r="r" b="b"/>
              <a:pathLst>
                <a:path w="2584" h="2473" extrusionOk="0">
                  <a:moveTo>
                    <a:pt x="1286" y="0"/>
                  </a:moveTo>
                  <a:cubicBezTo>
                    <a:pt x="663" y="0"/>
                    <a:pt x="118" y="470"/>
                    <a:pt x="61" y="1130"/>
                  </a:cubicBezTo>
                  <a:cubicBezTo>
                    <a:pt x="0" y="1799"/>
                    <a:pt x="487" y="2407"/>
                    <a:pt x="1186" y="2467"/>
                  </a:cubicBezTo>
                  <a:cubicBezTo>
                    <a:pt x="1222" y="2471"/>
                    <a:pt x="1257" y="2472"/>
                    <a:pt x="1293" y="2472"/>
                  </a:cubicBezTo>
                  <a:cubicBezTo>
                    <a:pt x="1918" y="2472"/>
                    <a:pt x="2466" y="1976"/>
                    <a:pt x="2523" y="1343"/>
                  </a:cubicBezTo>
                  <a:cubicBezTo>
                    <a:pt x="2584" y="644"/>
                    <a:pt x="2067" y="66"/>
                    <a:pt x="1398" y="5"/>
                  </a:cubicBezTo>
                  <a:cubicBezTo>
                    <a:pt x="1361" y="2"/>
                    <a:pt x="1323"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3627225" y="3780625"/>
              <a:ext cx="65375" cy="61825"/>
            </a:xfrm>
            <a:custGeom>
              <a:avLst/>
              <a:gdLst/>
              <a:ahLst/>
              <a:cxnLst/>
              <a:rect l="l" t="t" r="r" b="b"/>
              <a:pathLst>
                <a:path w="2615" h="2473" extrusionOk="0">
                  <a:moveTo>
                    <a:pt x="1318" y="0"/>
                  </a:moveTo>
                  <a:cubicBezTo>
                    <a:pt x="667" y="0"/>
                    <a:pt x="119" y="497"/>
                    <a:pt x="62" y="1130"/>
                  </a:cubicBezTo>
                  <a:cubicBezTo>
                    <a:pt x="1" y="1798"/>
                    <a:pt x="518" y="2406"/>
                    <a:pt x="1186" y="2467"/>
                  </a:cubicBezTo>
                  <a:cubicBezTo>
                    <a:pt x="1226" y="2471"/>
                    <a:pt x="1265" y="2472"/>
                    <a:pt x="1304" y="2472"/>
                  </a:cubicBezTo>
                  <a:cubicBezTo>
                    <a:pt x="1952" y="2472"/>
                    <a:pt x="2497" y="2002"/>
                    <a:pt x="2554" y="1343"/>
                  </a:cubicBezTo>
                  <a:cubicBezTo>
                    <a:pt x="2615" y="674"/>
                    <a:pt x="2098" y="66"/>
                    <a:pt x="1429" y="5"/>
                  </a:cubicBezTo>
                  <a:cubicBezTo>
                    <a:pt x="1392" y="2"/>
                    <a:pt x="1355" y="0"/>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3811125" y="3636325"/>
              <a:ext cx="43350" cy="41275"/>
            </a:xfrm>
            <a:custGeom>
              <a:avLst/>
              <a:gdLst/>
              <a:ahLst/>
              <a:cxnLst/>
              <a:rect l="l" t="t" r="r" b="b"/>
              <a:pathLst>
                <a:path w="1734" h="1651" extrusionOk="0">
                  <a:moveTo>
                    <a:pt x="885" y="0"/>
                  </a:moveTo>
                  <a:cubicBezTo>
                    <a:pt x="454" y="0"/>
                    <a:pt x="89" y="325"/>
                    <a:pt x="31" y="762"/>
                  </a:cubicBezTo>
                  <a:cubicBezTo>
                    <a:pt x="1" y="1218"/>
                    <a:pt x="335" y="1613"/>
                    <a:pt x="791" y="1643"/>
                  </a:cubicBezTo>
                  <a:cubicBezTo>
                    <a:pt x="827" y="1648"/>
                    <a:pt x="863" y="1650"/>
                    <a:pt x="898" y="1650"/>
                  </a:cubicBezTo>
                  <a:cubicBezTo>
                    <a:pt x="1307" y="1650"/>
                    <a:pt x="1644" y="1334"/>
                    <a:pt x="1672" y="914"/>
                  </a:cubicBezTo>
                  <a:cubicBezTo>
                    <a:pt x="1733" y="458"/>
                    <a:pt x="1399" y="63"/>
                    <a:pt x="943" y="2"/>
                  </a:cubicBezTo>
                  <a:cubicBezTo>
                    <a:pt x="924" y="1"/>
                    <a:pt x="904"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3295150" y="3597425"/>
              <a:ext cx="42600" cy="41300"/>
            </a:xfrm>
            <a:custGeom>
              <a:avLst/>
              <a:gdLst/>
              <a:ahLst/>
              <a:cxnLst/>
              <a:rect l="l" t="t" r="r" b="b"/>
              <a:pathLst>
                <a:path w="1704" h="1652" extrusionOk="0">
                  <a:moveTo>
                    <a:pt x="806" y="1"/>
                  </a:moveTo>
                  <a:cubicBezTo>
                    <a:pt x="397" y="1"/>
                    <a:pt x="59" y="317"/>
                    <a:pt x="31" y="737"/>
                  </a:cubicBezTo>
                  <a:cubicBezTo>
                    <a:pt x="1" y="1193"/>
                    <a:pt x="335" y="1588"/>
                    <a:pt x="761" y="1649"/>
                  </a:cubicBezTo>
                  <a:cubicBezTo>
                    <a:pt x="780" y="1650"/>
                    <a:pt x="799" y="1651"/>
                    <a:pt x="818" y="1651"/>
                  </a:cubicBezTo>
                  <a:cubicBezTo>
                    <a:pt x="1250" y="1651"/>
                    <a:pt x="1614" y="1326"/>
                    <a:pt x="1673" y="889"/>
                  </a:cubicBezTo>
                  <a:cubicBezTo>
                    <a:pt x="1703" y="433"/>
                    <a:pt x="1369" y="38"/>
                    <a:pt x="913" y="8"/>
                  </a:cubicBezTo>
                  <a:cubicBezTo>
                    <a:pt x="877" y="3"/>
                    <a:pt x="841"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3526925" y="3789800"/>
              <a:ext cx="43350" cy="41175"/>
            </a:xfrm>
            <a:custGeom>
              <a:avLst/>
              <a:gdLst/>
              <a:ahLst/>
              <a:cxnLst/>
              <a:rect l="l" t="t" r="r" b="b"/>
              <a:pathLst>
                <a:path w="1734" h="1647" extrusionOk="0">
                  <a:moveTo>
                    <a:pt x="885" y="1"/>
                  </a:moveTo>
                  <a:cubicBezTo>
                    <a:pt x="454" y="1"/>
                    <a:pt x="89" y="326"/>
                    <a:pt x="31" y="763"/>
                  </a:cubicBezTo>
                  <a:cubicBezTo>
                    <a:pt x="1" y="1188"/>
                    <a:pt x="335" y="1614"/>
                    <a:pt x="791" y="1644"/>
                  </a:cubicBezTo>
                  <a:cubicBezTo>
                    <a:pt x="810" y="1646"/>
                    <a:pt x="829" y="1646"/>
                    <a:pt x="848" y="1646"/>
                  </a:cubicBezTo>
                  <a:cubicBezTo>
                    <a:pt x="1280" y="1646"/>
                    <a:pt x="1643" y="1321"/>
                    <a:pt x="1672" y="884"/>
                  </a:cubicBezTo>
                  <a:cubicBezTo>
                    <a:pt x="1733" y="428"/>
                    <a:pt x="1399" y="33"/>
                    <a:pt x="943" y="3"/>
                  </a:cubicBezTo>
                  <a:cubicBezTo>
                    <a:pt x="924" y="2"/>
                    <a:pt x="904"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3767050" y="3338300"/>
              <a:ext cx="44100" cy="41425"/>
            </a:xfrm>
            <a:custGeom>
              <a:avLst/>
              <a:gdLst/>
              <a:ahLst/>
              <a:cxnLst/>
              <a:rect l="l" t="t" r="r" b="b"/>
              <a:pathLst>
                <a:path w="1764" h="1657" extrusionOk="0">
                  <a:moveTo>
                    <a:pt x="846" y="0"/>
                  </a:moveTo>
                  <a:cubicBezTo>
                    <a:pt x="808" y="0"/>
                    <a:pt x="769" y="3"/>
                    <a:pt x="730" y="8"/>
                  </a:cubicBezTo>
                  <a:cubicBezTo>
                    <a:pt x="305" y="69"/>
                    <a:pt x="1" y="494"/>
                    <a:pt x="61" y="950"/>
                  </a:cubicBezTo>
                  <a:cubicBezTo>
                    <a:pt x="117" y="1367"/>
                    <a:pt x="478" y="1657"/>
                    <a:pt x="888" y="1657"/>
                  </a:cubicBezTo>
                  <a:cubicBezTo>
                    <a:pt x="926" y="1657"/>
                    <a:pt x="965" y="1654"/>
                    <a:pt x="1004" y="1649"/>
                  </a:cubicBezTo>
                  <a:cubicBezTo>
                    <a:pt x="1429" y="1558"/>
                    <a:pt x="1764" y="1163"/>
                    <a:pt x="1672" y="707"/>
                  </a:cubicBezTo>
                  <a:cubicBezTo>
                    <a:pt x="1617" y="290"/>
                    <a:pt x="1256"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3460050" y="3244700"/>
              <a:ext cx="54750" cy="50850"/>
            </a:xfrm>
            <a:custGeom>
              <a:avLst/>
              <a:gdLst/>
              <a:ahLst/>
              <a:cxnLst/>
              <a:rect l="l" t="t" r="r" b="b"/>
              <a:pathLst>
                <a:path w="2190" h="2034" extrusionOk="0">
                  <a:moveTo>
                    <a:pt x="1101" y="0"/>
                  </a:moveTo>
                  <a:cubicBezTo>
                    <a:pt x="1049" y="0"/>
                    <a:pt x="996" y="4"/>
                    <a:pt x="943" y="13"/>
                  </a:cubicBezTo>
                  <a:cubicBezTo>
                    <a:pt x="396" y="104"/>
                    <a:pt x="1" y="621"/>
                    <a:pt x="92" y="1168"/>
                  </a:cubicBezTo>
                  <a:cubicBezTo>
                    <a:pt x="174" y="1686"/>
                    <a:pt x="598" y="2033"/>
                    <a:pt x="1080" y="2033"/>
                  </a:cubicBezTo>
                  <a:cubicBezTo>
                    <a:pt x="1135" y="2033"/>
                    <a:pt x="1191" y="2029"/>
                    <a:pt x="1247" y="2019"/>
                  </a:cubicBezTo>
                  <a:cubicBezTo>
                    <a:pt x="1825" y="1959"/>
                    <a:pt x="2189" y="1442"/>
                    <a:pt x="2098" y="864"/>
                  </a:cubicBezTo>
                  <a:cubicBezTo>
                    <a:pt x="2016" y="370"/>
                    <a:pt x="1586"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46"/>
          <p:cNvSpPr/>
          <p:nvPr/>
        </p:nvSpPr>
        <p:spPr>
          <a:xfrm>
            <a:off x="534138" y="4420338"/>
            <a:ext cx="358170" cy="358170"/>
          </a:xfrm>
          <a:custGeom>
            <a:avLst/>
            <a:gdLst/>
            <a:ahLst/>
            <a:cxnLst/>
            <a:rect l="l" t="t" r="r" b="b"/>
            <a:pathLst>
              <a:path w="8056" h="8056" extrusionOk="0">
                <a:moveTo>
                  <a:pt x="4013" y="0"/>
                </a:moveTo>
                <a:cubicBezTo>
                  <a:pt x="1794" y="0"/>
                  <a:pt x="0" y="1794"/>
                  <a:pt x="0" y="4013"/>
                </a:cubicBezTo>
                <a:cubicBezTo>
                  <a:pt x="0" y="6262"/>
                  <a:pt x="1794" y="8055"/>
                  <a:pt x="4013" y="8055"/>
                </a:cubicBezTo>
                <a:cubicBezTo>
                  <a:pt x="6232" y="8055"/>
                  <a:pt x="8055" y="6262"/>
                  <a:pt x="8055" y="4013"/>
                </a:cubicBezTo>
                <a:cubicBezTo>
                  <a:pt x="8055" y="1794"/>
                  <a:pt x="6232" y="0"/>
                  <a:pt x="4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2388863" y="4366663"/>
            <a:ext cx="358150" cy="358150"/>
          </a:xfrm>
          <a:custGeom>
            <a:avLst/>
            <a:gdLst/>
            <a:ahLst/>
            <a:cxnLst/>
            <a:rect l="l" t="t" r="r" b="b"/>
            <a:pathLst>
              <a:path w="10305" h="10305" extrusionOk="0">
                <a:moveTo>
                  <a:pt x="5594" y="1"/>
                </a:moveTo>
                <a:lnTo>
                  <a:pt x="4378" y="2676"/>
                </a:lnTo>
                <a:lnTo>
                  <a:pt x="1825" y="1186"/>
                </a:lnTo>
                <a:lnTo>
                  <a:pt x="2858" y="3952"/>
                </a:lnTo>
                <a:lnTo>
                  <a:pt x="1" y="4682"/>
                </a:lnTo>
                <a:lnTo>
                  <a:pt x="2676" y="5928"/>
                </a:lnTo>
                <a:lnTo>
                  <a:pt x="1186" y="8481"/>
                </a:lnTo>
                <a:lnTo>
                  <a:pt x="1186" y="8481"/>
                </a:lnTo>
                <a:lnTo>
                  <a:pt x="3952" y="7448"/>
                </a:lnTo>
                <a:lnTo>
                  <a:pt x="4682" y="10305"/>
                </a:lnTo>
                <a:lnTo>
                  <a:pt x="5928" y="7630"/>
                </a:lnTo>
                <a:lnTo>
                  <a:pt x="8481" y="9119"/>
                </a:lnTo>
                <a:lnTo>
                  <a:pt x="7448" y="6353"/>
                </a:lnTo>
                <a:lnTo>
                  <a:pt x="10305" y="5594"/>
                </a:lnTo>
                <a:lnTo>
                  <a:pt x="7630" y="4378"/>
                </a:lnTo>
                <a:lnTo>
                  <a:pt x="9119" y="1825"/>
                </a:lnTo>
                <a:lnTo>
                  <a:pt x="6353" y="2858"/>
                </a:lnTo>
                <a:lnTo>
                  <a:pt x="5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12788" y="225650"/>
            <a:ext cx="7704000" cy="628200"/>
          </a:xfrm>
          <a:noFill/>
        </p:spPr>
        <p:txBody>
          <a:bodyPr/>
          <a:lstStyle/>
          <a:p>
            <a:r>
              <a:rPr lang="en-US" sz="4000" dirty="0" smtClean="0">
                <a:solidFill>
                  <a:srgbClr val="121F51"/>
                </a:solidFill>
                <a:effectLst>
                  <a:outerShdw blurRad="38100" dist="38100" dir="2700000" algn="tl">
                    <a:srgbClr val="000000">
                      <a:alpha val="43137"/>
                    </a:srgbClr>
                  </a:outerShdw>
                </a:effectLst>
                <a:latin typeface="Signika"/>
              </a:rPr>
              <a:t>OUR TEAM</a:t>
            </a:r>
            <a:endParaRPr lang="bg-BG" sz="4000" dirty="0">
              <a:solidFill>
                <a:srgbClr val="121F51"/>
              </a:solidFill>
              <a:effectLst>
                <a:outerShdw blurRad="38100" dist="38100" dir="2700000" algn="tl">
                  <a:srgbClr val="000000">
                    <a:alpha val="43137"/>
                  </a:srgbClr>
                </a:outerShdw>
              </a:effectLst>
              <a:latin typeface="Signika"/>
            </a:endParaRPr>
          </a:p>
        </p:txBody>
      </p:sp>
      <p:sp>
        <p:nvSpPr>
          <p:cNvPr id="7" name="Rounded Rectangle 6"/>
          <p:cNvSpPr/>
          <p:nvPr/>
        </p:nvSpPr>
        <p:spPr>
          <a:xfrm>
            <a:off x="812800" y="1202266"/>
            <a:ext cx="7518400" cy="3369733"/>
          </a:xfrm>
          <a:prstGeom prst="roundRect">
            <a:avLst/>
          </a:prstGeom>
          <a:solidFill>
            <a:srgbClr val="FFF1C5"/>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727" y="1552158"/>
            <a:ext cx="1364307" cy="1754109"/>
          </a:xfrm>
          <a:prstGeom prst="roundRect">
            <a:avLst/>
          </a:prstGeom>
          <a:effectLst>
            <a:outerShdw blurRad="50800" dist="38100" dir="2700000" algn="tl" rotWithShape="0">
              <a:prstClr val="black">
                <a:alpha val="40000"/>
              </a:prstClr>
            </a:outerShdw>
          </a:effectLst>
        </p:spPr>
      </p:pic>
      <p:sp>
        <p:nvSpPr>
          <p:cNvPr id="9" name="TextBox 8"/>
          <p:cNvSpPr txBox="1"/>
          <p:nvPr/>
        </p:nvSpPr>
        <p:spPr>
          <a:xfrm>
            <a:off x="1367727" y="3306268"/>
            <a:ext cx="1364307" cy="861774"/>
          </a:xfrm>
          <a:prstGeom prst="rect">
            <a:avLst/>
          </a:prstGeom>
          <a:noFill/>
        </p:spPr>
        <p:txBody>
          <a:bodyPr wrap="square" rtlCol="0">
            <a:spAutoFit/>
          </a:bodyPr>
          <a:lstStyle/>
          <a:p>
            <a:pPr algn="ctr"/>
            <a:r>
              <a:rPr lang="en-US" sz="1800" dirty="0" smtClean="0">
                <a:solidFill>
                  <a:srgbClr val="454DD5"/>
                </a:solidFill>
                <a:latin typeface="Signika"/>
              </a:rPr>
              <a:t>Iva </a:t>
            </a:r>
            <a:r>
              <a:rPr lang="en-US" sz="1800" dirty="0" err="1" smtClean="0">
                <a:solidFill>
                  <a:srgbClr val="454DD5"/>
                </a:solidFill>
                <a:latin typeface="Signika"/>
              </a:rPr>
              <a:t>Nedkova</a:t>
            </a:r>
            <a:endParaRPr lang="en-US" sz="1800" dirty="0" smtClean="0">
              <a:solidFill>
                <a:srgbClr val="454DD5"/>
              </a:solidFill>
              <a:latin typeface="Signika"/>
            </a:endParaRPr>
          </a:p>
          <a:p>
            <a:pPr algn="ctr"/>
            <a:r>
              <a:rPr lang="en-US" dirty="0" smtClean="0">
                <a:solidFill>
                  <a:srgbClr val="7C7A22"/>
                </a:solidFill>
                <a:latin typeface="Signika"/>
              </a:rPr>
              <a:t>Scrum trainer</a:t>
            </a:r>
            <a:endParaRPr lang="bg-BG" dirty="0">
              <a:solidFill>
                <a:srgbClr val="7C7A22"/>
              </a:solidFill>
              <a:latin typeface="Signika"/>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0051" r="10901"/>
          <a:stretch/>
        </p:blipFill>
        <p:spPr>
          <a:xfrm>
            <a:off x="2993077" y="1552158"/>
            <a:ext cx="1386590" cy="1754109"/>
          </a:xfrm>
          <a:prstGeom prst="round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1522" t="14375" r="12341" b="2264"/>
          <a:stretch/>
        </p:blipFill>
        <p:spPr>
          <a:xfrm>
            <a:off x="4640710" y="1552158"/>
            <a:ext cx="1405356" cy="1754109"/>
          </a:xfrm>
          <a:prstGeom prst="roundRect">
            <a:avLst/>
          </a:prstGeom>
        </p:spPr>
      </p:pic>
      <p:sp>
        <p:nvSpPr>
          <p:cNvPr id="12" name="TextBox 11"/>
          <p:cNvSpPr txBox="1"/>
          <p:nvPr/>
        </p:nvSpPr>
        <p:spPr>
          <a:xfrm>
            <a:off x="2993077" y="3306268"/>
            <a:ext cx="1364307" cy="1077218"/>
          </a:xfrm>
          <a:prstGeom prst="rect">
            <a:avLst/>
          </a:prstGeom>
          <a:noFill/>
        </p:spPr>
        <p:txBody>
          <a:bodyPr wrap="square" rtlCol="0">
            <a:spAutoFit/>
          </a:bodyPr>
          <a:lstStyle/>
          <a:p>
            <a:pPr algn="ctr"/>
            <a:r>
              <a:rPr lang="en-US" sz="1800" dirty="0" err="1">
                <a:solidFill>
                  <a:srgbClr val="454DD5"/>
                </a:solidFill>
                <a:latin typeface="Signika"/>
              </a:rPr>
              <a:t>T</a:t>
            </a:r>
            <a:r>
              <a:rPr lang="en-US" sz="1800" dirty="0" err="1" smtClean="0">
                <a:solidFill>
                  <a:srgbClr val="454DD5"/>
                </a:solidFill>
                <a:latin typeface="Signika"/>
              </a:rPr>
              <a:t>odor</a:t>
            </a:r>
            <a:r>
              <a:rPr lang="en-US" sz="1800" dirty="0" smtClean="0">
                <a:solidFill>
                  <a:srgbClr val="454DD5"/>
                </a:solidFill>
                <a:latin typeface="Signika"/>
              </a:rPr>
              <a:t> Ivanov</a:t>
            </a:r>
          </a:p>
          <a:p>
            <a:pPr algn="ctr"/>
            <a:r>
              <a:rPr lang="en-US" dirty="0" smtClean="0">
                <a:solidFill>
                  <a:srgbClr val="7C7A22"/>
                </a:solidFill>
                <a:latin typeface="Signika"/>
              </a:rPr>
              <a:t>Back-end Developer</a:t>
            </a:r>
            <a:endParaRPr lang="bg-BG" dirty="0">
              <a:solidFill>
                <a:srgbClr val="7C7A22"/>
              </a:solidFill>
              <a:latin typeface="Signika"/>
            </a:endParaRPr>
          </a:p>
        </p:txBody>
      </p:sp>
      <p:sp>
        <p:nvSpPr>
          <p:cNvPr id="13" name="TextBox 12"/>
          <p:cNvSpPr txBox="1"/>
          <p:nvPr/>
        </p:nvSpPr>
        <p:spPr>
          <a:xfrm>
            <a:off x="4661234" y="3306268"/>
            <a:ext cx="1364307" cy="1077218"/>
          </a:xfrm>
          <a:prstGeom prst="rect">
            <a:avLst/>
          </a:prstGeom>
          <a:noFill/>
        </p:spPr>
        <p:txBody>
          <a:bodyPr wrap="square" rtlCol="0">
            <a:spAutoFit/>
          </a:bodyPr>
          <a:lstStyle/>
          <a:p>
            <a:pPr algn="ctr"/>
            <a:r>
              <a:rPr lang="en-US" sz="1800" dirty="0" err="1" smtClean="0">
                <a:solidFill>
                  <a:srgbClr val="454DD5"/>
                </a:solidFill>
                <a:latin typeface="Signika"/>
              </a:rPr>
              <a:t>Bozhidar</a:t>
            </a:r>
            <a:r>
              <a:rPr lang="en-US" sz="1800" dirty="0" smtClean="0">
                <a:solidFill>
                  <a:srgbClr val="454DD5"/>
                </a:solidFill>
                <a:latin typeface="Signika"/>
              </a:rPr>
              <a:t> </a:t>
            </a:r>
            <a:r>
              <a:rPr lang="en-US" sz="1800" dirty="0" err="1" smtClean="0">
                <a:solidFill>
                  <a:srgbClr val="454DD5"/>
                </a:solidFill>
                <a:latin typeface="Signika"/>
              </a:rPr>
              <a:t>Dukov</a:t>
            </a:r>
            <a:endParaRPr lang="en-US" sz="1800" dirty="0" smtClean="0">
              <a:solidFill>
                <a:srgbClr val="454DD5"/>
              </a:solidFill>
              <a:latin typeface="Signika"/>
            </a:endParaRPr>
          </a:p>
          <a:p>
            <a:pPr algn="ctr"/>
            <a:r>
              <a:rPr lang="en-US" dirty="0" smtClean="0">
                <a:solidFill>
                  <a:srgbClr val="7C7A22"/>
                </a:solidFill>
                <a:latin typeface="Signika"/>
              </a:rPr>
              <a:t>Back-end Developer</a:t>
            </a:r>
            <a:endParaRPr lang="bg-BG" dirty="0">
              <a:solidFill>
                <a:srgbClr val="7C7A22"/>
              </a:solidFill>
              <a:latin typeface="Signika"/>
            </a:endParaRPr>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9685" r="10712"/>
          <a:stretch/>
        </p:blipFill>
        <p:spPr>
          <a:xfrm>
            <a:off x="6349916" y="1552158"/>
            <a:ext cx="1404000" cy="1763756"/>
          </a:xfrm>
          <a:prstGeom prst="roundRect">
            <a:avLst/>
          </a:prstGeom>
        </p:spPr>
      </p:pic>
      <p:sp>
        <p:nvSpPr>
          <p:cNvPr id="15" name="TextBox 14"/>
          <p:cNvSpPr txBox="1"/>
          <p:nvPr/>
        </p:nvSpPr>
        <p:spPr>
          <a:xfrm>
            <a:off x="6389609" y="3315914"/>
            <a:ext cx="1364307" cy="861774"/>
          </a:xfrm>
          <a:prstGeom prst="rect">
            <a:avLst/>
          </a:prstGeom>
          <a:noFill/>
        </p:spPr>
        <p:txBody>
          <a:bodyPr wrap="square" rtlCol="0">
            <a:spAutoFit/>
          </a:bodyPr>
          <a:lstStyle/>
          <a:p>
            <a:pPr algn="ctr"/>
            <a:r>
              <a:rPr lang="en-US" sz="1800" dirty="0" smtClean="0">
                <a:solidFill>
                  <a:srgbClr val="454DD5"/>
                </a:solidFill>
                <a:latin typeface="Signika"/>
              </a:rPr>
              <a:t>Daniel </a:t>
            </a:r>
            <a:r>
              <a:rPr lang="en-US" sz="1800" dirty="0" err="1" smtClean="0">
                <a:solidFill>
                  <a:srgbClr val="454DD5"/>
                </a:solidFill>
                <a:latin typeface="Signika"/>
              </a:rPr>
              <a:t>Stefanov</a:t>
            </a:r>
            <a:endParaRPr lang="en-US" sz="1800" dirty="0" smtClean="0">
              <a:solidFill>
                <a:srgbClr val="454DD5"/>
              </a:solidFill>
              <a:latin typeface="Signika"/>
            </a:endParaRPr>
          </a:p>
          <a:p>
            <a:pPr algn="ctr"/>
            <a:r>
              <a:rPr lang="en-US" dirty="0" smtClean="0">
                <a:solidFill>
                  <a:srgbClr val="7C7A22"/>
                </a:solidFill>
                <a:latin typeface="Signika"/>
              </a:rPr>
              <a:t>Designer</a:t>
            </a:r>
            <a:endParaRPr lang="bg-BG" sz="1100" dirty="0">
              <a:solidFill>
                <a:srgbClr val="7C7A22"/>
              </a:solidFill>
              <a:latin typeface="Signika"/>
            </a:endParaRPr>
          </a:p>
        </p:txBody>
      </p:sp>
    </p:spTree>
    <p:extLst>
      <p:ext uri="{BB962C8B-B14F-4D97-AF65-F5344CB8AC3E}">
        <p14:creationId xmlns:p14="http://schemas.microsoft.com/office/powerpoint/2010/main" val="1587046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12800" y="1202266"/>
            <a:ext cx="7518400" cy="3369733"/>
          </a:xfrm>
          <a:prstGeom prst="roundRect">
            <a:avLst/>
          </a:prstGeom>
          <a:solidFill>
            <a:srgbClr val="FFF1C5"/>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ECAF"/>
              </a:solidFill>
            </a:endParaRPr>
          </a:p>
        </p:txBody>
      </p:sp>
      <p:cxnSp>
        <p:nvCxnSpPr>
          <p:cNvPr id="11" name="Straight Connector 10"/>
          <p:cNvCxnSpPr/>
          <p:nvPr/>
        </p:nvCxnSpPr>
        <p:spPr>
          <a:xfrm>
            <a:off x="5201586" y="1716373"/>
            <a:ext cx="0" cy="227101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836" y="1410055"/>
            <a:ext cx="2881114" cy="3080241"/>
          </a:xfrm>
          <a:prstGeom prst="rect">
            <a:avLst/>
          </a:prstGeom>
        </p:spPr>
      </p:pic>
      <p:sp>
        <p:nvSpPr>
          <p:cNvPr id="7" name="Title 1"/>
          <p:cNvSpPr>
            <a:spLocks noGrp="1"/>
          </p:cNvSpPr>
          <p:nvPr>
            <p:ph type="title"/>
          </p:nvPr>
        </p:nvSpPr>
        <p:spPr>
          <a:xfrm>
            <a:off x="712788" y="323192"/>
            <a:ext cx="7704000" cy="662153"/>
          </a:xfrm>
          <a:noFill/>
        </p:spPr>
        <p:txBody>
          <a:bodyPr/>
          <a:lstStyle/>
          <a:p>
            <a:r>
              <a:rPr lang="en-US" dirty="0">
                <a:solidFill>
                  <a:srgbClr val="121F51"/>
                </a:solidFill>
                <a:effectLst>
                  <a:outerShdw blurRad="38100" dist="38100" dir="2700000" algn="tl">
                    <a:srgbClr val="000000">
                      <a:alpha val="43137"/>
                    </a:srgbClr>
                  </a:outerShdw>
                </a:effectLst>
                <a:latin typeface="Signika"/>
              </a:rPr>
              <a:t>OUR IDEA</a:t>
            </a:r>
            <a:endParaRPr lang="bg-BG" sz="4000" dirty="0">
              <a:solidFill>
                <a:srgbClr val="121F51"/>
              </a:solidFill>
              <a:effectLst>
                <a:outerShdw blurRad="38100" dist="38100" dir="2700000" algn="tl">
                  <a:srgbClr val="000000">
                    <a:alpha val="43137"/>
                  </a:srgbClr>
                </a:outerShdw>
              </a:effectLst>
              <a:latin typeface="Signika"/>
            </a:endParaRPr>
          </a:p>
        </p:txBody>
      </p:sp>
      <p:sp>
        <p:nvSpPr>
          <p:cNvPr id="2" name="TextBox 1"/>
          <p:cNvSpPr txBox="1"/>
          <p:nvPr/>
        </p:nvSpPr>
        <p:spPr>
          <a:xfrm>
            <a:off x="1135117" y="1584434"/>
            <a:ext cx="3799490" cy="2462213"/>
          </a:xfrm>
          <a:prstGeom prst="rect">
            <a:avLst/>
          </a:prstGeom>
          <a:noFill/>
        </p:spPr>
        <p:txBody>
          <a:bodyPr wrap="square" rtlCol="0">
            <a:spAutoFit/>
          </a:bodyPr>
          <a:lstStyle/>
          <a:p>
            <a:r>
              <a:rPr lang="en-US" sz="2200" dirty="0">
                <a:solidFill>
                  <a:srgbClr val="454DD5"/>
                </a:solidFill>
                <a:latin typeface="Signika"/>
              </a:rPr>
              <a:t>The idea </a:t>
            </a:r>
            <a:r>
              <a:rPr lang="en-US" sz="2200" dirty="0" smtClean="0">
                <a:solidFill>
                  <a:srgbClr val="454DD5"/>
                </a:solidFill>
                <a:latin typeface="Signika"/>
              </a:rPr>
              <a:t>of </a:t>
            </a:r>
            <a:r>
              <a:rPr lang="en-US" sz="2200" dirty="0">
                <a:solidFill>
                  <a:srgbClr val="454DD5"/>
                </a:solidFill>
                <a:latin typeface="Signika"/>
              </a:rPr>
              <a:t>our game is to educate the player on both biology and chemistry. The cell and viruses help to learn the cells in the human body and the questions help to learn the chemical elements.</a:t>
            </a:r>
            <a:endParaRPr lang="bg-BG" sz="2200" dirty="0">
              <a:solidFill>
                <a:srgbClr val="454DD5"/>
              </a:solidFill>
              <a:latin typeface="Signika"/>
            </a:endParaRPr>
          </a:p>
        </p:txBody>
      </p:sp>
    </p:spTree>
    <p:extLst>
      <p:ext uri="{BB962C8B-B14F-4D97-AF65-F5344CB8AC3E}">
        <p14:creationId xmlns:p14="http://schemas.microsoft.com/office/powerpoint/2010/main" val="173960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83269" y="539750"/>
            <a:ext cx="1663262" cy="70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itle 1"/>
          <p:cNvSpPr txBox="1">
            <a:spLocks/>
          </p:cNvSpPr>
          <p:nvPr/>
        </p:nvSpPr>
        <p:spPr>
          <a:xfrm>
            <a:off x="712788" y="323192"/>
            <a:ext cx="7704000" cy="6621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Fjalla One"/>
              <a:buNone/>
              <a:defRPr sz="3200" b="1" i="0" u="none" strike="noStrike" cap="none">
                <a:solidFill>
                  <a:schemeClr val="dk1"/>
                </a:solidFill>
                <a:latin typeface="Fjalla One"/>
                <a:ea typeface="Fjalla One"/>
                <a:cs typeface="Fjalla One"/>
                <a:sym typeface="Fjalla One"/>
              </a:defRPr>
            </a:lvl1pPr>
            <a:lvl2pPr marR="0" lvl="1"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2pPr>
            <a:lvl3pPr marR="0" lvl="2"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3pPr>
            <a:lvl4pPr marR="0" lvl="3"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4pPr>
            <a:lvl5pPr marR="0" lvl="4"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5pPr>
            <a:lvl6pPr marR="0" lvl="5"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6pPr>
            <a:lvl7pPr marR="0" lvl="6"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7pPr>
            <a:lvl8pPr marR="0" lvl="7"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8pPr>
            <a:lvl9pPr marR="0" lvl="8" algn="l" rtl="0">
              <a:lnSpc>
                <a:spcPct val="115000"/>
              </a:lnSpc>
              <a:spcBef>
                <a:spcPts val="0"/>
              </a:spcBef>
              <a:spcAft>
                <a:spcPts val="0"/>
              </a:spcAft>
              <a:buClr>
                <a:schemeClr val="dk1"/>
              </a:buClr>
              <a:buSzPts val="3500"/>
              <a:buFont typeface="Fjalla One"/>
              <a:buNone/>
              <a:defRPr sz="3500" b="1" i="0" u="none" strike="noStrike" cap="none">
                <a:solidFill>
                  <a:schemeClr val="dk1"/>
                </a:solidFill>
                <a:latin typeface="Fjalla One"/>
                <a:ea typeface="Fjalla One"/>
                <a:cs typeface="Fjalla One"/>
                <a:sym typeface="Fjalla One"/>
              </a:defRPr>
            </a:lvl9pPr>
          </a:lstStyle>
          <a:p>
            <a:r>
              <a:rPr lang="en-US" sz="4000" dirty="0">
                <a:solidFill>
                  <a:srgbClr val="121F51"/>
                </a:solidFill>
                <a:effectLst>
                  <a:outerShdw blurRad="38100" dist="38100" dir="2700000" algn="tl">
                    <a:srgbClr val="000000">
                      <a:alpha val="43137"/>
                    </a:srgbClr>
                  </a:outerShdw>
                </a:effectLst>
                <a:latin typeface="Signika"/>
              </a:rPr>
              <a:t>STAGES OF REALIZATION</a:t>
            </a:r>
            <a:endParaRPr lang="bg-BG" sz="4800" dirty="0">
              <a:solidFill>
                <a:srgbClr val="121F51"/>
              </a:solidFill>
              <a:latin typeface="Signika"/>
            </a:endParaRPr>
          </a:p>
        </p:txBody>
      </p:sp>
      <p:graphicFrame>
        <p:nvGraphicFramePr>
          <p:cNvPr id="10" name="Diagram 9"/>
          <p:cNvGraphicFramePr/>
          <p:nvPr>
            <p:extLst>
              <p:ext uri="{D42A27DB-BD31-4B8C-83A1-F6EECF244321}">
                <p14:modId xmlns:p14="http://schemas.microsoft.com/office/powerpoint/2010/main" val="1299826264"/>
              </p:ext>
            </p:extLst>
          </p:nvPr>
        </p:nvGraphicFramePr>
        <p:xfrm>
          <a:off x="1366465" y="814556"/>
          <a:ext cx="6411070" cy="4328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82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0680" y="282100"/>
            <a:ext cx="107442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 name="Rectangle 3"/>
          <p:cNvSpPr/>
          <p:nvPr/>
        </p:nvSpPr>
        <p:spPr>
          <a:xfrm>
            <a:off x="2705100" y="3124200"/>
            <a:ext cx="3794760" cy="1165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p:cNvSpPr txBox="1">
            <a:spLocks/>
          </p:cNvSpPr>
          <p:nvPr/>
        </p:nvSpPr>
        <p:spPr>
          <a:xfrm>
            <a:off x="720000" y="208673"/>
            <a:ext cx="7704000" cy="662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5200"/>
              <a:buFont typeface="Fjalla One"/>
              <a:buNone/>
              <a:defRPr sz="7000" b="1" i="0" u="none" strike="noStrike" cap="none">
                <a:solidFill>
                  <a:schemeClr val="dk1"/>
                </a:solidFill>
                <a:latin typeface="Fjalla One"/>
                <a:ea typeface="Fjalla One"/>
                <a:cs typeface="Fjalla One"/>
                <a:sym typeface="Fjalla One"/>
              </a:defRPr>
            </a:lvl1pPr>
            <a:lvl2pPr marR="0" lvl="1"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2pPr>
            <a:lvl3pPr marR="0" lvl="2"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3pPr>
            <a:lvl4pPr marR="0" lvl="3"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4pPr>
            <a:lvl5pPr marR="0" lvl="4"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5pPr>
            <a:lvl6pPr marR="0" lvl="5"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6pPr>
            <a:lvl7pPr marR="0" lvl="6"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7pPr>
            <a:lvl8pPr marR="0" lvl="7"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8pPr>
            <a:lvl9pPr marR="0" lvl="8" algn="ctr" rtl="0">
              <a:lnSpc>
                <a:spcPct val="115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9pPr>
          </a:lstStyle>
          <a:p>
            <a:r>
              <a:rPr lang="en-US" sz="4000" dirty="0">
                <a:solidFill>
                  <a:srgbClr val="121F51"/>
                </a:solidFill>
                <a:effectLst>
                  <a:outerShdw blurRad="38100" dist="38100" dir="2700000" algn="tl">
                    <a:srgbClr val="000000">
                      <a:alpha val="43137"/>
                    </a:srgbClr>
                  </a:outerShdw>
                </a:effectLst>
                <a:latin typeface="Signika"/>
              </a:rPr>
              <a:t>USED TECHNOLOGIES</a:t>
            </a:r>
            <a:endParaRPr lang="bg-BG" sz="4000" dirty="0">
              <a:solidFill>
                <a:srgbClr val="121F51"/>
              </a:solidFill>
              <a:effectLst>
                <a:outerShdw blurRad="38100" dist="38100" dir="2700000" algn="tl">
                  <a:srgbClr val="000000">
                    <a:alpha val="43137"/>
                  </a:srgbClr>
                </a:outerShdw>
              </a:effectLst>
              <a:latin typeface="Signika"/>
            </a:endParaRPr>
          </a:p>
        </p:txBody>
      </p:sp>
      <p:pic>
        <p:nvPicPr>
          <p:cNvPr id="8" name="Picture 2" descr="File:Visual Studio Icon 2019.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80" y="1482285"/>
            <a:ext cx="894393" cy="8943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ord icon PNG, ICO or ICNS |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124" y="3472080"/>
            <a:ext cx="858364" cy="8583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File:Microsoft Office PowerPoint (2019–present).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17" y="2138297"/>
            <a:ext cx="910828" cy="8467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xcel icon PNG, ICO or ICNS | Free vector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808" y="2985082"/>
            <a:ext cx="890591" cy="8905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igma - Free logo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9578" y="1402138"/>
            <a:ext cx="942122" cy="9421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Github Logo - Free social media i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1989" y="1377330"/>
            <a:ext cx="1027118" cy="10271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02480" y="2649966"/>
            <a:ext cx="2149427" cy="731098"/>
          </a:xfrm>
          <a:prstGeom prst="rect">
            <a:avLst/>
          </a:prstGeom>
        </p:spPr>
      </p:pic>
      <p:pic>
        <p:nvPicPr>
          <p:cNvPr id="15" name="Picture 14"/>
          <p:cNvPicPr>
            <a:picLocks noChangeAspect="1"/>
          </p:cNvPicPr>
          <p:nvPr/>
        </p:nvPicPr>
        <p:blipFill>
          <a:blip r:embed="rId9"/>
          <a:stretch>
            <a:fillRect/>
          </a:stretch>
        </p:blipFill>
        <p:spPr>
          <a:xfrm>
            <a:off x="4133272" y="3652259"/>
            <a:ext cx="877456" cy="969589"/>
          </a:xfrm>
          <a:prstGeom prst="rect">
            <a:avLst/>
          </a:prstGeom>
        </p:spPr>
      </p:pic>
      <p:pic>
        <p:nvPicPr>
          <p:cNvPr id="16" name="Picture 15"/>
          <p:cNvPicPr>
            <a:picLocks noChangeAspect="1"/>
          </p:cNvPicPr>
          <p:nvPr/>
        </p:nvPicPr>
        <p:blipFill>
          <a:blip r:embed="rId10"/>
          <a:stretch>
            <a:fillRect/>
          </a:stretch>
        </p:blipFill>
        <p:spPr>
          <a:xfrm>
            <a:off x="7811813" y="2404447"/>
            <a:ext cx="949818" cy="1067633"/>
          </a:xfrm>
          <a:prstGeom prst="rect">
            <a:avLst/>
          </a:prstGeom>
        </p:spPr>
      </p:pic>
      <p:pic>
        <p:nvPicPr>
          <p:cNvPr id="2" name="Picture 1"/>
          <p:cNvPicPr>
            <a:picLocks noChangeAspect="1"/>
          </p:cNvPicPr>
          <p:nvPr/>
        </p:nvPicPr>
        <p:blipFill>
          <a:blip r:embed="rId11"/>
          <a:stretch>
            <a:fillRect/>
          </a:stretch>
        </p:blipFill>
        <p:spPr>
          <a:xfrm>
            <a:off x="6214116" y="3917337"/>
            <a:ext cx="1745439" cy="681651"/>
          </a:xfrm>
          <a:prstGeom prst="rect">
            <a:avLst/>
          </a:prstGeom>
        </p:spPr>
      </p:pic>
    </p:spTree>
    <p:extLst>
      <p:ext uri="{BB962C8B-B14F-4D97-AF65-F5344CB8AC3E}">
        <p14:creationId xmlns:p14="http://schemas.microsoft.com/office/powerpoint/2010/main" val="2130851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27213" y="386253"/>
            <a:ext cx="7704000" cy="662153"/>
          </a:xfrm>
          <a:noFill/>
        </p:spPr>
        <p:txBody>
          <a:bodyPr/>
          <a:lstStyle/>
          <a:p>
            <a:pPr algn="ctr"/>
            <a:r>
              <a:rPr lang="en-US" sz="4000" dirty="0">
                <a:solidFill>
                  <a:srgbClr val="121F51"/>
                </a:solidFill>
                <a:effectLst>
                  <a:outerShdw blurRad="38100" dist="38100" dir="2700000" algn="tl">
                    <a:srgbClr val="000000">
                      <a:alpha val="43137"/>
                    </a:srgbClr>
                  </a:outerShdw>
                </a:effectLst>
                <a:latin typeface="Signika"/>
              </a:rPr>
              <a:t>DEMO OF OUR PROJECT</a:t>
            </a:r>
            <a:endParaRPr lang="bg-BG" sz="4000" dirty="0">
              <a:solidFill>
                <a:srgbClr val="121F51"/>
              </a:solidFill>
              <a:latin typeface="Signik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4" y="1048406"/>
            <a:ext cx="3972911" cy="217207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646" y="2968386"/>
            <a:ext cx="3885798" cy="20805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561" y="1190296"/>
            <a:ext cx="4129207" cy="2212997"/>
          </a:xfrm>
          <a:prstGeom prst="rect">
            <a:avLst/>
          </a:prstGeom>
        </p:spPr>
      </p:pic>
    </p:spTree>
    <p:extLst>
      <p:ext uri="{BB962C8B-B14F-4D97-AF65-F5344CB8AC3E}">
        <p14:creationId xmlns:p14="http://schemas.microsoft.com/office/powerpoint/2010/main" val="2711311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21382" y="1760595"/>
            <a:ext cx="9144000" cy="1622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Red Hat Text"/>
              <a:buNone/>
              <a:defRPr sz="3500" b="1" i="0" u="none" strike="noStrike" cap="none">
                <a:solidFill>
                  <a:schemeClr val="dk1"/>
                </a:solidFill>
                <a:latin typeface="Red Hat Text"/>
                <a:ea typeface="Red Hat Text"/>
                <a:cs typeface="Red Hat Text"/>
                <a:sym typeface="Red Hat Text"/>
              </a:defRPr>
            </a:lvl1pPr>
            <a:lvl2pPr marR="0" lvl="1"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eaLnBrk="1" hangingPunct="1">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4400" dirty="0" smtClean="0">
                <a:solidFill>
                  <a:srgbClr val="121F51"/>
                </a:solidFill>
                <a:effectLst>
                  <a:outerShdw blurRad="38100" dist="38100" dir="2700000" algn="tl">
                    <a:srgbClr val="000000">
                      <a:alpha val="43137"/>
                    </a:srgbClr>
                  </a:outerShdw>
                </a:effectLst>
                <a:latin typeface="Signika"/>
              </a:rPr>
              <a:t>Now </a:t>
            </a:r>
            <a:r>
              <a:rPr lang="en-US" sz="4400" dirty="0">
                <a:solidFill>
                  <a:srgbClr val="121F51"/>
                </a:solidFill>
                <a:effectLst>
                  <a:outerShdw blurRad="38100" dist="38100" dir="2700000" algn="tl">
                    <a:srgbClr val="000000">
                      <a:alpha val="43137"/>
                    </a:srgbClr>
                  </a:outerShdw>
                </a:effectLst>
                <a:latin typeface="Signika"/>
              </a:rPr>
              <a:t>let us guide you to our repository!</a:t>
            </a:r>
          </a:p>
          <a:p>
            <a:endParaRPr lang="en-US" sz="4400" dirty="0">
              <a:solidFill>
                <a:srgbClr val="121F51"/>
              </a:solidFill>
              <a:effectLst>
                <a:outerShdw blurRad="38100" dist="38100" dir="2700000" algn="tl">
                  <a:srgbClr val="000000">
                    <a:alpha val="43137"/>
                  </a:srgbClr>
                </a:outerShdw>
              </a:effectLst>
              <a:latin typeface="ubuntu" panose="020B0504030602030204" pitchFamily="34" charset="0"/>
            </a:endParaRPr>
          </a:p>
          <a:p>
            <a:endParaRPr lang="en-US" sz="4400" dirty="0" smtClean="0">
              <a:solidFill>
                <a:srgbClr val="121F51"/>
              </a:solidFill>
              <a:effectLst>
                <a:outerShdw blurRad="38100" dist="38100" dir="2700000" algn="tl">
                  <a:srgbClr val="000000">
                    <a:alpha val="43137"/>
                  </a:srgbClr>
                </a:outerShdw>
              </a:effectLst>
              <a:latin typeface="Cabin" pitchFamily="2" charset="0"/>
            </a:endParaRPr>
          </a:p>
        </p:txBody>
      </p:sp>
    </p:spTree>
    <p:extLst>
      <p:ext uri="{BB962C8B-B14F-4D97-AF65-F5344CB8AC3E}">
        <p14:creationId xmlns:p14="http://schemas.microsoft.com/office/powerpoint/2010/main" val="734581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ublic Health Major for College: Epidemiology by Slidesgo">
  <a:themeElements>
    <a:clrScheme name="Simple Light">
      <a:dk1>
        <a:srgbClr val="121F51"/>
      </a:dk1>
      <a:lt1>
        <a:srgbClr val="454DD5"/>
      </a:lt1>
      <a:dk2>
        <a:srgbClr val="5CDDFD"/>
      </a:dk2>
      <a:lt2>
        <a:srgbClr val="A8EBFF"/>
      </a:lt2>
      <a:accent1>
        <a:srgbClr val="C7F2FF"/>
      </a:accent1>
      <a:accent2>
        <a:srgbClr val="FFFFFF"/>
      </a:accent2>
      <a:accent3>
        <a:srgbClr val="FFFFFF"/>
      </a:accent3>
      <a:accent4>
        <a:srgbClr val="FFFFFF"/>
      </a:accent4>
      <a:accent5>
        <a:srgbClr val="FFFFFF"/>
      </a:accent5>
      <a:accent6>
        <a:srgbClr val="FFFFFF"/>
      </a:accent6>
      <a:hlink>
        <a:srgbClr val="121F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117</Words>
  <Application>Microsoft Office PowerPoint</Application>
  <PresentationFormat>On-screen Show (16:9)</PresentationFormat>
  <Paragraphs>23</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Ubuntu</vt:lpstr>
      <vt:lpstr>Cabin</vt:lpstr>
      <vt:lpstr>Albert Sans Medium</vt:lpstr>
      <vt:lpstr>Signika</vt:lpstr>
      <vt:lpstr>Montserrat Medium</vt:lpstr>
      <vt:lpstr>Red Hat Text</vt:lpstr>
      <vt:lpstr>Fjalla One</vt:lpstr>
      <vt:lpstr>Arial</vt:lpstr>
      <vt:lpstr>Public Health Major for College: Epidemiology by Slidesgo</vt:lpstr>
      <vt:lpstr>THE INNOVATIVE INNOVATORS</vt:lpstr>
      <vt:lpstr>OUR TEAM</vt:lpstr>
      <vt:lpstr>OUR IDEA</vt:lpstr>
      <vt:lpstr>PowerPoint Presentation</vt:lpstr>
      <vt:lpstr>PowerPoint Presentation</vt:lpstr>
      <vt:lpstr>DEMO OF OUR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Иноваривните иноватори</dc:title>
  <cp:lastModifiedBy>Niki</cp:lastModifiedBy>
  <cp:revision>17</cp:revision>
  <dcterms:modified xsi:type="dcterms:W3CDTF">2023-11-12T20:15:23Z</dcterms:modified>
</cp:coreProperties>
</file>