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sldIdLst>
    <p:sldId id="256" r:id="rId3"/>
    <p:sldId id="261" r:id="rId4"/>
    <p:sldId id="258" r:id="rId5"/>
    <p:sldId id="265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Archivo" panose="020B0604020202020204" charset="0"/>
      <p:regular r:id="rId10"/>
      <p:bold r:id="rId11"/>
      <p:italic r:id="rId12"/>
      <p:boldItalic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Concert On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6">
          <p15:clr>
            <a:srgbClr val="9AA0A6"/>
          </p15:clr>
        </p15:guide>
        <p15:guide id="2" orient="horz" pos="339">
          <p15:clr>
            <a:srgbClr val="9AA0A6"/>
          </p15:clr>
        </p15:guide>
        <p15:guide id="3" pos="5308">
          <p15:clr>
            <a:srgbClr val="9AA0A6"/>
          </p15:clr>
        </p15:guide>
        <p15:guide id="4" orient="horz" pos="2901">
          <p15:clr>
            <a:srgbClr val="9AA0A6"/>
          </p15:clr>
        </p15:guide>
        <p15:guide id="5" orient="horz" pos="560">
          <p15:clr>
            <a:srgbClr val="9AA0A6"/>
          </p15:clr>
        </p15:guide>
        <p15:guide id="6" pos="405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4B4"/>
    <a:srgbClr val="FCFBC3"/>
    <a:srgbClr val="FFFEE9"/>
    <a:srgbClr val="9AB81A"/>
    <a:srgbClr val="BDE9C6"/>
    <a:srgbClr val="69932F"/>
    <a:srgbClr val="FF9F4F"/>
    <a:srgbClr val="FF9234"/>
    <a:srgbClr val="EDF8D0"/>
    <a:srgbClr val="C8D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8" y="68"/>
      </p:cViewPr>
      <p:guideLst>
        <p:guide pos="456"/>
        <p:guide orient="horz" pos="339"/>
        <p:guide pos="5308"/>
        <p:guide orient="horz" pos="2901"/>
        <p:guide orient="horz" pos="560"/>
        <p:guide pos="40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94476-EBC3-4585-A1D4-AFEB26E81FA8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604B0E-F101-4866-87CF-8F000CB2E483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chose the theme of the game</a:t>
          </a:r>
          <a:endParaRPr lang="en-US" sz="1800" dirty="0"/>
        </a:p>
      </dgm:t>
    </dgm:pt>
    <dgm:pt modelId="{8A962511-4115-44F3-8626-2C4C20FF4B84}" type="parTrans" cxnId="{FDFCE99B-9942-44DE-A877-6745FC65B888}">
      <dgm:prSet/>
      <dgm:spPr/>
      <dgm:t>
        <a:bodyPr/>
        <a:lstStyle/>
        <a:p>
          <a:endParaRPr lang="en-US"/>
        </a:p>
      </dgm:t>
    </dgm:pt>
    <dgm:pt modelId="{3508E934-413A-4C30-A27A-91CF65273019}" type="sibTrans" cxnId="{FDFCE99B-9942-44DE-A877-6745FC65B888}">
      <dgm:prSet/>
      <dgm:spPr/>
      <dgm:t>
        <a:bodyPr/>
        <a:lstStyle/>
        <a:p>
          <a:endParaRPr lang="en-US"/>
        </a:p>
      </dgm:t>
    </dgm:pt>
    <dgm:pt modelId="{8190FA22-BEAD-4725-8BB8-9BF485F358F8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assigned roles</a:t>
          </a:r>
          <a:endParaRPr lang="en-US" sz="1800" dirty="0"/>
        </a:p>
      </dgm:t>
    </dgm:pt>
    <dgm:pt modelId="{1050350E-DFAB-4971-B006-03329DA189F4}" type="parTrans" cxnId="{D3495FB0-FE93-4A23-9D0B-FBF759719D47}">
      <dgm:prSet/>
      <dgm:spPr/>
      <dgm:t>
        <a:bodyPr/>
        <a:lstStyle/>
        <a:p>
          <a:endParaRPr lang="en-US"/>
        </a:p>
      </dgm:t>
    </dgm:pt>
    <dgm:pt modelId="{844773CE-66CB-4FB7-A3D8-8F2009EABB45}" type="sibTrans" cxnId="{D3495FB0-FE93-4A23-9D0B-FBF759719D47}">
      <dgm:prSet/>
      <dgm:spPr/>
      <dgm:t>
        <a:bodyPr/>
        <a:lstStyle/>
        <a:p>
          <a:endParaRPr lang="en-US"/>
        </a:p>
      </dgm:t>
    </dgm:pt>
    <dgm:pt modelId="{F98F64DC-5C79-47C2-85CB-34B007AC568C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</a:t>
          </a:r>
          <a:r>
            <a:rPr lang="en-US" sz="1800" dirty="0" smtClean="0">
              <a:latin typeface="Concert One" panose="020B0604020202020204" charset="0"/>
            </a:rPr>
            <a:t>created </a:t>
          </a:r>
          <a:r>
            <a:rPr lang="en-US" sz="1800" dirty="0" smtClean="0">
              <a:latin typeface="Concert One" panose="020B0604020202020204" charset="0"/>
            </a:rPr>
            <a:t>a logo</a:t>
          </a:r>
          <a:endParaRPr lang="en-US" sz="1800" dirty="0">
            <a:latin typeface="Concert One" panose="020B0604020202020204" charset="0"/>
          </a:endParaRPr>
        </a:p>
      </dgm:t>
    </dgm:pt>
    <dgm:pt modelId="{0CD1AB90-077B-40A8-B908-18532FC0FB31}" type="parTrans" cxnId="{9CD242BE-7699-4B50-8BC9-ABA6B6C20349}">
      <dgm:prSet/>
      <dgm:spPr/>
      <dgm:t>
        <a:bodyPr/>
        <a:lstStyle/>
        <a:p>
          <a:endParaRPr lang="en-US"/>
        </a:p>
      </dgm:t>
    </dgm:pt>
    <dgm:pt modelId="{05E30910-C2ED-4BBE-91A8-DDEC4503E85A}" type="sibTrans" cxnId="{9CD242BE-7699-4B50-8BC9-ABA6B6C20349}">
      <dgm:prSet/>
      <dgm:spPr/>
      <dgm:t>
        <a:bodyPr/>
        <a:lstStyle/>
        <a:p>
          <a:endParaRPr lang="en-US"/>
        </a:p>
      </dgm:t>
    </dgm:pt>
    <dgm:pt modelId="{06142C71-73D2-4457-B990-03D5273DBD5E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made the README file</a:t>
          </a:r>
          <a:endParaRPr lang="en-US" sz="1800" dirty="0">
            <a:latin typeface="Concert One" panose="020B0604020202020204" charset="0"/>
          </a:endParaRPr>
        </a:p>
      </dgm:t>
    </dgm:pt>
    <dgm:pt modelId="{4C9AC614-0F7F-4B07-A4B0-6520F9D617FA}" type="parTrans" cxnId="{DCA5CEF5-EDC7-47D5-818A-0C7FBEA3ABB9}">
      <dgm:prSet/>
      <dgm:spPr/>
      <dgm:t>
        <a:bodyPr/>
        <a:lstStyle/>
        <a:p>
          <a:endParaRPr lang="en-US"/>
        </a:p>
      </dgm:t>
    </dgm:pt>
    <dgm:pt modelId="{6E14D921-8A95-4916-B927-3F1181CF9F40}" type="sibTrans" cxnId="{DCA5CEF5-EDC7-47D5-818A-0C7FBEA3ABB9}">
      <dgm:prSet/>
      <dgm:spPr/>
      <dgm:t>
        <a:bodyPr/>
        <a:lstStyle/>
        <a:p>
          <a:endParaRPr lang="en-US"/>
        </a:p>
      </dgm:t>
    </dgm:pt>
    <dgm:pt modelId="{3B7F35E3-D35F-4E9A-9D4A-210DA025A0F0}">
      <dgm:prSet phldrT="[Text]"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dirty="0" smtClean="0">
              <a:latin typeface="Concert One" panose="020B0604020202020204" charset="0"/>
            </a:rPr>
            <a:t>We wrote the code for the game</a:t>
          </a:r>
          <a:endParaRPr lang="en-US" sz="1800" dirty="0">
            <a:latin typeface="Concert One" panose="020B0604020202020204" charset="0"/>
          </a:endParaRPr>
        </a:p>
      </dgm:t>
    </dgm:pt>
    <dgm:pt modelId="{4DCD760E-D691-4413-BB4E-8CBC6DD04CA6}" type="parTrans" cxnId="{FF5A506F-D271-477C-A3BF-6D86934E8392}">
      <dgm:prSet/>
      <dgm:spPr/>
      <dgm:t>
        <a:bodyPr/>
        <a:lstStyle/>
        <a:p>
          <a:endParaRPr lang="en-US"/>
        </a:p>
      </dgm:t>
    </dgm:pt>
    <dgm:pt modelId="{A979148E-58DE-4F39-A2D3-C4FB9A083EF9}" type="sibTrans" cxnId="{FF5A506F-D271-477C-A3BF-6D86934E8392}">
      <dgm:prSet/>
      <dgm:spPr/>
      <dgm:t>
        <a:bodyPr/>
        <a:lstStyle/>
        <a:p>
          <a:endParaRPr lang="en-US"/>
        </a:p>
      </dgm:t>
    </dgm:pt>
    <dgm:pt modelId="{0C8489BF-5B3B-4F4D-82B9-2A8ED6A33555}">
      <dgm:prSet custT="1"/>
      <dgm:spPr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800" smtClean="0">
              <a:latin typeface="Concert One" panose="020B0604020202020204" charset="0"/>
            </a:rPr>
            <a:t>We </a:t>
          </a:r>
          <a:r>
            <a:rPr lang="en-US" sz="1800" smtClean="0">
              <a:latin typeface="Concert One" panose="020B0604020202020204" charset="0"/>
            </a:rPr>
            <a:t>created </a:t>
          </a:r>
          <a:r>
            <a:rPr lang="en-US" sz="1800" dirty="0" smtClean="0">
              <a:latin typeface="Concert One" panose="020B0604020202020204" charset="0"/>
            </a:rPr>
            <a:t>the presentation and the documentation</a:t>
          </a:r>
          <a:endParaRPr lang="en-US" sz="1800" dirty="0">
            <a:latin typeface="Concert One" panose="020B0604020202020204" charset="0"/>
          </a:endParaRPr>
        </a:p>
      </dgm:t>
    </dgm:pt>
    <dgm:pt modelId="{F5F8D56A-447C-4E62-879F-5DCB389B4DC9}" type="parTrans" cxnId="{F53046DE-E516-4068-8692-6D57137E26A2}">
      <dgm:prSet/>
      <dgm:spPr/>
      <dgm:t>
        <a:bodyPr/>
        <a:lstStyle/>
        <a:p>
          <a:endParaRPr lang="en-US"/>
        </a:p>
      </dgm:t>
    </dgm:pt>
    <dgm:pt modelId="{AE67F6A8-1921-4B9D-A569-D30F6B2CFA90}" type="sibTrans" cxnId="{F53046DE-E516-4068-8692-6D57137E26A2}">
      <dgm:prSet/>
      <dgm:spPr/>
      <dgm:t>
        <a:bodyPr/>
        <a:lstStyle/>
        <a:p>
          <a:endParaRPr lang="en-US"/>
        </a:p>
      </dgm:t>
    </dgm:pt>
    <dgm:pt modelId="{96CC5194-ED48-4286-AB7D-84D0C8A0D8D7}" type="pres">
      <dgm:prSet presAssocID="{46294476-EBC3-4585-A1D4-AFEB26E81F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E25DDD-6D4A-4484-BB9E-CF8F071F96B7}" type="pres">
      <dgm:prSet presAssocID="{27604B0E-F101-4866-87CF-8F000CB2E48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CC4BC-D11B-4A3A-AF9E-37071EE51EC8}" type="pres">
      <dgm:prSet presAssocID="{3508E934-413A-4C30-A27A-91CF6527301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AC7E472-CD66-4791-AA50-4E093276C9C0}" type="pres">
      <dgm:prSet presAssocID="{3508E934-413A-4C30-A27A-91CF6527301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8F045BD-0FA8-4875-8C34-CA481ECE6C59}" type="pres">
      <dgm:prSet presAssocID="{8190FA22-BEAD-4725-8BB8-9BF485F358F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855CC-5EAA-455A-BED4-E611C5BA03BB}" type="pres">
      <dgm:prSet presAssocID="{844773CE-66CB-4FB7-A3D8-8F2009EABB4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14B6121-1C91-44EE-B9C2-37B6132AAF7F}" type="pres">
      <dgm:prSet presAssocID="{844773CE-66CB-4FB7-A3D8-8F2009EABB4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C7F90F0-BE81-4901-BABB-49C86CCD2CBC}" type="pres">
      <dgm:prSet presAssocID="{F98F64DC-5C79-47C2-85CB-34B007AC568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1AC5D-7545-4D3B-AFEB-2954560C8A82}" type="pres">
      <dgm:prSet presAssocID="{05E30910-C2ED-4BBE-91A8-DDEC4503E85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FB6F846-B183-4C74-8774-9E58C969A4E1}" type="pres">
      <dgm:prSet presAssocID="{05E30910-C2ED-4BBE-91A8-DDEC4503E85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66A6F8B-BD19-4CA1-8F69-3ECDE410FB8E}" type="pres">
      <dgm:prSet presAssocID="{06142C71-73D2-4457-B990-03D5273DBD5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BC9D7-1160-48F4-B490-15C7F428B09A}" type="pres">
      <dgm:prSet presAssocID="{6E14D921-8A95-4916-B927-3F1181CF9F4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E8867D7-D22F-49AF-9B89-9AC14724801F}" type="pres">
      <dgm:prSet presAssocID="{6E14D921-8A95-4916-B927-3F1181CF9F4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BA1D382-6DE6-48B7-988E-C9F5113915EE}" type="pres">
      <dgm:prSet presAssocID="{3B7F35E3-D35F-4E9A-9D4A-210DA025A0F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A0522-5533-4FC3-A641-AC225D16844B}" type="pres">
      <dgm:prSet presAssocID="{A979148E-58DE-4F39-A2D3-C4FB9A083EF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D004D4B-C15A-48AE-8345-BA2C66903EBF}" type="pres">
      <dgm:prSet presAssocID="{A979148E-58DE-4F39-A2D3-C4FB9A083EF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D4CFFF8-DE9E-4B85-98A2-07CC9CD1834E}" type="pres">
      <dgm:prSet presAssocID="{0C8489BF-5B3B-4F4D-82B9-2A8ED6A3355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A1891-24F1-4A69-BA19-7453A09638FD}" type="presOf" srcId="{3B7F35E3-D35F-4E9A-9D4A-210DA025A0F0}" destId="{9BA1D382-6DE6-48B7-988E-C9F5113915EE}" srcOrd="0" destOrd="0" presId="urn:microsoft.com/office/officeart/2005/8/layout/process5"/>
    <dgm:cxn modelId="{65321A91-68A6-49D7-817C-D1EC4AC29687}" type="presOf" srcId="{6E14D921-8A95-4916-B927-3F1181CF9F40}" destId="{5E8867D7-D22F-49AF-9B89-9AC14724801F}" srcOrd="1" destOrd="0" presId="urn:microsoft.com/office/officeart/2005/8/layout/process5"/>
    <dgm:cxn modelId="{FDFCE99B-9942-44DE-A877-6745FC65B888}" srcId="{46294476-EBC3-4585-A1D4-AFEB26E81FA8}" destId="{27604B0E-F101-4866-87CF-8F000CB2E483}" srcOrd="0" destOrd="0" parTransId="{8A962511-4115-44F3-8626-2C4C20FF4B84}" sibTransId="{3508E934-413A-4C30-A27A-91CF65273019}"/>
    <dgm:cxn modelId="{445BD231-4DE1-4396-93FD-98F3873501FF}" type="presOf" srcId="{06142C71-73D2-4457-B990-03D5273DBD5E}" destId="{266A6F8B-BD19-4CA1-8F69-3ECDE410FB8E}" srcOrd="0" destOrd="0" presId="urn:microsoft.com/office/officeart/2005/8/layout/process5"/>
    <dgm:cxn modelId="{D3495FB0-FE93-4A23-9D0B-FBF759719D47}" srcId="{46294476-EBC3-4585-A1D4-AFEB26E81FA8}" destId="{8190FA22-BEAD-4725-8BB8-9BF485F358F8}" srcOrd="1" destOrd="0" parTransId="{1050350E-DFAB-4971-B006-03329DA189F4}" sibTransId="{844773CE-66CB-4FB7-A3D8-8F2009EABB45}"/>
    <dgm:cxn modelId="{879A9DE9-815B-450B-9BD6-FAC7A971AAD6}" type="presOf" srcId="{6E14D921-8A95-4916-B927-3F1181CF9F40}" destId="{F72BC9D7-1160-48F4-B490-15C7F428B09A}" srcOrd="0" destOrd="0" presId="urn:microsoft.com/office/officeart/2005/8/layout/process5"/>
    <dgm:cxn modelId="{042B8995-5618-4BE7-ADF7-54182C8F9CC9}" type="presOf" srcId="{05E30910-C2ED-4BBE-91A8-DDEC4503E85A}" destId="{2FB6F846-B183-4C74-8774-9E58C969A4E1}" srcOrd="1" destOrd="0" presId="urn:microsoft.com/office/officeart/2005/8/layout/process5"/>
    <dgm:cxn modelId="{C5A77FE7-1C12-4FA7-9BA2-1BA59C5F18AA}" type="presOf" srcId="{844773CE-66CB-4FB7-A3D8-8F2009EABB45}" destId="{D65855CC-5EAA-455A-BED4-E611C5BA03BB}" srcOrd="0" destOrd="0" presId="urn:microsoft.com/office/officeart/2005/8/layout/process5"/>
    <dgm:cxn modelId="{B6C03173-D6AD-4FF1-A432-CE43EDEFA781}" type="presOf" srcId="{F98F64DC-5C79-47C2-85CB-34B007AC568C}" destId="{3C7F90F0-BE81-4901-BABB-49C86CCD2CBC}" srcOrd="0" destOrd="0" presId="urn:microsoft.com/office/officeart/2005/8/layout/process5"/>
    <dgm:cxn modelId="{7B4B85ED-0078-4E38-9902-EC48142DE929}" type="presOf" srcId="{A979148E-58DE-4F39-A2D3-C4FB9A083EF9}" destId="{1BBA0522-5533-4FC3-A641-AC225D16844B}" srcOrd="0" destOrd="0" presId="urn:microsoft.com/office/officeart/2005/8/layout/process5"/>
    <dgm:cxn modelId="{A8C9A9A9-27C4-4360-BA2C-1BEF3990401E}" type="presOf" srcId="{844773CE-66CB-4FB7-A3D8-8F2009EABB45}" destId="{114B6121-1C91-44EE-B9C2-37B6132AAF7F}" srcOrd="1" destOrd="0" presId="urn:microsoft.com/office/officeart/2005/8/layout/process5"/>
    <dgm:cxn modelId="{DCA5CEF5-EDC7-47D5-818A-0C7FBEA3ABB9}" srcId="{46294476-EBC3-4585-A1D4-AFEB26E81FA8}" destId="{06142C71-73D2-4457-B990-03D5273DBD5E}" srcOrd="3" destOrd="0" parTransId="{4C9AC614-0F7F-4B07-A4B0-6520F9D617FA}" sibTransId="{6E14D921-8A95-4916-B927-3F1181CF9F40}"/>
    <dgm:cxn modelId="{B744C08E-DAF4-46F6-A2C6-3DDCCC2F3E7C}" type="presOf" srcId="{05E30910-C2ED-4BBE-91A8-DDEC4503E85A}" destId="{5621AC5D-7545-4D3B-AFEB-2954560C8A82}" srcOrd="0" destOrd="0" presId="urn:microsoft.com/office/officeart/2005/8/layout/process5"/>
    <dgm:cxn modelId="{F94764D9-C2AC-49D8-8B32-9AB467654802}" type="presOf" srcId="{27604B0E-F101-4866-87CF-8F000CB2E483}" destId="{0AE25DDD-6D4A-4484-BB9E-CF8F071F96B7}" srcOrd="0" destOrd="0" presId="urn:microsoft.com/office/officeart/2005/8/layout/process5"/>
    <dgm:cxn modelId="{C948280A-517F-4AA0-A5BB-62B4C011BF89}" type="presOf" srcId="{46294476-EBC3-4585-A1D4-AFEB26E81FA8}" destId="{96CC5194-ED48-4286-AB7D-84D0C8A0D8D7}" srcOrd="0" destOrd="0" presId="urn:microsoft.com/office/officeart/2005/8/layout/process5"/>
    <dgm:cxn modelId="{3D61A4F3-5F89-4A21-A99D-80A918CA7750}" type="presOf" srcId="{0C8489BF-5B3B-4F4D-82B9-2A8ED6A33555}" destId="{AD4CFFF8-DE9E-4B85-98A2-07CC9CD1834E}" srcOrd="0" destOrd="0" presId="urn:microsoft.com/office/officeart/2005/8/layout/process5"/>
    <dgm:cxn modelId="{483F018F-A4FE-4E83-92C5-B7A935B365B5}" type="presOf" srcId="{3508E934-413A-4C30-A27A-91CF65273019}" destId="{CAC7E472-CD66-4791-AA50-4E093276C9C0}" srcOrd="1" destOrd="0" presId="urn:microsoft.com/office/officeart/2005/8/layout/process5"/>
    <dgm:cxn modelId="{BC292721-396A-43DD-8366-3F77EA639F99}" type="presOf" srcId="{3508E934-413A-4C30-A27A-91CF65273019}" destId="{CFECC4BC-D11B-4A3A-AF9E-37071EE51EC8}" srcOrd="0" destOrd="0" presId="urn:microsoft.com/office/officeart/2005/8/layout/process5"/>
    <dgm:cxn modelId="{F53046DE-E516-4068-8692-6D57137E26A2}" srcId="{46294476-EBC3-4585-A1D4-AFEB26E81FA8}" destId="{0C8489BF-5B3B-4F4D-82B9-2A8ED6A33555}" srcOrd="5" destOrd="0" parTransId="{F5F8D56A-447C-4E62-879F-5DCB389B4DC9}" sibTransId="{AE67F6A8-1921-4B9D-A569-D30F6B2CFA90}"/>
    <dgm:cxn modelId="{FF5A506F-D271-477C-A3BF-6D86934E8392}" srcId="{46294476-EBC3-4585-A1D4-AFEB26E81FA8}" destId="{3B7F35E3-D35F-4E9A-9D4A-210DA025A0F0}" srcOrd="4" destOrd="0" parTransId="{4DCD760E-D691-4413-BB4E-8CBC6DD04CA6}" sibTransId="{A979148E-58DE-4F39-A2D3-C4FB9A083EF9}"/>
    <dgm:cxn modelId="{0FE0F3B0-C6BC-432D-8C36-95066C6DDA4A}" type="presOf" srcId="{8190FA22-BEAD-4725-8BB8-9BF485F358F8}" destId="{48F045BD-0FA8-4875-8C34-CA481ECE6C59}" srcOrd="0" destOrd="0" presId="urn:microsoft.com/office/officeart/2005/8/layout/process5"/>
    <dgm:cxn modelId="{9CD242BE-7699-4B50-8BC9-ABA6B6C20349}" srcId="{46294476-EBC3-4585-A1D4-AFEB26E81FA8}" destId="{F98F64DC-5C79-47C2-85CB-34B007AC568C}" srcOrd="2" destOrd="0" parTransId="{0CD1AB90-077B-40A8-B908-18532FC0FB31}" sibTransId="{05E30910-C2ED-4BBE-91A8-DDEC4503E85A}"/>
    <dgm:cxn modelId="{AF75CF08-AC42-44AE-875C-8F9DBE620CD7}" type="presOf" srcId="{A979148E-58DE-4F39-A2D3-C4FB9A083EF9}" destId="{BD004D4B-C15A-48AE-8345-BA2C66903EBF}" srcOrd="1" destOrd="0" presId="urn:microsoft.com/office/officeart/2005/8/layout/process5"/>
    <dgm:cxn modelId="{56A6B794-64D8-4A9B-8508-0C3CF13E8166}" type="presParOf" srcId="{96CC5194-ED48-4286-AB7D-84D0C8A0D8D7}" destId="{0AE25DDD-6D4A-4484-BB9E-CF8F071F96B7}" srcOrd="0" destOrd="0" presId="urn:microsoft.com/office/officeart/2005/8/layout/process5"/>
    <dgm:cxn modelId="{06DA0ABA-F66B-45E2-8A5B-66DEFDE04AC8}" type="presParOf" srcId="{96CC5194-ED48-4286-AB7D-84D0C8A0D8D7}" destId="{CFECC4BC-D11B-4A3A-AF9E-37071EE51EC8}" srcOrd="1" destOrd="0" presId="urn:microsoft.com/office/officeart/2005/8/layout/process5"/>
    <dgm:cxn modelId="{FDD9120F-55AB-431F-8B5A-03CC045EC9FE}" type="presParOf" srcId="{CFECC4BC-D11B-4A3A-AF9E-37071EE51EC8}" destId="{CAC7E472-CD66-4791-AA50-4E093276C9C0}" srcOrd="0" destOrd="0" presId="urn:microsoft.com/office/officeart/2005/8/layout/process5"/>
    <dgm:cxn modelId="{2270C6C0-CAFC-436A-94B4-6AF98D5CC96D}" type="presParOf" srcId="{96CC5194-ED48-4286-AB7D-84D0C8A0D8D7}" destId="{48F045BD-0FA8-4875-8C34-CA481ECE6C59}" srcOrd="2" destOrd="0" presId="urn:microsoft.com/office/officeart/2005/8/layout/process5"/>
    <dgm:cxn modelId="{EF2B8E5E-4EBE-403A-839A-AE1C512BDB79}" type="presParOf" srcId="{96CC5194-ED48-4286-AB7D-84D0C8A0D8D7}" destId="{D65855CC-5EAA-455A-BED4-E611C5BA03BB}" srcOrd="3" destOrd="0" presId="urn:microsoft.com/office/officeart/2005/8/layout/process5"/>
    <dgm:cxn modelId="{4E1AC2F0-064A-474B-9AAD-01A19570E413}" type="presParOf" srcId="{D65855CC-5EAA-455A-BED4-E611C5BA03BB}" destId="{114B6121-1C91-44EE-B9C2-37B6132AAF7F}" srcOrd="0" destOrd="0" presId="urn:microsoft.com/office/officeart/2005/8/layout/process5"/>
    <dgm:cxn modelId="{8D197E9F-8AD0-41DE-A0E4-550538D81F98}" type="presParOf" srcId="{96CC5194-ED48-4286-AB7D-84D0C8A0D8D7}" destId="{3C7F90F0-BE81-4901-BABB-49C86CCD2CBC}" srcOrd="4" destOrd="0" presId="urn:microsoft.com/office/officeart/2005/8/layout/process5"/>
    <dgm:cxn modelId="{1A29D766-98F9-43C0-AD52-A912349BF7DA}" type="presParOf" srcId="{96CC5194-ED48-4286-AB7D-84D0C8A0D8D7}" destId="{5621AC5D-7545-4D3B-AFEB-2954560C8A82}" srcOrd="5" destOrd="0" presId="urn:microsoft.com/office/officeart/2005/8/layout/process5"/>
    <dgm:cxn modelId="{1F1633DB-1E1F-403B-99CC-6387E7FAED6E}" type="presParOf" srcId="{5621AC5D-7545-4D3B-AFEB-2954560C8A82}" destId="{2FB6F846-B183-4C74-8774-9E58C969A4E1}" srcOrd="0" destOrd="0" presId="urn:microsoft.com/office/officeart/2005/8/layout/process5"/>
    <dgm:cxn modelId="{A9B27188-B8E6-448E-B429-96E4E9785423}" type="presParOf" srcId="{96CC5194-ED48-4286-AB7D-84D0C8A0D8D7}" destId="{266A6F8B-BD19-4CA1-8F69-3ECDE410FB8E}" srcOrd="6" destOrd="0" presId="urn:microsoft.com/office/officeart/2005/8/layout/process5"/>
    <dgm:cxn modelId="{10C960B7-5784-4034-A1D4-F3334D3CB054}" type="presParOf" srcId="{96CC5194-ED48-4286-AB7D-84D0C8A0D8D7}" destId="{F72BC9D7-1160-48F4-B490-15C7F428B09A}" srcOrd="7" destOrd="0" presId="urn:microsoft.com/office/officeart/2005/8/layout/process5"/>
    <dgm:cxn modelId="{936C033E-2915-4222-AC36-903D8218F61E}" type="presParOf" srcId="{F72BC9D7-1160-48F4-B490-15C7F428B09A}" destId="{5E8867D7-D22F-49AF-9B89-9AC14724801F}" srcOrd="0" destOrd="0" presId="urn:microsoft.com/office/officeart/2005/8/layout/process5"/>
    <dgm:cxn modelId="{D34D3303-E2D1-4C1B-A338-A8E013795C52}" type="presParOf" srcId="{96CC5194-ED48-4286-AB7D-84D0C8A0D8D7}" destId="{9BA1D382-6DE6-48B7-988E-C9F5113915EE}" srcOrd="8" destOrd="0" presId="urn:microsoft.com/office/officeart/2005/8/layout/process5"/>
    <dgm:cxn modelId="{54B9F343-DC8F-41DB-A75B-E30DD2DCDFFD}" type="presParOf" srcId="{96CC5194-ED48-4286-AB7D-84D0C8A0D8D7}" destId="{1BBA0522-5533-4FC3-A641-AC225D16844B}" srcOrd="9" destOrd="0" presId="urn:microsoft.com/office/officeart/2005/8/layout/process5"/>
    <dgm:cxn modelId="{343BCB25-466E-4A14-BDA6-BB0A47EB497D}" type="presParOf" srcId="{1BBA0522-5533-4FC3-A641-AC225D16844B}" destId="{BD004D4B-C15A-48AE-8345-BA2C66903EBF}" srcOrd="0" destOrd="0" presId="urn:microsoft.com/office/officeart/2005/8/layout/process5"/>
    <dgm:cxn modelId="{CE104B90-A3FE-40F5-9F8C-6AEBCA6ACBC9}" type="presParOf" srcId="{96CC5194-ED48-4286-AB7D-84D0C8A0D8D7}" destId="{AD4CFFF8-DE9E-4B85-98A2-07CC9CD1834E}" srcOrd="10" destOrd="0" presId="urn:microsoft.com/office/officeart/2005/8/layout/process5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25DDD-6D4A-4484-BB9E-CF8F071F96B7}">
      <dsp:nvSpPr>
        <dsp:cNvPr id="0" name=""/>
        <dsp:cNvSpPr/>
      </dsp:nvSpPr>
      <dsp:spPr>
        <a:xfrm>
          <a:off x="6058" y="878568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chose the theme of the game</a:t>
          </a:r>
          <a:endParaRPr lang="en-US" sz="1800" kern="1200" dirty="0"/>
        </a:p>
      </dsp:txBody>
      <dsp:txXfrm>
        <a:off x="37879" y="910389"/>
        <a:ext cx="1747111" cy="1022809"/>
      </dsp:txXfrm>
    </dsp:sp>
    <dsp:sp modelId="{CFECC4BC-D11B-4A3A-AF9E-37071EE51EC8}">
      <dsp:nvSpPr>
        <dsp:cNvPr id="0" name=""/>
        <dsp:cNvSpPr/>
      </dsp:nvSpPr>
      <dsp:spPr>
        <a:xfrm>
          <a:off x="1976157" y="1197261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976157" y="1287074"/>
        <a:ext cx="268715" cy="269440"/>
      </dsp:txXfrm>
    </dsp:sp>
    <dsp:sp modelId="{48F045BD-0FA8-4875-8C34-CA481ECE6C59}">
      <dsp:nvSpPr>
        <dsp:cNvPr id="0" name=""/>
        <dsp:cNvSpPr/>
      </dsp:nvSpPr>
      <dsp:spPr>
        <a:xfrm>
          <a:off x="2541112" y="878568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1346402"/>
            <a:satOff val="-3454"/>
            <a:lumOff val="-1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assigned roles</a:t>
          </a:r>
          <a:endParaRPr lang="en-US" sz="1800" kern="1200" dirty="0"/>
        </a:p>
      </dsp:txBody>
      <dsp:txXfrm>
        <a:off x="2572933" y="910389"/>
        <a:ext cx="1747111" cy="1022809"/>
      </dsp:txXfrm>
    </dsp:sp>
    <dsp:sp modelId="{D65855CC-5EAA-455A-BED4-E611C5BA03BB}">
      <dsp:nvSpPr>
        <dsp:cNvPr id="0" name=""/>
        <dsp:cNvSpPr/>
      </dsp:nvSpPr>
      <dsp:spPr>
        <a:xfrm>
          <a:off x="4511211" y="1197261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683002"/>
            <a:satOff val="-4317"/>
            <a:lumOff val="-1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511211" y="1287074"/>
        <a:ext cx="268715" cy="269440"/>
      </dsp:txXfrm>
    </dsp:sp>
    <dsp:sp modelId="{3C7F90F0-BE81-4901-BABB-49C86CCD2CBC}">
      <dsp:nvSpPr>
        <dsp:cNvPr id="0" name=""/>
        <dsp:cNvSpPr/>
      </dsp:nvSpPr>
      <dsp:spPr>
        <a:xfrm>
          <a:off x="5076166" y="878568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2692804"/>
            <a:satOff val="-6908"/>
            <a:lumOff val="-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</a:t>
          </a:r>
          <a:r>
            <a:rPr lang="en-US" sz="1800" kern="1200" dirty="0" smtClean="0">
              <a:latin typeface="Concert One" panose="020B0604020202020204" charset="0"/>
            </a:rPr>
            <a:t>created </a:t>
          </a:r>
          <a:r>
            <a:rPr lang="en-US" sz="1800" kern="1200" dirty="0" smtClean="0">
              <a:latin typeface="Concert One" panose="020B0604020202020204" charset="0"/>
            </a:rPr>
            <a:t>a logo</a:t>
          </a:r>
          <a:endParaRPr lang="en-US" sz="1800" kern="1200" dirty="0">
            <a:latin typeface="Concert One" panose="020B0604020202020204" charset="0"/>
          </a:endParaRPr>
        </a:p>
      </dsp:txBody>
      <dsp:txXfrm>
        <a:off x="5107987" y="910389"/>
        <a:ext cx="1747111" cy="1022809"/>
      </dsp:txXfrm>
    </dsp:sp>
    <dsp:sp modelId="{5621AC5D-7545-4D3B-AFEB-2954560C8A82}">
      <dsp:nvSpPr>
        <dsp:cNvPr id="0" name=""/>
        <dsp:cNvSpPr/>
      </dsp:nvSpPr>
      <dsp:spPr>
        <a:xfrm rot="5400000">
          <a:off x="5789603" y="2091773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366004"/>
            <a:satOff val="-8634"/>
            <a:lumOff val="-2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5846823" y="2124366"/>
        <a:ext cx="269440" cy="268715"/>
      </dsp:txXfrm>
    </dsp:sp>
    <dsp:sp modelId="{266A6F8B-BD19-4CA1-8F69-3ECDE410FB8E}">
      <dsp:nvSpPr>
        <dsp:cNvPr id="0" name=""/>
        <dsp:cNvSpPr/>
      </dsp:nvSpPr>
      <dsp:spPr>
        <a:xfrm>
          <a:off x="5076166" y="2689321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4039205"/>
            <a:satOff val="-10361"/>
            <a:lumOff val="-3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made the README file</a:t>
          </a:r>
          <a:endParaRPr lang="en-US" sz="1800" kern="1200" dirty="0">
            <a:latin typeface="Concert One" panose="020B0604020202020204" charset="0"/>
          </a:endParaRPr>
        </a:p>
      </dsp:txBody>
      <dsp:txXfrm>
        <a:off x="5107987" y="2721142"/>
        <a:ext cx="1747111" cy="1022809"/>
      </dsp:txXfrm>
    </dsp:sp>
    <dsp:sp modelId="{F72BC9D7-1160-48F4-B490-15C7F428B09A}">
      <dsp:nvSpPr>
        <dsp:cNvPr id="0" name=""/>
        <dsp:cNvSpPr/>
      </dsp:nvSpPr>
      <dsp:spPr>
        <a:xfrm rot="10800000">
          <a:off x="4532940" y="3008014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049007"/>
            <a:satOff val="-12952"/>
            <a:lumOff val="-4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4648104" y="3097827"/>
        <a:ext cx="268715" cy="269440"/>
      </dsp:txXfrm>
    </dsp:sp>
    <dsp:sp modelId="{9BA1D382-6DE6-48B7-988E-C9F5113915EE}">
      <dsp:nvSpPr>
        <dsp:cNvPr id="0" name=""/>
        <dsp:cNvSpPr/>
      </dsp:nvSpPr>
      <dsp:spPr>
        <a:xfrm>
          <a:off x="2541112" y="2689321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5385607"/>
            <a:satOff val="-13815"/>
            <a:lumOff val="-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ncert One" panose="020B0604020202020204" charset="0"/>
            </a:rPr>
            <a:t>We wrote the code for the game</a:t>
          </a:r>
          <a:endParaRPr lang="en-US" sz="1800" kern="1200" dirty="0">
            <a:latin typeface="Concert One" panose="020B0604020202020204" charset="0"/>
          </a:endParaRPr>
        </a:p>
      </dsp:txBody>
      <dsp:txXfrm>
        <a:off x="2572933" y="2721142"/>
        <a:ext cx="1747111" cy="1022809"/>
      </dsp:txXfrm>
    </dsp:sp>
    <dsp:sp modelId="{1BBA0522-5533-4FC3-A641-AC225D16844B}">
      <dsp:nvSpPr>
        <dsp:cNvPr id="0" name=""/>
        <dsp:cNvSpPr/>
      </dsp:nvSpPr>
      <dsp:spPr>
        <a:xfrm rot="10800000">
          <a:off x="1997886" y="3008014"/>
          <a:ext cx="383879" cy="449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732009"/>
            <a:satOff val="-17269"/>
            <a:lumOff val="-5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2113050" y="3097827"/>
        <a:ext cx="268715" cy="269440"/>
      </dsp:txXfrm>
    </dsp:sp>
    <dsp:sp modelId="{AD4CFFF8-DE9E-4B85-98A2-07CC9CD1834E}">
      <dsp:nvSpPr>
        <dsp:cNvPr id="0" name=""/>
        <dsp:cNvSpPr/>
      </dsp:nvSpPr>
      <dsp:spPr>
        <a:xfrm>
          <a:off x="6058" y="2689321"/>
          <a:ext cx="1810753" cy="1086451"/>
        </a:xfrm>
        <a:prstGeom prst="roundRect">
          <a:avLst>
            <a:gd name="adj" fmla="val 10000"/>
          </a:avLst>
        </a:prstGeom>
        <a:solidFill>
          <a:schemeClr val="accent2">
            <a:hueOff val="6732009"/>
            <a:satOff val="-17269"/>
            <a:lumOff val="-5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Concert One" panose="020B0604020202020204" charset="0"/>
            </a:rPr>
            <a:t>We </a:t>
          </a:r>
          <a:r>
            <a:rPr lang="en-US" sz="1800" kern="1200" smtClean="0">
              <a:latin typeface="Concert One" panose="020B0604020202020204" charset="0"/>
            </a:rPr>
            <a:t>created </a:t>
          </a:r>
          <a:r>
            <a:rPr lang="en-US" sz="1800" kern="1200" dirty="0" smtClean="0">
              <a:latin typeface="Concert One" panose="020B0604020202020204" charset="0"/>
            </a:rPr>
            <a:t>the presentation and the documentation</a:t>
          </a:r>
          <a:endParaRPr lang="en-US" sz="1800" kern="1200" dirty="0">
            <a:latin typeface="Concert One" panose="020B0604020202020204" charset="0"/>
          </a:endParaRPr>
        </a:p>
      </dsp:txBody>
      <dsp:txXfrm>
        <a:off x="37879" y="2721142"/>
        <a:ext cx="1747111" cy="1022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6700" y="628800"/>
            <a:ext cx="6570600" cy="20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46525" y="2571875"/>
            <a:ext cx="45579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720000" y="1161825"/>
            <a:ext cx="7704000" cy="27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74725" y="2320875"/>
            <a:ext cx="35664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974725" y="1545375"/>
            <a:ext cx="3392700" cy="64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720000" y="1161825"/>
            <a:ext cx="4208400" cy="27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just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1579075" y="445025"/>
            <a:ext cx="5985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1290500" y="445025"/>
            <a:ext cx="6563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subTitle" idx="1"/>
          </p:nvPr>
        </p:nvSpPr>
        <p:spPr>
          <a:xfrm>
            <a:off x="1290750" y="190770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0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ubTitle" idx="2"/>
          </p:nvPr>
        </p:nvSpPr>
        <p:spPr>
          <a:xfrm>
            <a:off x="4945625" y="190770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0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ubTitle" idx="3"/>
          </p:nvPr>
        </p:nvSpPr>
        <p:spPr>
          <a:xfrm>
            <a:off x="1290750" y="229320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ubTitle" idx="4"/>
          </p:nvPr>
        </p:nvSpPr>
        <p:spPr>
          <a:xfrm>
            <a:off x="4945625" y="229320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1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2698800" y="445025"/>
            <a:ext cx="374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1775025" y="1297475"/>
            <a:ext cx="2682000" cy="23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2"/>
          </p:nvPr>
        </p:nvSpPr>
        <p:spPr>
          <a:xfrm>
            <a:off x="4686983" y="1297475"/>
            <a:ext cx="2682000" cy="23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1486200" y="2080300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ubTitle" idx="1"/>
          </p:nvPr>
        </p:nvSpPr>
        <p:spPr>
          <a:xfrm>
            <a:off x="1167950" y="248582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title" idx="2"/>
          </p:nvPr>
        </p:nvSpPr>
        <p:spPr>
          <a:xfrm>
            <a:off x="3874499" y="2073875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ubTitle" idx="3"/>
          </p:nvPr>
        </p:nvSpPr>
        <p:spPr>
          <a:xfrm>
            <a:off x="3556200" y="2478652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 idx="4"/>
          </p:nvPr>
        </p:nvSpPr>
        <p:spPr>
          <a:xfrm>
            <a:off x="6262750" y="2080300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5"/>
          </p:nvPr>
        </p:nvSpPr>
        <p:spPr>
          <a:xfrm>
            <a:off x="5944450" y="248582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257600" y="1633775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ubTitle" idx="1"/>
          </p:nvPr>
        </p:nvSpPr>
        <p:spPr>
          <a:xfrm>
            <a:off x="939350" y="203930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title" idx="2"/>
          </p:nvPr>
        </p:nvSpPr>
        <p:spPr>
          <a:xfrm>
            <a:off x="3722099" y="1627350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ubTitle" idx="3"/>
          </p:nvPr>
        </p:nvSpPr>
        <p:spPr>
          <a:xfrm>
            <a:off x="3403800" y="2032127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title" idx="4"/>
          </p:nvPr>
        </p:nvSpPr>
        <p:spPr>
          <a:xfrm>
            <a:off x="6186550" y="1633775"/>
            <a:ext cx="1699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ubTitle" idx="5"/>
          </p:nvPr>
        </p:nvSpPr>
        <p:spPr>
          <a:xfrm>
            <a:off x="5868250" y="203930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1432950" y="1621505"/>
            <a:ext cx="21633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ubTitle" idx="1"/>
          </p:nvPr>
        </p:nvSpPr>
        <p:spPr>
          <a:xfrm>
            <a:off x="1077450" y="20001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title" idx="2"/>
          </p:nvPr>
        </p:nvSpPr>
        <p:spPr>
          <a:xfrm>
            <a:off x="5535025" y="1621505"/>
            <a:ext cx="21633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3"/>
          </p:nvPr>
        </p:nvSpPr>
        <p:spPr>
          <a:xfrm>
            <a:off x="5179601" y="20001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title" idx="4"/>
          </p:nvPr>
        </p:nvSpPr>
        <p:spPr>
          <a:xfrm>
            <a:off x="1432950" y="2765631"/>
            <a:ext cx="21633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ubTitle" idx="5"/>
          </p:nvPr>
        </p:nvSpPr>
        <p:spPr>
          <a:xfrm>
            <a:off x="1077450" y="314423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title" idx="6"/>
          </p:nvPr>
        </p:nvSpPr>
        <p:spPr>
          <a:xfrm>
            <a:off x="5542652" y="2765631"/>
            <a:ext cx="2148300" cy="4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ubTitle" idx="7"/>
          </p:nvPr>
        </p:nvSpPr>
        <p:spPr>
          <a:xfrm>
            <a:off x="5179601" y="314423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75875" y="866285"/>
            <a:ext cx="3093600" cy="17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1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12425" y="1345950"/>
            <a:ext cx="108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39625" y="2668925"/>
            <a:ext cx="4557900" cy="45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719975" y="13951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719975" y="1829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title" idx="2"/>
          </p:nvPr>
        </p:nvSpPr>
        <p:spPr>
          <a:xfrm>
            <a:off x="3419244" y="13951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ubTitle" idx="3"/>
          </p:nvPr>
        </p:nvSpPr>
        <p:spPr>
          <a:xfrm>
            <a:off x="3419244" y="1829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title" idx="4"/>
          </p:nvPr>
        </p:nvSpPr>
        <p:spPr>
          <a:xfrm>
            <a:off x="719975" y="2523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5"/>
          </p:nvPr>
        </p:nvSpPr>
        <p:spPr>
          <a:xfrm>
            <a:off x="719975" y="2957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title" idx="6"/>
          </p:nvPr>
        </p:nvSpPr>
        <p:spPr>
          <a:xfrm>
            <a:off x="3419244" y="2523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7"/>
          </p:nvPr>
        </p:nvSpPr>
        <p:spPr>
          <a:xfrm>
            <a:off x="3419244" y="2957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title" idx="8"/>
          </p:nvPr>
        </p:nvSpPr>
        <p:spPr>
          <a:xfrm>
            <a:off x="6118520" y="13951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9"/>
          </p:nvPr>
        </p:nvSpPr>
        <p:spPr>
          <a:xfrm>
            <a:off x="6118520" y="1829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 idx="13"/>
          </p:nvPr>
        </p:nvSpPr>
        <p:spPr>
          <a:xfrm>
            <a:off x="6118520" y="2523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4"/>
          </p:nvPr>
        </p:nvSpPr>
        <p:spPr>
          <a:xfrm>
            <a:off x="6118520" y="2957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ctrTitle"/>
          </p:nvPr>
        </p:nvSpPr>
        <p:spPr>
          <a:xfrm>
            <a:off x="3041150" y="496275"/>
            <a:ext cx="30615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ubTitle" idx="1"/>
          </p:nvPr>
        </p:nvSpPr>
        <p:spPr>
          <a:xfrm>
            <a:off x="2425075" y="1298496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ubTitle" idx="2"/>
          </p:nvPr>
        </p:nvSpPr>
        <p:spPr>
          <a:xfrm>
            <a:off x="2425000" y="4050500"/>
            <a:ext cx="42939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2529325" y="3333825"/>
            <a:ext cx="4085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highlight>
                <a:srgbClr val="DFDEFC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481263" y="167910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0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755138" y="1679100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0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ncert One"/>
              <a:buNone/>
              <a:defRPr sz="25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481263" y="214080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755138" y="2140800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2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698800" y="445025"/>
            <a:ext cx="374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989350" y="1602275"/>
            <a:ext cx="2919000" cy="26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131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864000" y="423900"/>
            <a:ext cx="7416000" cy="64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4329925" y="2727750"/>
            <a:ext cx="3566400" cy="8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329925" y="1223850"/>
            <a:ext cx="3911100" cy="137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3" r:id="rId21"/>
    <p:sldLayoutId id="2147483674" r:id="rId22"/>
    <p:sldLayoutId id="2147483675" r:id="rId23"/>
  </p:sldLayoutIdLst>
  <p:transition spd="slow">
    <p:cover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ransition spd="slow">
    <p:cover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175" y="1191718"/>
            <a:ext cx="6570600" cy="1169233"/>
          </a:xfrm>
        </p:spPr>
        <p:txBody>
          <a:bodyPr/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COWSERS</a:t>
            </a:r>
            <a:endParaRPr lang="bg-BG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525" y="2444458"/>
            <a:ext cx="4557900" cy="607200"/>
          </a:xfrm>
        </p:spPr>
        <p:txBody>
          <a:bodyPr/>
          <a:lstStyle/>
          <a:p>
            <a:r>
              <a:rPr lang="en-US" sz="2800" b="1" dirty="0">
                <a:solidFill>
                  <a:srgbClr val="69932F"/>
                </a:solidFill>
              </a:rPr>
              <a:t>Math </a:t>
            </a:r>
            <a:r>
              <a:rPr lang="en-US" sz="2800" b="1" dirty="0" smtClean="0">
                <a:solidFill>
                  <a:srgbClr val="69932F"/>
                </a:solidFill>
              </a:rPr>
              <a:t>Game</a:t>
            </a:r>
            <a:endParaRPr lang="en-US" sz="2800" b="1" dirty="0">
              <a:solidFill>
                <a:srgbClr val="69932F"/>
              </a:solidFill>
            </a:endParaRPr>
          </a:p>
        </p:txBody>
      </p:sp>
      <p:pic>
        <p:nvPicPr>
          <p:cNvPr id="5" name="Google Shape;571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359267">
            <a:off x="469408" y="2929419"/>
            <a:ext cx="2393318" cy="197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81876">
            <a:off x="6021321" y="2992186"/>
            <a:ext cx="2280061" cy="2050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8460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20000" y="59961"/>
            <a:ext cx="7704000" cy="9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48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IDEA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687" y="979380"/>
            <a:ext cx="8210626" cy="2993013"/>
          </a:xfrm>
          <a:prstGeom prst="roundRect">
            <a:avLst/>
          </a:prstGeom>
          <a:solidFill>
            <a:srgbClr val="EDF8D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802446" y="1898799"/>
            <a:ext cx="36046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Our idea is to create a </a:t>
            </a:r>
            <a:r>
              <a:rPr lang="en-US" sz="2000" dirty="0" err="1">
                <a:solidFill>
                  <a:srgbClr val="11B4B4"/>
                </a:solidFill>
                <a:latin typeface="Concert One" panose="020B0604020202020204" charset="0"/>
              </a:rPr>
              <a:t>s</a:t>
            </a:r>
            <a:r>
              <a:rPr lang="en-US" sz="2000" dirty="0" err="1" smtClean="0">
                <a:solidFill>
                  <a:srgbClr val="11B4B4"/>
                </a:solidFill>
                <a:latin typeface="Concert One" panose="020B0604020202020204" charset="0"/>
              </a:rPr>
              <a:t>ingleplayer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 </a:t>
            </a:r>
            <a:r>
              <a:rPr lang="en-US" sz="2000" dirty="0">
                <a:solidFill>
                  <a:srgbClr val="11B4B4"/>
                </a:solidFill>
                <a:latin typeface="Concert One" panose="020B0604020202020204" charset="0"/>
              </a:rPr>
              <a:t>version of 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the math </a:t>
            </a:r>
            <a:r>
              <a:rPr lang="en-US" sz="2000" dirty="0">
                <a:solidFill>
                  <a:srgbClr val="11B4B4"/>
                </a:solidFill>
                <a:latin typeface="Concert One" panose="020B0604020202020204" charset="0"/>
              </a:rPr>
              <a:t>game "Bulls and 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Cows", </a:t>
            </a:r>
            <a:r>
              <a:rPr lang="en-US" sz="2000" dirty="0">
                <a:solidFill>
                  <a:srgbClr val="11B4B4"/>
                </a:solidFill>
                <a:latin typeface="Concert One" panose="020B0604020202020204" charset="0"/>
              </a:rPr>
              <a:t>which can help you to improve your logical 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skills</a:t>
            </a:r>
            <a:r>
              <a:rPr lang="en-US" sz="2000" dirty="0">
                <a:solidFill>
                  <a:srgbClr val="11B4B4"/>
                </a:solidFill>
                <a:latin typeface="Concert One" panose="020B0604020202020204" charset="0"/>
              </a:rPr>
              <a:t>.</a:t>
            </a:r>
          </a:p>
          <a:p>
            <a:endParaRPr lang="bg-BG" sz="2000" dirty="0">
              <a:solidFill>
                <a:srgbClr val="11B4B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41" y="1394261"/>
            <a:ext cx="4324572" cy="2330570"/>
          </a:xfrm>
          <a:prstGeom prst="rect">
            <a:avLst/>
          </a:prstGeom>
        </p:spPr>
      </p:pic>
      <p:pic>
        <p:nvPicPr>
          <p:cNvPr id="8" name="Google Shape;1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11045" y="3314038"/>
            <a:ext cx="1662090" cy="14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3523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0000" y="59961"/>
            <a:ext cx="7704000" cy="919419"/>
          </a:xfrm>
        </p:spPr>
        <p:txBody>
          <a:bodyPr/>
          <a:lstStyle/>
          <a:p>
            <a:r>
              <a:rPr lang="en-US" sz="4800" dirty="0" smtClean="0">
                <a:solidFill>
                  <a:srgbClr val="FF9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TEAM</a:t>
            </a:r>
            <a:endParaRPr lang="bg-BG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3413" y="1214712"/>
            <a:ext cx="8117173" cy="3425253"/>
          </a:xfrm>
          <a:prstGeom prst="roundRect">
            <a:avLst/>
          </a:prstGeom>
          <a:solidFill>
            <a:srgbClr val="EDF8D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8425" y="3542533"/>
            <a:ext cx="1627500" cy="5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z="2000" dirty="0" smtClean="0">
                <a:solidFill>
                  <a:srgbClr val="11B4B4"/>
                </a:solidFill>
              </a:rPr>
              <a:t>Iva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11B4B4"/>
                </a:solidFill>
              </a:rPr>
              <a:t>Nedkova</a:t>
            </a:r>
            <a:endParaRPr lang="bg-BG" sz="2000" dirty="0">
              <a:solidFill>
                <a:srgbClr val="11B4B4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982130" y="4039075"/>
            <a:ext cx="1627500" cy="454811"/>
          </a:xfrm>
        </p:spPr>
        <p:txBody>
          <a:bodyPr/>
          <a:lstStyle/>
          <a:p>
            <a:r>
              <a:rPr lang="en-US" sz="1600" dirty="0" smtClean="0">
                <a:solidFill>
                  <a:srgbClr val="9AB81A"/>
                </a:solidFill>
              </a:rPr>
              <a:t>Scrum trainer</a:t>
            </a:r>
            <a:endParaRPr lang="bg-BG" sz="1600" dirty="0">
              <a:solidFill>
                <a:srgbClr val="9AB81A"/>
              </a:solidFill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2757805" y="3549600"/>
            <a:ext cx="1854782" cy="46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000" b="0" i="0" u="none" strike="noStrike" cap="none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ncert One"/>
              <a:buNone/>
              <a:defRPr sz="25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dirty="0" smtClean="0"/>
              <a:t>Yana </a:t>
            </a:r>
            <a:r>
              <a:rPr lang="en-US" dirty="0" err="1" smtClean="0"/>
              <a:t>Ilcheva</a:t>
            </a:r>
            <a:endParaRPr lang="bg-BG" dirty="0"/>
          </a:p>
        </p:txBody>
      </p:sp>
      <p:sp>
        <p:nvSpPr>
          <p:cNvPr id="11" name="Subtitle 4"/>
          <p:cNvSpPr>
            <a:spLocks noGrp="1"/>
          </p:cNvSpPr>
          <p:nvPr>
            <p:ph type="subTitle" idx="3"/>
          </p:nvPr>
        </p:nvSpPr>
        <p:spPr>
          <a:xfrm>
            <a:off x="2912097" y="3952843"/>
            <a:ext cx="1627500" cy="551416"/>
          </a:xfrm>
        </p:spPr>
        <p:txBody>
          <a:bodyPr/>
          <a:lstStyle/>
          <a:p>
            <a:pPr marL="0" indent="0"/>
            <a:r>
              <a:rPr lang="en-US" sz="1600" dirty="0" smtClean="0">
                <a:solidFill>
                  <a:srgbClr val="9AB81A"/>
                </a:solidFill>
                <a:latin typeface="Concert One" panose="020B0604020202020204" charset="0"/>
              </a:rPr>
              <a:t>Back-end developer</a:t>
            </a:r>
            <a:endParaRPr lang="bg-BG" sz="1600" dirty="0">
              <a:solidFill>
                <a:srgbClr val="9AB81A"/>
              </a:solidFill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4790241" y="3375252"/>
            <a:ext cx="1769432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Svetoslav </a:t>
            </a:r>
            <a:r>
              <a:rPr lang="en-US" sz="2000" dirty="0" err="1" smtClean="0">
                <a:solidFill>
                  <a:srgbClr val="11B4B4"/>
                </a:solidFill>
                <a:latin typeface="Concert One" panose="020B0604020202020204" charset="0"/>
              </a:rPr>
              <a:t>Zhelev</a:t>
            </a:r>
            <a:endParaRPr lang="bg-BG" sz="2000" dirty="0">
              <a:solidFill>
                <a:srgbClr val="11B4B4"/>
              </a:solidFill>
            </a:endParaRPr>
          </a:p>
        </p:txBody>
      </p:sp>
      <p:sp>
        <p:nvSpPr>
          <p:cNvPr id="13" name="Subtitle 6"/>
          <p:cNvSpPr>
            <a:spLocks noGrp="1"/>
          </p:cNvSpPr>
          <p:nvPr>
            <p:ph type="subTitle" idx="4294967295"/>
          </p:nvPr>
        </p:nvSpPr>
        <p:spPr>
          <a:xfrm>
            <a:off x="4951790" y="3964567"/>
            <a:ext cx="1446334" cy="5396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600" dirty="0" smtClean="0">
                <a:solidFill>
                  <a:srgbClr val="9AB81A"/>
                </a:solidFill>
                <a:latin typeface="Concert One" panose="020B0604020202020204" charset="0"/>
              </a:rPr>
              <a:t>Back-end developer</a:t>
            </a:r>
            <a:endParaRPr lang="bg-BG" sz="1600" dirty="0">
              <a:solidFill>
                <a:srgbClr val="9AB81A"/>
              </a:solidFill>
            </a:endParaRPr>
          </a:p>
        </p:txBody>
      </p:sp>
      <p:sp>
        <p:nvSpPr>
          <p:cNvPr id="14" name="Title 7"/>
          <p:cNvSpPr txBox="1">
            <a:spLocks/>
          </p:cNvSpPr>
          <p:nvPr/>
        </p:nvSpPr>
        <p:spPr>
          <a:xfrm>
            <a:off x="6721222" y="3454539"/>
            <a:ext cx="1627500" cy="689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err="1" smtClean="0">
                <a:solidFill>
                  <a:srgbClr val="11B4B4"/>
                </a:solidFill>
                <a:latin typeface="Concert One" panose="020B0604020202020204" charset="0"/>
              </a:rPr>
              <a:t>Polina</a:t>
            </a:r>
            <a:r>
              <a:rPr lang="en-US" sz="2000" dirty="0" smtClean="0">
                <a:solidFill>
                  <a:srgbClr val="11B4B4"/>
                </a:solidFill>
                <a:latin typeface="Concert One" panose="020B0604020202020204" charset="0"/>
              </a:rPr>
              <a:t> </a:t>
            </a:r>
            <a:r>
              <a:rPr lang="en-US" sz="2000" dirty="0" err="1" smtClean="0">
                <a:solidFill>
                  <a:srgbClr val="11B4B4"/>
                </a:solidFill>
                <a:latin typeface="Concert One" panose="020B0604020202020204" charset="0"/>
              </a:rPr>
              <a:t>Dineva</a:t>
            </a:r>
            <a:endParaRPr lang="bg-BG" sz="2000" dirty="0">
              <a:solidFill>
                <a:srgbClr val="11B4B4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" t="11919" r="7723"/>
          <a:stretch/>
        </p:blipFill>
        <p:spPr>
          <a:xfrm>
            <a:off x="2985803" y="1565958"/>
            <a:ext cx="1480089" cy="1753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7" y="1569093"/>
            <a:ext cx="1364307" cy="175410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9" r="9473" b="4509"/>
          <a:stretch/>
        </p:blipFill>
        <p:spPr>
          <a:xfrm>
            <a:off x="6771528" y="1565958"/>
            <a:ext cx="1522128" cy="1753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713750" y="4087433"/>
            <a:ext cx="1478375" cy="454811"/>
          </a:xfrm>
        </p:spPr>
        <p:txBody>
          <a:bodyPr/>
          <a:lstStyle/>
          <a:p>
            <a:r>
              <a:rPr lang="en-US" sz="1600" dirty="0" smtClean="0">
                <a:solidFill>
                  <a:srgbClr val="9AB81A"/>
                </a:solidFill>
              </a:rPr>
              <a:t>QA engineer</a:t>
            </a:r>
            <a:endParaRPr lang="bg-BG" sz="1600" dirty="0">
              <a:solidFill>
                <a:srgbClr val="9AB81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57" y="1587372"/>
            <a:ext cx="1314900" cy="1753200"/>
          </a:xfrm>
          <a:prstGeom prst="roundRect">
            <a:avLst/>
          </a:prstGeom>
        </p:spPr>
      </p:pic>
      <p:pic>
        <p:nvPicPr>
          <p:cNvPr id="17" name="Google Shape;18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72974" flipH="1">
            <a:off x="-96633" y="3637507"/>
            <a:ext cx="1405728" cy="1354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9459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720000" y="59961"/>
            <a:ext cx="7704000" cy="91941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92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 OF REALIZATION</a:t>
            </a:r>
            <a:endParaRPr lang="bg-BG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94810258"/>
              </p:ext>
            </p:extLst>
          </p:nvPr>
        </p:nvGraphicFramePr>
        <p:xfrm>
          <a:off x="1125511" y="314897"/>
          <a:ext cx="6892978" cy="4654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oogle Shape;237;p41"/>
          <p:cNvPicPr preferRelativeResize="0"/>
          <p:nvPr/>
        </p:nvPicPr>
        <p:blipFill rotWithShape="1">
          <a:blip r:embed="rId7">
            <a:alphaModFix/>
          </a:blip>
          <a:srcRect t="11807" b="11815"/>
          <a:stretch/>
        </p:blipFill>
        <p:spPr>
          <a:xfrm>
            <a:off x="7422680" y="2413471"/>
            <a:ext cx="1854625" cy="2428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1480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720000" y="59961"/>
            <a:ext cx="7704000" cy="9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48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oncert One"/>
              <a:buNone/>
              <a:defRPr sz="36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OF OUR PROJECT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39" y="1081678"/>
            <a:ext cx="5606321" cy="2835929"/>
          </a:xfrm>
          <a:prstGeom prst="rect">
            <a:avLst/>
          </a:prstGeom>
        </p:spPr>
      </p:pic>
      <p:pic>
        <p:nvPicPr>
          <p:cNvPr id="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51674" y="3076950"/>
            <a:ext cx="1952025" cy="17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855" y="3500203"/>
            <a:ext cx="1647198" cy="147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3059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20000" y="59961"/>
            <a:ext cx="7704000" cy="91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ncert One"/>
              <a:buNone/>
              <a:defRPr sz="3000" b="0" i="0" u="none" strike="noStrike" cap="none">
                <a:solidFill>
                  <a:schemeClr val="lt2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TECHNOLOGIES</a:t>
            </a:r>
            <a:endParaRPr lang="bg-BG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File:Visual Studio Icon 2019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407200"/>
            <a:ext cx="1011193" cy="101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rd icon PNG, ICO or ICNS | Free vecto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86" y="3343271"/>
            <a:ext cx="1064805" cy="106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99" y="1969965"/>
            <a:ext cx="1166270" cy="108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xcel icon PNG, ICO or ICNS | Free vector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0" y="2846214"/>
            <a:ext cx="1029460" cy="102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igma - Free logo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89" y="1212461"/>
            <a:ext cx="1205933" cy="120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Файл:Google Chrome icon (February 2022).svg – Уикипед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63" y="3335761"/>
            <a:ext cx="1040768" cy="10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Github Logo - Free social media ic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241" y="1328088"/>
            <a:ext cx="1283753" cy="128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968" y="2590618"/>
            <a:ext cx="2606627" cy="886608"/>
          </a:xfrm>
          <a:prstGeom prst="rect">
            <a:avLst/>
          </a:prstGeom>
        </p:spPr>
      </p:pic>
      <p:pic>
        <p:nvPicPr>
          <p:cNvPr id="1036" name="Picture 12" descr="C++ - Free ui icon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543" y="3642610"/>
            <a:ext cx="1167440" cy="116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513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13027"/>
            <a:ext cx="9144000" cy="1872382"/>
          </a:xfrm>
        </p:spPr>
        <p:txBody>
          <a:bodyPr/>
          <a:lstStyle/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</a:t>
            </a:r>
            <a:b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ATTENTION!</a:t>
            </a:r>
            <a:endParaRPr lang="bg-BG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oogle Shape;18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2534" y="2443398"/>
            <a:ext cx="2011702" cy="1864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714" y="3380807"/>
            <a:ext cx="1342572" cy="1244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4727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Simple Light">
      <a:dk1>
        <a:srgbClr val="383838"/>
      </a:dk1>
      <a:lt1>
        <a:srgbClr val="FBFBFB"/>
      </a:lt1>
      <a:dk2>
        <a:srgbClr val="FFC800"/>
      </a:dk2>
      <a:lt2>
        <a:srgbClr val="FF9234"/>
      </a:lt2>
      <a:accent1>
        <a:srgbClr val="BB7D51"/>
      </a:accent1>
      <a:accent2>
        <a:srgbClr val="AEC800"/>
      </a:accent2>
      <a:accent3>
        <a:srgbClr val="11B4B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D96A6594-9734-40B5-AC85-EF3912434B9A}" vid="{B58892CB-D6CA-43D4-9092-61B23F9997AC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522</TotalTime>
  <Words>99</Words>
  <Application>Microsoft Office PowerPoint</Application>
  <PresentationFormat>On-screen Show (16:9)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Archivo</vt:lpstr>
      <vt:lpstr>Proxima Nova</vt:lpstr>
      <vt:lpstr>Darker Grotesque SemiBold</vt:lpstr>
      <vt:lpstr>Concert One</vt:lpstr>
      <vt:lpstr>Arial</vt:lpstr>
      <vt:lpstr>Theme2</vt:lpstr>
      <vt:lpstr>Slidesgo Final Pages</vt:lpstr>
      <vt:lpstr>COWSERS</vt:lpstr>
      <vt:lpstr>PowerPoint Presentation</vt:lpstr>
      <vt:lpstr>OUR TEAM</vt:lpstr>
      <vt:lpstr>STAGES OF REALIZATION</vt:lpstr>
      <vt:lpstr>PowerPoint Presentation</vt:lpstr>
      <vt:lpstr>PowerPoint Presentation</vt:lpstr>
      <vt:lpstr>THANK YOU FOR 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</dc:creator>
  <cp:lastModifiedBy>Niki</cp:lastModifiedBy>
  <cp:revision>39</cp:revision>
  <dcterms:created xsi:type="dcterms:W3CDTF">2022-12-06T19:21:30Z</dcterms:created>
  <dcterms:modified xsi:type="dcterms:W3CDTF">2022-12-08T19:55:52Z</dcterms:modified>
</cp:coreProperties>
</file>