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9E5A56C-5E51-477B-8E6C-589976FFBA21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104878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D792A50-D0EC-4F8B-B141-EA6FBEA26877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50B91A-901E-462F-BF26-9C89A82B05A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10487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8489DB7-754A-4CC2-BDA6-FE1AF9EBF5E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8489DB7-754A-4CC2-BDA6-FE1AF9EBF5E0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622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3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2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3EA464-F1B5-4524-924B-E05A7F38982E}" type="datetime1">
              <a:rPr lang="en-IN" smtClean="0"/>
              <a:t>22-09-2023</a:t>
            </a:fld>
            <a:endParaRPr lang="en-IN"/>
          </a:p>
        </p:txBody>
      </p:sp>
      <p:sp>
        <p:nvSpPr>
          <p:cNvPr id="104862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2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627" name="Rectangle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8" name="Rectangle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9" name="Rectangle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0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8C9904-45E9-4FBD-AFB2-40AB5FC6B05F}" type="datetime1">
              <a:rPr lang="en-IN" smtClean="0"/>
              <a:t>22-09-2023</a:t>
            </a:fld>
            <a:endParaRPr lang="en-IN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C78F6A-7686-4B4E-B526-C02BCA7C681A}" type="datetime1">
              <a:rPr lang="en-IN" smtClean="0"/>
              <a:t>22-09-2023</a:t>
            </a:fld>
            <a:endParaRPr lang="en-I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650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1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5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3EA464-F1B5-4524-924B-E05A7F38982E}" type="datetime1">
              <a:rPr lang="en-IN" smtClean="0"/>
              <a:t>22-09-2023</a:t>
            </a:fld>
            <a:endParaRPr lang="en-IN"/>
          </a:p>
        </p:txBody>
      </p:sp>
      <p:sp>
        <p:nvSpPr>
          <p:cNvPr id="104865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5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655" name="Rectangle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Rectangle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7" name="Rectangle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FFD001-BBC8-4B11-B7C6-9EDB06E571C2}" type="datetime1">
              <a:rPr lang="en-IN" smtClean="0"/>
              <a:t>22-09-2023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610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68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B6AA85-5F68-43B5-B88A-82F849F3F631}" type="datetime1">
              <a:rPr lang="en-IN" smtClean="0"/>
              <a:t>22-09-2023</a:t>
            </a:fld>
            <a:endParaRPr lang="en-IN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r>
              <a:rPr lang="en-IN"/>
              <a:t>Hacksprint</a:t>
            </a:r>
          </a:p>
        </p:txBody>
      </p:sp>
      <p:sp>
        <p:nvSpPr>
          <p:cNvPr id="1048690" name="Rectangle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1" name="Rectangle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2" name="Rectangle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401A62-4744-4D32-BFC2-BBE7A3E337B5}" type="datetime1">
              <a:rPr lang="en-IN" smtClean="0"/>
              <a:t>22-09-2023</a:t>
            </a:fld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682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3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en-US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6F7260-47A2-46C8-9393-7B8FC2EE85D5}" type="datetime1">
              <a:rPr lang="en-IN" smtClean="0"/>
              <a:t>22-09-2023</a:t>
            </a:fld>
            <a:endParaRPr lang="en-IN"/>
          </a:p>
        </p:txBody>
      </p:sp>
      <p:sp>
        <p:nvSpPr>
          <p:cNvPr id="10487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12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30FC9E-16A9-46F0-A409-BC0B56A35BBB}" type="datetime1">
              <a:rPr lang="en-IN" smtClean="0"/>
              <a:t>22-09-2023</a:t>
            </a:fld>
            <a:endParaRPr lang="en-IN"/>
          </a:p>
        </p:txBody>
      </p:sp>
      <p:sp>
        <p:nvSpPr>
          <p:cNvPr id="10487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60776E-36DF-4825-8B95-5339AE087649}" type="datetime1">
              <a:rPr lang="en-IN" smtClean="0"/>
              <a:t>22-09-2023</a:t>
            </a:fld>
            <a:endParaRPr lang="en-IN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695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3D1343-04C4-4999-BCB4-D7683D853A18}" type="datetime1">
              <a:rPr lang="en-IN" smtClean="0"/>
              <a:t>22-09-2023</a:t>
            </a:fld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0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FFD001-BBC8-4B11-B7C6-9EDB06E571C2}" type="datetime1">
              <a:rPr lang="en-IN" smtClean="0"/>
              <a:t>22-09-2023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587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7395AF-7DC0-413D-8A14-AC6F39CF2E8F}" type="datetime1">
              <a:rPr lang="en-IN" smtClean="0"/>
              <a:t>22-09-2023</a:t>
            </a:fld>
            <a:endParaRPr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r>
              <a:rPr lang="en-IN"/>
              <a:t>Hacksprint</a:t>
            </a:r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664" name="Rectangle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5" name="Rectangle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6" name="Rectangle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7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8C9904-45E9-4FBD-AFB2-40AB5FC6B05F}" type="datetime1">
              <a:rPr lang="en-IN" smtClean="0"/>
              <a:t>22-09-2023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C78F6A-7686-4B4E-B526-C02BCA7C681A}" type="datetime1">
              <a:rPr lang="en-IN" smtClean="0"/>
              <a:t>22-09-2023</a:t>
            </a:fld>
            <a:endParaRPr lang="en-IN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738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B6AA85-5F68-43B5-B88A-82F849F3F631}" type="datetime1">
              <a:rPr lang="en-IN" smtClean="0"/>
              <a:t>22-09-2023</a:t>
            </a:fld>
            <a:endParaRPr lang="en-IN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r>
              <a:rPr lang="en-IN"/>
              <a:t>Hacksprint</a:t>
            </a:r>
          </a:p>
        </p:txBody>
      </p:sp>
      <p:sp>
        <p:nvSpPr>
          <p:cNvPr id="1048743" name="Rectangle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44" name="Rectangle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45" name="Rectangle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9401A62-4744-4D32-BFC2-BBE7A3E337B5}" type="datetime1">
              <a:rPr lang="en-IN" smtClean="0"/>
              <a:t>22-09-2023</a:t>
            </a:fld>
            <a:endParaRPr lang="en-IN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51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52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en-US"/>
              <a:t>Click to edit Master title style</a:t>
            </a:r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6F7260-47A2-46C8-9393-7B8FC2EE85D5}" type="datetime1">
              <a:rPr lang="en-IN" smtClean="0"/>
              <a:t>22-09-2023</a:t>
            </a:fld>
            <a:endParaRPr lang="en-IN"/>
          </a:p>
        </p:txBody>
      </p:sp>
      <p:sp>
        <p:nvSpPr>
          <p:cNvPr id="10487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59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60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30FC9E-16A9-46F0-A409-BC0B56A35BBB}" type="datetime1">
              <a:rPr lang="en-IN" smtClean="0"/>
              <a:t>22-09-2023</a:t>
            </a:fld>
            <a:endParaRPr lang="en-IN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60776E-36DF-4825-8B95-5339AE087649}" type="datetime1">
              <a:rPr lang="en-IN" smtClean="0"/>
              <a:t>22-09-2023</a:t>
            </a:fld>
            <a:endParaRPr lang="en-IN"/>
          </a:p>
        </p:txBody>
      </p:sp>
      <p:sp>
        <p:nvSpPr>
          <p:cNvPr id="10487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765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67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3D1343-04C4-4999-BCB4-D7683D853A18}" type="datetime1">
              <a:rPr lang="en-IN" smtClean="0"/>
              <a:t>22-09-2023</a:t>
            </a:fld>
            <a:endParaRPr lang="en-IN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Hacksprint</a:t>
            </a:r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7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7395AF-7DC0-413D-8A14-AC6F39CF2E8F}" type="datetime1">
              <a:rPr lang="en-IN" smtClean="0"/>
              <a:t>22-09-2023</a:t>
            </a:fld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r>
              <a:rPr lang="en-IN"/>
              <a:t>Hacksprint</a:t>
            </a:r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  <p:sp>
        <p:nvSpPr>
          <p:cNvPr id="1048728" name="Rectangle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9" name="Rectangle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0" name="Rectangle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172BE73B-050C-4AF6-AB62-9A126F913366}" type="datetime1">
              <a:rPr lang="en-IN" smtClean="0"/>
              <a:t>22-09-2023</a:t>
            </a:fld>
            <a:endParaRPr lang="en-IN"/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r>
              <a:rPr lang="en-IN"/>
              <a:t>Hacksprint</a:t>
            </a:r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1" ftr="1" hdr="0" sldNum="1"/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600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602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603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172BE73B-050C-4AF6-AB62-9A126F913366}" type="datetime1">
              <a:rPr lang="en-IN" smtClean="0"/>
              <a:t>22-09-2023</a:t>
            </a:fld>
            <a:endParaRPr lang="en-IN"/>
          </a:p>
        </p:txBody>
      </p:sp>
      <p:sp>
        <p:nvSpPr>
          <p:cNvPr id="10486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r>
              <a:rPr lang="en-IN"/>
              <a:t>Hacksprint</a:t>
            </a:r>
          </a:p>
        </p:txBody>
      </p:sp>
      <p:sp>
        <p:nvSpPr>
          <p:cNvPr id="104860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70CB73-D5E5-447B-B518-E9734AD0ACB4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1" ftr="1" hdr="0" sldNum="1"/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tile algn="tl" flip="none" sx="100000" sy="100000" tx="0" ty="0"/>
        </a:blip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ubtitle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24936" cy="3396952"/>
          </a:xfrm>
        </p:spPr>
        <p:txBody>
          <a:bodyPr/>
          <a:p>
            <a:pPr algn="l"/>
            <a:r>
              <a:rPr dirty="0" lang="en-US"/>
              <a:t>Problem Statement Title:</a:t>
            </a:r>
          </a:p>
          <a:p>
            <a:pPr algn="l"/>
            <a:endParaRPr dirty="0" lang="en-US"/>
          </a:p>
          <a:p>
            <a:pPr algn="l"/>
            <a:r>
              <a:rPr dirty="0" lang="en-US"/>
              <a:t>Idea Title :</a:t>
            </a:r>
          </a:p>
          <a:p>
            <a:pPr algn="l"/>
            <a:endParaRPr dirty="0" lang="en-US"/>
          </a:p>
          <a:p>
            <a:pPr algn="l"/>
            <a:r>
              <a:rPr dirty="0" lang="en-US"/>
              <a:t>Team Name:</a:t>
            </a:r>
          </a:p>
          <a:p>
            <a:pPr algn="l"/>
            <a:endParaRPr dirty="0" lang="en-US"/>
          </a:p>
          <a:p>
            <a:pPr algn="l"/>
            <a:r>
              <a:rPr dirty="0" lang="en-US"/>
              <a:t>Theme:</a:t>
            </a:r>
            <a:endParaRPr dirty="0" lang="en-IN"/>
          </a:p>
        </p:txBody>
      </p:sp>
      <p:sp>
        <p:nvSpPr>
          <p:cNvPr id="104863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dirty="0" lang="en-US"/>
              <a:t>E</a:t>
            </a:r>
            <a:r>
              <a:rPr altLang="en-IN" dirty="0" lang="en-US"/>
              <a:t>P</a:t>
            </a:r>
            <a:r>
              <a:rPr altLang="en-IN" dirty="0" lang="en-US"/>
              <a:t>I</a:t>
            </a:r>
            <a:r>
              <a:rPr altLang="en-IN" dirty="0" lang="en-US"/>
              <a:t>C</a:t>
            </a:r>
            <a:r>
              <a:rPr altLang="en-IN" dirty="0" lang="en-US"/>
              <a:t>S</a:t>
            </a:r>
            <a:r>
              <a:rPr altLang="en-IN" dirty="0" lang="en-US"/>
              <a:t> </a:t>
            </a:r>
            <a:r>
              <a:rPr altLang="en-IN" dirty="0" lang="en-US"/>
              <a:t>R</a:t>
            </a:r>
            <a:r>
              <a:rPr altLang="en-IN" dirty="0" lang="en-US"/>
              <a:t>E</a:t>
            </a:r>
            <a:r>
              <a:rPr altLang="en-IN" dirty="0" lang="en-US"/>
              <a:t>V</a:t>
            </a:r>
            <a:r>
              <a:rPr altLang="en-IN" dirty="0" lang="en-US"/>
              <a:t>I</a:t>
            </a:r>
            <a:r>
              <a:rPr altLang="en-IN" dirty="0" lang="en-US"/>
              <a:t>E</a:t>
            </a:r>
            <a:r>
              <a:rPr altLang="en-IN" dirty="0" lang="en-US"/>
              <a:t>W</a:t>
            </a:r>
            <a:r>
              <a:rPr dirty="0" lang="en-US"/>
              <a:t> 20</a:t>
            </a:r>
            <a:r>
              <a:rPr altLang="en-IN" dirty="0" lang="en-US"/>
              <a:t>2</a:t>
            </a:r>
            <a:r>
              <a:rPr altLang="en-IN" dirty="0" lang="en-US"/>
              <a:t>5</a:t>
            </a:r>
            <a:endParaRPr dirty="0"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94455"/>
            <a:ext cx="9144000" cy="88540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000"/>
          </a:bodyPr>
          <a:p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Pictorial Representation of the Idea</a:t>
            </a:r>
            <a:endParaRPr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37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r>
              <a:rPr dirty="0" lang="en-US"/>
              <a:t>&lt;&lt;Add Process Flow/Block Diagram / Architecture / Use Case&gt;&gt;</a:t>
            </a:r>
            <a:endParaRPr dirty="0" lang="en-IN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1EC077-E563-41ED-9B10-590EC7258521}" type="datetime1">
              <a:rPr lang="en-IN" smtClean="0"/>
              <a:t>4/8/2025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EPICS  25 IDEATHON</a:t>
            </a:r>
            <a:endParaRPr altLang="en-US" lang="zh-C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2</a:t>
            </a:fld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Technology Stack</a:t>
            </a:r>
            <a:endParaRPr dirty="0" lang="en-IN"/>
          </a:p>
        </p:txBody>
      </p:sp>
      <p:sp>
        <p:nvSpPr>
          <p:cNvPr id="1048642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r>
              <a:rPr dirty="0" lang="en-US"/>
              <a:t>&lt;&lt;List your Technology Stack for Implementation&gt;&gt;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19B798-1677-404A-B6AD-EE159024A46C}" type="datetime1">
              <a:rPr lang="en-IN" smtClean="0"/>
              <a:t>4/8/2025</a:t>
            </a:fld>
            <a:endParaRPr lang="en-I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EPICS  25 IDEATHON</a:t>
            </a:r>
            <a:endParaRPr altLang="en-US" lang="zh-C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tion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dirty="0" lang="en-IN"/>
          </a:p>
        </p:txBody>
      </p:sp>
      <p:sp>
        <p:nvSpPr>
          <p:cNvPr id="1048617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/>
          </a:p>
          <a:p>
            <a:pPr algn="ctr" indent="0" marL="0">
              <a:buNone/>
            </a:pPr>
            <a:r>
              <a:rPr dirty="0" lang="en-US"/>
              <a:t>&lt;&lt;Describe What will be the impact of your solution? and how it is unique from other products in the Market?&gt;&gt;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E1567E-C143-49D1-8F8A-9185B4599DF5}" type="datetime1">
              <a:rPr lang="en-IN" smtClean="0"/>
              <a:t>4/8/2025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EPICS  25 IDEATHON</a:t>
            </a:r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altLang="en-IN" dirty="0" lang="en-US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dirty="0" lang="en-IN"/>
          </a:p>
        </p:txBody>
      </p:sp>
      <p:sp>
        <p:nvSpPr>
          <p:cNvPr id="1048612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/>
          </a:p>
          <a:p>
            <a:pPr algn="ctr" indent="0" marL="0">
              <a:buNone/>
            </a:pPr>
            <a:r>
              <a:rPr dirty="0" lang="en-US"/>
              <a:t>&lt;&lt;Describe What will be the impact of your solution? and how it is unique from other products in the Market?&gt;&gt;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E1567E-C143-49D1-8F8A-9185B4599DF5}" type="datetime1">
              <a:rPr lang="en-IN" smtClean="0"/>
              <a:t>4/8/2025</a:t>
            </a:fld>
            <a:endParaRPr lang="en-I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EPICS  25 IDEATHON</a:t>
            </a:r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Team Details</a:t>
            </a:r>
            <a:endParaRPr dirty="0" lang="en-IN"/>
          </a:p>
        </p:txBody>
      </p:sp>
      <p:sp>
        <p:nvSpPr>
          <p:cNvPr id="104859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Team Name:</a:t>
            </a:r>
          </a:p>
          <a:p>
            <a:pPr indent="0" marL="0">
              <a:buNone/>
            </a:pPr>
            <a:r>
              <a:rPr dirty="0" lang="en-US"/>
              <a:t>College Name:</a:t>
            </a: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595" name="Content Placeholder 2"/>
          <p:cNvSpPr txBox="1"/>
          <p:nvPr/>
        </p:nvSpPr>
        <p:spPr>
          <a:xfrm>
            <a:off x="854580" y="2861320"/>
            <a:ext cx="7772400" cy="3159968"/>
          </a:xfrm>
          <a:prstGeom prst="rect"/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algn="l" eaLnBrk="1" hangingPunct="1" indent="-274320" latinLnBrk="0" marL="274320" rtl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sz="26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1" hangingPunct="1" indent="-228600" latinLnBrk="0" marL="548640" rtl="0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sz="24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1" hangingPunct="1" indent="-228600" latinLnBrk="0" marL="822960" rtl="0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sz="20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1" hangingPunct="1" indent="-228600" latinLnBrk="0" marL="1097280" rtl="0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sz="20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1" hangingPunct="1" indent="-228600" latinLnBrk="0" marL="1371600" rtl="0">
              <a:spcBef>
                <a:spcPts val="370"/>
              </a:spcBef>
              <a:buClr>
                <a:schemeClr val="accent3"/>
              </a:buClr>
              <a:buFontTx/>
              <a:buChar char="o"/>
              <a:defRPr sz="20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eaLnBrk="1" hangingPunct="1" indent="-228600" latinLnBrk="0" marL="1645920" rtl="0">
              <a:spcBef>
                <a:spcPts val="370"/>
              </a:spcBef>
              <a:buClr>
                <a:schemeClr val="accent3"/>
              </a:buClr>
              <a:buChar char="•"/>
              <a:defRPr baseline="0" sz="18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eaLnBrk="1" hangingPunct="1" indent="-228600" latinLnBrk="0" marL="1920240" rtl="0">
              <a:spcBef>
                <a:spcPts val="370"/>
              </a:spcBef>
              <a:buClr>
                <a:schemeClr val="accent2"/>
              </a:buClr>
              <a:buChar char="•"/>
              <a:defRPr sz="18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eaLnBrk="1" hangingPunct="1" indent="-228600" latinLnBrk="0" marL="2194560" rtl="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sz="18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eaLnBrk="1" hangingPunct="1" indent="-228600" latinLnBrk="0" marL="2468880" rtl="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sz="1800" kern="1200" kumimoj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Wingdings 2"/>
              <a:buNone/>
            </a:pPr>
            <a:r>
              <a:rPr dirty="0" sz="1400" lang="en-US"/>
              <a:t>Member 1		Gender	Year	</a:t>
            </a:r>
            <a:r>
              <a:rPr dirty="0" sz="1400" lang="en-US" err="1"/>
              <a:t>Dept</a:t>
            </a:r>
            <a:r>
              <a:rPr dirty="0" sz="1400" lang="en-US"/>
              <a:t>	Mobile No		Email</a:t>
            </a:r>
            <a:endParaRPr sz="1200"/>
          </a:p>
          <a:p>
            <a:pPr indent="0" marL="0">
              <a:buNone/>
            </a:pPr>
            <a:r>
              <a:rPr dirty="0" sz="1400" lang="en-US"/>
              <a:t>Member 2		Gender	Year	</a:t>
            </a:r>
            <a:r>
              <a:rPr dirty="0" sz="1400" lang="en-US" err="1"/>
              <a:t>Dept</a:t>
            </a:r>
            <a:r>
              <a:rPr dirty="0" sz="1400" lang="en-US"/>
              <a:t>	Mobile No		Email</a:t>
            </a:r>
            <a:endParaRPr sz="1200"/>
          </a:p>
          <a:p>
            <a:pPr indent="0" marL="0">
              <a:buNone/>
            </a:pPr>
            <a:r>
              <a:rPr dirty="0" sz="1400" lang="en-US"/>
              <a:t>Member 3		Gender	Year	</a:t>
            </a:r>
            <a:r>
              <a:rPr dirty="0" sz="1400" lang="en-US" err="1"/>
              <a:t>Dept</a:t>
            </a:r>
            <a:r>
              <a:rPr dirty="0" sz="1400" lang="en-US"/>
              <a:t>	Mobile No		Email</a:t>
            </a:r>
            <a:endParaRPr sz="1200"/>
          </a:p>
          <a:p>
            <a:pPr indent="0" marL="0">
              <a:buNone/>
            </a:pPr>
            <a:r>
              <a:rPr dirty="0" sz="1400" lang="en-US"/>
              <a:t>Member 4		Gender	Year	</a:t>
            </a:r>
            <a:r>
              <a:rPr dirty="0" sz="1400" lang="en-US" err="1"/>
              <a:t>Dept</a:t>
            </a:r>
            <a:r>
              <a:rPr dirty="0" sz="1400" lang="en-US"/>
              <a:t>	Mobile No		Email</a:t>
            </a:r>
          </a:p>
          <a:p>
            <a:pPr indent="0" marL="0">
              <a:buNone/>
            </a:pPr>
            <a:endParaRPr dirty="0" sz="180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Font typeface="Wingdings 2"/>
              <a:buNone/>
            </a:pPr>
            <a:endParaRPr dirty="0" sz="180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Font typeface="Wingdings 2"/>
              <a:buNone/>
            </a:pPr>
            <a:r>
              <a:rPr dirty="0"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	 </a:t>
            </a:r>
          </a:p>
          <a:p>
            <a:pPr indent="0" marL="0">
              <a:buFont typeface="Wingdings 2"/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Font typeface="Wingdings 2"/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indent="0" marL="0">
              <a:buFont typeface="Wingdings 2"/>
              <a:buNone/>
            </a:pPr>
            <a:endParaRPr dirty="0" lang="en-IN"/>
          </a:p>
        </p:txBody>
      </p:sp>
      <p:sp>
        <p:nvSpPr>
          <p:cNvPr id="10485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9A3321-5B8F-47EA-9624-77ECDC83D307}" type="datetime1">
              <a:rPr lang="en-IN" smtClean="0"/>
              <a:t>4/8/2025</a:t>
            </a:fld>
            <a:endParaRPr lang="en-IN"/>
          </a:p>
        </p:txBody>
      </p:sp>
      <p:sp>
        <p:nvSpPr>
          <p:cNvPr id="10485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EPICS  25 IDEATHON</a:t>
            </a:r>
            <a:endParaRPr altLang="en-US" lang="zh-CN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</a:rPr>
              <a:t>Rules</a:t>
            </a:r>
            <a:endParaRPr b="1" dirty="0"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p>
            <a:pPr algn="ctr" indent="0" marL="0">
              <a:buNone/>
            </a:pPr>
            <a:endParaRPr dirty="0" sz="1600" lang="en-US"/>
          </a:p>
          <a:p>
            <a:r>
              <a:rPr dirty="0" sz="2400" lang="en-US"/>
              <a:t>Team Must be formed with 4  Students.</a:t>
            </a:r>
          </a:p>
          <a:p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1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m</a:t>
            </a:r>
            <a:r>
              <a:rPr altLang="en-IN" dirty="0" sz="2400" lang="en-US"/>
              <a:t>b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dirty="0" sz="2400" lang="en-US"/>
              <a:t> be</a:t>
            </a:r>
            <a:r>
              <a:rPr altLang="en-IN" dirty="0" sz="2400" lang="en-US"/>
              <a:t> </a:t>
            </a:r>
            <a:r>
              <a:rPr dirty="0" sz="2400" lang="en-US"/>
              <a:t>from different departments  is encouraged.</a:t>
            </a:r>
            <a:endParaRPr altLang="en-US" lang="zh-CN"/>
          </a:p>
          <a:p>
            <a:r>
              <a:rPr dirty="0" sz="2400" lang="en-US"/>
              <a:t>Each Team Would have 4 Members and one female Member is mandatory.</a:t>
            </a:r>
          </a:p>
          <a:p>
            <a:r>
              <a:rPr dirty="0" sz="2400" lang="en-US"/>
              <a:t>Use the given template to submit ideas.</a:t>
            </a:r>
          </a:p>
          <a:p>
            <a:r>
              <a:rPr dirty="0" sz="2400" lang="en-US"/>
              <a:t>Don’t add or remove the slides.</a:t>
            </a:r>
          </a:p>
          <a:p>
            <a:endParaRPr dirty="0" sz="2400" lang="en-US"/>
          </a:p>
          <a:p>
            <a:endParaRPr dirty="0" sz="1600" lang="en-US"/>
          </a:p>
          <a:p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 indent="0" marL="0">
              <a:buNone/>
            </a:pPr>
            <a:endParaRPr dirty="0"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332CE0-C2D6-4BB2-9643-A9A179BCBB66}" type="datetime1">
              <a:rPr lang="en-IN" smtClean="0"/>
              <a:t>4/8/2025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IN" lang="en-US"/>
              <a:t>E</a:t>
            </a:r>
            <a:r>
              <a:rPr altLang="en-IN" lang="en-US"/>
              <a:t>P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2</a:t>
            </a:r>
            <a:r>
              <a:rPr altLang="en-IN" lang="en-US"/>
              <a:t>5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O</a:t>
            </a:r>
            <a:r>
              <a:rPr altLang="en-IN" lang="en-US"/>
              <a:t>N</a:t>
            </a:r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70CB73-D5E5-447B-B518-E9734AD0ACB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Equity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&lt;logo&gt; Hackathon Name &lt;year&gt;</dc:title>
  <dc:creator>ADMIN</dc:creator>
  <cp:lastModifiedBy>MANOJ KUMAR</cp:lastModifiedBy>
  <dcterms:created xsi:type="dcterms:W3CDTF">2023-08-31T01:07:49Z</dcterms:created>
  <dcterms:modified xsi:type="dcterms:W3CDTF">2025-04-08T12:25:58Z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80fddec7454c4500bbff7ef427264720</vt:lpwstr>
  </property>
</Properties>
</file>