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70" r:id="rId8"/>
    <p:sldId id="263" r:id="rId9"/>
    <p:sldId id="264" r:id="rId10"/>
    <p:sldId id="266" r:id="rId11"/>
    <p:sldId id="267"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l-PL" smtClean="0"/>
              <a:t>Kliknij, aby edytować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l-PL" smtClean="0"/>
              <a:t>Kliknij, aby edytować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smtClean="0"/>
              <a:t>Kliknij, aby edytować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smtClean="0"/>
              <a:t>Edytuj style wzorca tekstu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l-PL" smtClean="0"/>
              <a:t>Kliknij, aby edytować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smtClean="0"/>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smtClean="0"/>
              <a:t>Edytuj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l-PL" smtClean="0"/>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smtClean="0"/>
              <a:t>Edytuj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l-PL" smtClean="0"/>
              <a:t>Kliknij, aby edytować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l-PL" smtClean="0"/>
              <a:t>Kliknij, aby edytować styl</a:t>
            </a:r>
            <a:endParaRPr lang="en-US" dirty="0"/>
          </a:p>
        </p:txBody>
      </p:sp>
      <p:sp>
        <p:nvSpPr>
          <p:cNvPr id="3" name="Content Placeholder 2"/>
          <p:cNvSpPr>
            <a:spLocks noGrp="1"/>
          </p:cNvSpPr>
          <p:nvPr>
            <p:ph idx="1"/>
          </p:nvPr>
        </p:nvSpPr>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l-PL" smtClean="0"/>
              <a:t>Kliknij, aby edytować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Kliknij, aby edytować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l-PL" smtClean="0"/>
              <a:t>Kliknij, aby edytować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l-PL" smtClean="0"/>
              <a:t>Edytuj style wzorca tekstu</a:t>
            </a:r>
          </a:p>
        </p:txBody>
      </p:sp>
      <p:sp>
        <p:nvSpPr>
          <p:cNvPr id="5" name="Date Placeholder 4"/>
          <p:cNvSpPr>
            <a:spLocks noGrp="1"/>
          </p:cNvSpPr>
          <p:nvPr>
            <p:ph type="dt" sz="half" idx="10"/>
          </p:nvPr>
        </p:nvSpPr>
        <p:spPr/>
        <p:txBody>
          <a:bodyPr/>
          <a:lstStyle/>
          <a:p>
            <a:fld id="{42A54C80-263E-416B-A8E0-580EDEADCBDC}"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l-PL" smtClean="0"/>
              <a:t>Kliknij, aby edytować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2562045" y="2404534"/>
            <a:ext cx="6711958" cy="1646302"/>
          </a:xfrm>
        </p:spPr>
        <p:txBody>
          <a:bodyPr/>
          <a:lstStyle/>
          <a:p>
            <a:r>
              <a:rPr lang="pl-PL" sz="4400" dirty="0" smtClean="0"/>
              <a:t>Stan wykonania projektu „Gra kółko i krzyżyk” w języku </a:t>
            </a:r>
            <a:r>
              <a:rPr lang="pl-PL" sz="4400" dirty="0" err="1" smtClean="0"/>
              <a:t>Python</a:t>
            </a:r>
            <a:endParaRPr lang="en-GB" sz="4400" dirty="0"/>
          </a:p>
        </p:txBody>
      </p:sp>
      <p:pic>
        <p:nvPicPr>
          <p:cNvPr id="1026" name="Picture 2" descr="Znalezione obrazy dla zapytania kÃ³Åko i krzyÅ¼y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621" y="3765519"/>
            <a:ext cx="2888000"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496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Plan drugiego sprintu</a:t>
            </a:r>
            <a:endParaRPr lang="en-GB" dirty="0"/>
          </a:p>
        </p:txBody>
      </p:sp>
      <p:sp>
        <p:nvSpPr>
          <p:cNvPr id="3" name="Symbol zastępczy zawartości 2"/>
          <p:cNvSpPr>
            <a:spLocks noGrp="1"/>
          </p:cNvSpPr>
          <p:nvPr>
            <p:ph idx="1"/>
          </p:nvPr>
        </p:nvSpPr>
        <p:spPr>
          <a:xfrm>
            <a:off x="677334" y="1406106"/>
            <a:ext cx="8596668" cy="5080957"/>
          </a:xfrm>
        </p:spPr>
        <p:txBody>
          <a:bodyPr numCol="2">
            <a:normAutofit/>
          </a:bodyPr>
          <a:lstStyle/>
          <a:p>
            <a:pPr>
              <a:buFont typeface="+mj-lt"/>
              <a:buAutoNum type="arabicPeriod"/>
            </a:pPr>
            <a:r>
              <a:rPr lang="pl-PL" dirty="0"/>
              <a:t>Opracowanie architektury programu i dobór sposobu </a:t>
            </a:r>
            <a:r>
              <a:rPr lang="pl-PL" dirty="0" smtClean="0"/>
              <a:t>implementacji;</a:t>
            </a:r>
          </a:p>
          <a:p>
            <a:pPr>
              <a:buFont typeface="+mj-lt"/>
              <a:buAutoNum type="arabicPeriod"/>
            </a:pPr>
            <a:r>
              <a:rPr lang="pl-PL" dirty="0" smtClean="0"/>
              <a:t>Opracowanie </a:t>
            </a:r>
            <a:r>
              <a:rPr lang="pl-PL" dirty="0"/>
              <a:t>szkieletu </a:t>
            </a:r>
            <a:r>
              <a:rPr lang="pl-PL" dirty="0" smtClean="0"/>
              <a:t>programu;</a:t>
            </a:r>
          </a:p>
          <a:p>
            <a:pPr>
              <a:buFont typeface="+mj-lt"/>
              <a:buAutoNum type="arabicPeriod"/>
            </a:pPr>
            <a:r>
              <a:rPr lang="pl-PL" dirty="0" smtClean="0"/>
              <a:t>Podział </a:t>
            </a:r>
            <a:r>
              <a:rPr lang="pl-PL" dirty="0"/>
              <a:t>obowiązków w implementacji oraz </a:t>
            </a:r>
            <a:r>
              <a:rPr lang="pl-PL" dirty="0" smtClean="0"/>
              <a:t>testowaniu;</a:t>
            </a:r>
          </a:p>
          <a:p>
            <a:pPr marL="800100" lvl="1" indent="-342900">
              <a:buFont typeface="+mj-lt"/>
              <a:buAutoNum type="alphaLcParenR"/>
            </a:pPr>
            <a:r>
              <a:rPr lang="pl-PL" dirty="0" smtClean="0"/>
              <a:t>zmiana </a:t>
            </a:r>
            <a:r>
              <a:rPr lang="pl-PL" dirty="0" err="1"/>
              <a:t>Scrum</a:t>
            </a:r>
            <a:r>
              <a:rPr lang="pl-PL" dirty="0"/>
              <a:t> Mastera </a:t>
            </a:r>
            <a:r>
              <a:rPr lang="pl-PL" dirty="0" smtClean="0"/>
              <a:t>– Karolina,</a:t>
            </a:r>
          </a:p>
          <a:p>
            <a:pPr marL="800100" lvl="1" indent="-342900">
              <a:buFont typeface="+mj-lt"/>
              <a:buAutoNum type="alphaLcParenR"/>
            </a:pPr>
            <a:r>
              <a:rPr lang="pl-PL" dirty="0" smtClean="0"/>
              <a:t>dodanie </a:t>
            </a:r>
            <a:r>
              <a:rPr lang="pl-PL" dirty="0"/>
              <a:t>zadań do zrobienia na </a:t>
            </a:r>
            <a:r>
              <a:rPr lang="pl-PL" dirty="0" err="1" smtClean="0"/>
              <a:t>Trello</a:t>
            </a:r>
            <a:r>
              <a:rPr lang="pl-PL" dirty="0" smtClean="0"/>
              <a:t>;</a:t>
            </a:r>
          </a:p>
          <a:p>
            <a:pPr>
              <a:buFont typeface="+mj-lt"/>
              <a:buAutoNum type="arabicPeriod"/>
            </a:pPr>
            <a:r>
              <a:rPr lang="pl-PL" dirty="0" smtClean="0"/>
              <a:t>Implementacja </a:t>
            </a:r>
            <a:r>
              <a:rPr lang="pl-PL" dirty="0"/>
              <a:t>pierwszej wersji algorytmu odpowiadającego za grę </a:t>
            </a:r>
            <a:r>
              <a:rPr lang="pl-PL" dirty="0" smtClean="0"/>
              <a:t>komputera;</a:t>
            </a:r>
          </a:p>
          <a:p>
            <a:pPr marL="800100" lvl="1" indent="-342900">
              <a:buFont typeface="+mj-lt"/>
              <a:buAutoNum type="alphaLcParenR"/>
            </a:pPr>
            <a:r>
              <a:rPr lang="pl-PL" dirty="0" smtClean="0"/>
              <a:t>implementacja </a:t>
            </a:r>
            <a:r>
              <a:rPr lang="pl-PL" dirty="0"/>
              <a:t>interfejsu i </a:t>
            </a:r>
            <a:r>
              <a:rPr lang="pl-PL" dirty="0" smtClean="0"/>
              <a:t>botów,</a:t>
            </a:r>
          </a:p>
          <a:p>
            <a:pPr marL="800100" lvl="1" indent="-342900">
              <a:buFont typeface="+mj-lt"/>
              <a:buAutoNum type="alphaLcParenR"/>
            </a:pPr>
            <a:r>
              <a:rPr lang="pl-PL" dirty="0" smtClean="0"/>
              <a:t>implementacja silnika;</a:t>
            </a:r>
          </a:p>
          <a:p>
            <a:pPr>
              <a:buFont typeface="+mj-lt"/>
              <a:buAutoNum type="arabicPeriod"/>
            </a:pPr>
            <a:r>
              <a:rPr lang="pl-PL" dirty="0" smtClean="0"/>
              <a:t>Raportowanie </a:t>
            </a:r>
            <a:r>
              <a:rPr lang="pl-PL" dirty="0"/>
              <a:t>wykonanej </a:t>
            </a:r>
            <a:r>
              <a:rPr lang="pl-PL" dirty="0" smtClean="0"/>
              <a:t>pracy;</a:t>
            </a:r>
          </a:p>
          <a:p>
            <a:pPr>
              <a:buFont typeface="+mj-lt"/>
              <a:buAutoNum type="arabicPeriod"/>
            </a:pPr>
            <a:r>
              <a:rPr lang="pl-PL" dirty="0" smtClean="0"/>
              <a:t>Dalsze </a:t>
            </a:r>
            <a:r>
              <a:rPr lang="pl-PL" dirty="0"/>
              <a:t>poznawanie języka </a:t>
            </a:r>
            <a:r>
              <a:rPr lang="pl-PL" dirty="0" err="1"/>
              <a:t>Python</a:t>
            </a:r>
            <a:r>
              <a:rPr lang="pl-PL" dirty="0"/>
              <a:t> 3.6 oraz </a:t>
            </a:r>
            <a:r>
              <a:rPr lang="pl-PL" dirty="0" err="1" smtClean="0"/>
              <a:t>PyCharm</a:t>
            </a:r>
            <a:r>
              <a:rPr lang="pl-PL" dirty="0" smtClean="0"/>
              <a:t>;</a:t>
            </a:r>
          </a:p>
          <a:p>
            <a:pPr>
              <a:buFont typeface="+mj-lt"/>
              <a:buAutoNum type="arabicPeriod"/>
            </a:pPr>
            <a:r>
              <a:rPr lang="pl-PL" dirty="0" smtClean="0"/>
              <a:t>Zapoznanie </a:t>
            </a:r>
            <a:r>
              <a:rPr lang="pl-PL" dirty="0"/>
              <a:t>się z podstawowymi modułami dostępnymi w </a:t>
            </a:r>
            <a:r>
              <a:rPr lang="pl-PL" dirty="0" err="1"/>
              <a:t>Python</a:t>
            </a:r>
            <a:r>
              <a:rPr lang="pl-PL" dirty="0"/>
              <a:t> 3.6 (</a:t>
            </a:r>
            <a:r>
              <a:rPr lang="pl-PL" dirty="0" err="1"/>
              <a:t>Trinket</a:t>
            </a:r>
            <a:r>
              <a:rPr lang="pl-PL" dirty="0" smtClean="0"/>
              <a:t>);</a:t>
            </a:r>
          </a:p>
          <a:p>
            <a:pPr>
              <a:buFont typeface="+mj-lt"/>
              <a:buAutoNum type="arabicPeriod"/>
            </a:pPr>
            <a:r>
              <a:rPr lang="pl-PL" dirty="0" smtClean="0"/>
              <a:t>Kontrola </a:t>
            </a:r>
            <a:r>
              <a:rPr lang="pl-PL" dirty="0"/>
              <a:t>kodu pod względem poprawnej </a:t>
            </a:r>
            <a:r>
              <a:rPr lang="pl-PL" dirty="0" smtClean="0"/>
              <a:t>dokumentacji;</a:t>
            </a:r>
          </a:p>
          <a:p>
            <a:pPr>
              <a:buFont typeface="+mj-lt"/>
              <a:buAutoNum type="arabicPeriod"/>
            </a:pPr>
            <a:r>
              <a:rPr lang="pl-PL" dirty="0" smtClean="0"/>
              <a:t>Przygotowanie </a:t>
            </a:r>
            <a:r>
              <a:rPr lang="pl-PL" dirty="0"/>
              <a:t>prezentacji z dwóch pierwszych </a:t>
            </a:r>
            <a:r>
              <a:rPr lang="pl-PL" dirty="0" smtClean="0"/>
              <a:t>sprintów;</a:t>
            </a:r>
          </a:p>
          <a:p>
            <a:pPr>
              <a:buFont typeface="+mj-lt"/>
              <a:buAutoNum type="arabicPeriod"/>
            </a:pPr>
            <a:r>
              <a:rPr lang="pl-PL" dirty="0" smtClean="0"/>
              <a:t>Utworzenie </a:t>
            </a:r>
            <a:r>
              <a:rPr lang="pl-PL" dirty="0"/>
              <a:t>kalendarza </a:t>
            </a:r>
            <a:r>
              <a:rPr lang="pl-PL" dirty="0" smtClean="0"/>
              <a:t>Google;</a:t>
            </a:r>
          </a:p>
          <a:p>
            <a:pPr>
              <a:buFont typeface="+mj-lt"/>
              <a:buAutoNum type="arabicPeriod"/>
            </a:pPr>
            <a:r>
              <a:rPr lang="pl-PL" dirty="0" smtClean="0"/>
              <a:t>Aktualizacja </a:t>
            </a:r>
            <a:r>
              <a:rPr lang="pl-PL" dirty="0" err="1"/>
              <a:t>backlogu</a:t>
            </a:r>
            <a:r>
              <a:rPr lang="pl-PL" dirty="0"/>
              <a:t> (w razie wystąpienia takiej </a:t>
            </a:r>
            <a:r>
              <a:rPr lang="pl-PL" dirty="0" smtClean="0"/>
              <a:t>konieczności);</a:t>
            </a:r>
          </a:p>
          <a:p>
            <a:pPr>
              <a:buFont typeface="+mj-lt"/>
              <a:buAutoNum type="arabicPeriod"/>
            </a:pPr>
            <a:r>
              <a:rPr lang="pl-PL" dirty="0" smtClean="0"/>
              <a:t>Przedstawienie prezentacji.</a:t>
            </a:r>
            <a:endParaRPr lang="en-GB" dirty="0"/>
          </a:p>
        </p:txBody>
      </p:sp>
    </p:spTree>
    <p:extLst>
      <p:ext uri="{BB962C8B-B14F-4D97-AF65-F5344CB8AC3E}">
        <p14:creationId xmlns:p14="http://schemas.microsoft.com/office/powerpoint/2010/main" val="516807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content-waw1-1.xx.fbcdn.net/v/t1.15752-9/60074924_860847277585732_3779821028662837248_n.png?_nc_cat=100&amp;_nc_ht=scontent-waw1-1.xx&amp;oh=074dc046a60cf0a35f744335d78ce1ae&amp;oe=5D6EF0F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883" y="1401793"/>
            <a:ext cx="8964375" cy="5040000"/>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p:cNvSpPr>
            <a:spLocks noGrp="1"/>
          </p:cNvSpPr>
          <p:nvPr>
            <p:ph type="title"/>
          </p:nvPr>
        </p:nvSpPr>
        <p:spPr/>
        <p:txBody>
          <a:bodyPr/>
          <a:lstStyle/>
          <a:p>
            <a:r>
              <a:rPr lang="pl-PL" dirty="0" smtClean="0"/>
              <a:t>Kalendarz Google dla drugiego sprintu</a:t>
            </a:r>
            <a:endParaRPr lang="en-GB" dirty="0"/>
          </a:p>
        </p:txBody>
      </p:sp>
    </p:spTree>
    <p:extLst>
      <p:ext uri="{BB962C8B-B14F-4D97-AF65-F5344CB8AC3E}">
        <p14:creationId xmlns:p14="http://schemas.microsoft.com/office/powerpoint/2010/main" val="99042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Wykonanie drugiego sprintu</a:t>
            </a:r>
            <a:endParaRPr lang="en-GB" dirty="0"/>
          </a:p>
        </p:txBody>
      </p:sp>
      <p:sp>
        <p:nvSpPr>
          <p:cNvPr id="3" name="Symbol zastępczy zawartości 2"/>
          <p:cNvSpPr>
            <a:spLocks noGrp="1"/>
          </p:cNvSpPr>
          <p:nvPr>
            <p:ph idx="1"/>
          </p:nvPr>
        </p:nvSpPr>
        <p:spPr/>
        <p:txBody>
          <a:bodyPr>
            <a:normAutofit/>
          </a:bodyPr>
          <a:lstStyle/>
          <a:p>
            <a:pPr marL="0" indent="0" algn="just">
              <a:buNone/>
            </a:pPr>
            <a:r>
              <a:rPr lang="pl-PL" sz="2400" dirty="0" err="1" smtClean="0"/>
              <a:t>Scrum</a:t>
            </a:r>
            <a:r>
              <a:rPr lang="pl-PL" sz="2400" dirty="0" smtClean="0"/>
              <a:t> Masterem podczas drugiego sprintu jest </a:t>
            </a:r>
            <a:r>
              <a:rPr lang="pl-PL" sz="2400" dirty="0" smtClean="0"/>
              <a:t>Karolina. Tak jak poprzednio, trwał on jeden tydzień. </a:t>
            </a:r>
            <a:r>
              <a:rPr lang="pl-PL" sz="2400" smtClean="0"/>
              <a:t>Znów </a:t>
            </a:r>
            <a:r>
              <a:rPr lang="pl-PL" sz="2400" dirty="0"/>
              <a:t>n</a:t>
            </a:r>
            <a:r>
              <a:rPr lang="pl-PL" sz="2400" dirty="0" smtClean="0"/>
              <a:t>ie obyło się bez pewnych przeszkód. Największą trudnością okazało się tworzenie implementacji programu, podczas pisania kodu wielokrotnie natrafialiśmy na „przeszkody nie do przejścia”. Udało się jednak je pokonać poprzez burzę mózgów całego zespołu. Bezproblemowa znów okazała się komunikacja w zespole. Po pierwszym sprincie, zespół zwiększył swoją wydajność pracy.</a:t>
            </a:r>
            <a:endParaRPr lang="en-GB" sz="2400" dirty="0"/>
          </a:p>
        </p:txBody>
      </p:sp>
    </p:spTree>
    <p:extLst>
      <p:ext uri="{BB962C8B-B14F-4D97-AF65-F5344CB8AC3E}">
        <p14:creationId xmlns:p14="http://schemas.microsoft.com/office/powerpoint/2010/main" val="604619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677334" y="2562045"/>
            <a:ext cx="8596668" cy="3479318"/>
          </a:xfrm>
        </p:spPr>
        <p:txBody>
          <a:bodyPr>
            <a:normAutofit/>
          </a:bodyPr>
          <a:lstStyle/>
          <a:p>
            <a:pPr marL="0" indent="0" algn="ctr">
              <a:buNone/>
            </a:pPr>
            <a:r>
              <a:rPr lang="pl-PL" sz="5400" dirty="0" smtClean="0">
                <a:solidFill>
                  <a:schemeClr val="accent1"/>
                </a:solidFill>
              </a:rPr>
              <a:t>Dziękujemy za uwagę!</a:t>
            </a:r>
            <a:endParaRPr lang="en-GB" sz="5400" dirty="0">
              <a:solidFill>
                <a:schemeClr val="accent1"/>
              </a:solidFill>
            </a:endParaRPr>
          </a:p>
        </p:txBody>
      </p:sp>
    </p:spTree>
    <p:extLst>
      <p:ext uri="{BB962C8B-B14F-4D97-AF65-F5344CB8AC3E}">
        <p14:creationId xmlns:p14="http://schemas.microsoft.com/office/powerpoint/2010/main" val="123956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Skład zespołu</a:t>
            </a:r>
            <a:endParaRPr lang="en-GB" dirty="0"/>
          </a:p>
        </p:txBody>
      </p:sp>
      <p:sp>
        <p:nvSpPr>
          <p:cNvPr id="3" name="Symbol zastępczy zawartości 2"/>
          <p:cNvSpPr>
            <a:spLocks noGrp="1"/>
          </p:cNvSpPr>
          <p:nvPr>
            <p:ph idx="1"/>
          </p:nvPr>
        </p:nvSpPr>
        <p:spPr/>
        <p:txBody>
          <a:bodyPr/>
          <a:lstStyle/>
          <a:p>
            <a:pPr algn="just"/>
            <a:r>
              <a:rPr lang="pl-PL" b="1" dirty="0" smtClean="0"/>
              <a:t>Paweł Kolendo</a:t>
            </a:r>
            <a:r>
              <a:rPr lang="en-GB" dirty="0" smtClean="0"/>
              <a:t>: </a:t>
            </a:r>
            <a:r>
              <a:rPr lang="pl-PL" dirty="0" smtClean="0"/>
              <a:t>e-</a:t>
            </a:r>
            <a:r>
              <a:rPr lang="en-GB" dirty="0" smtClean="0"/>
              <a:t>mail</a:t>
            </a:r>
            <a:r>
              <a:rPr lang="en-GB" dirty="0"/>
              <a:t>: </a:t>
            </a:r>
            <a:r>
              <a:rPr lang="en-GB" dirty="0" smtClean="0"/>
              <a:t>pawel.kolendo.inpg.2a@gmail.com</a:t>
            </a:r>
            <a:r>
              <a:rPr lang="pl-PL" dirty="0" smtClean="0"/>
              <a:t>;</a:t>
            </a:r>
            <a:r>
              <a:rPr lang="en-GB" dirty="0" smtClean="0"/>
              <a:t> </a:t>
            </a:r>
            <a:r>
              <a:rPr lang="en-GB" dirty="0"/>
              <a:t>GitHub: </a:t>
            </a:r>
            <a:r>
              <a:rPr lang="en-GB" dirty="0" err="1" smtClean="0"/>
              <a:t>NieTrawisz</a:t>
            </a:r>
            <a:r>
              <a:rPr lang="pl-PL" dirty="0" smtClean="0"/>
              <a:t>;</a:t>
            </a:r>
            <a:r>
              <a:rPr lang="en-GB" dirty="0" smtClean="0"/>
              <a:t> </a:t>
            </a:r>
            <a:r>
              <a:rPr lang="en-GB" dirty="0" err="1"/>
              <a:t>trello</a:t>
            </a:r>
            <a:r>
              <a:rPr lang="en-GB" dirty="0"/>
              <a:t>: </a:t>
            </a:r>
            <a:r>
              <a:rPr lang="en-GB" dirty="0" smtClean="0"/>
              <a:t>kolendo1</a:t>
            </a:r>
            <a:endParaRPr lang="pl-PL" dirty="0" smtClean="0"/>
          </a:p>
          <a:p>
            <a:pPr algn="just"/>
            <a:r>
              <a:rPr lang="en-GB" b="1" dirty="0" err="1" smtClean="0"/>
              <a:t>Mariusz</a:t>
            </a:r>
            <a:r>
              <a:rPr lang="pl-PL" b="1" dirty="0" smtClean="0"/>
              <a:t> Kuchta</a:t>
            </a:r>
            <a:r>
              <a:rPr lang="en-GB" dirty="0" smtClean="0"/>
              <a:t>: </a:t>
            </a:r>
            <a:r>
              <a:rPr lang="pl-PL" dirty="0" smtClean="0"/>
              <a:t>e-</a:t>
            </a:r>
            <a:r>
              <a:rPr lang="en-GB" dirty="0" smtClean="0"/>
              <a:t>mail</a:t>
            </a:r>
            <a:r>
              <a:rPr lang="en-GB" dirty="0"/>
              <a:t>: </a:t>
            </a:r>
            <a:r>
              <a:rPr lang="en-GB" dirty="0" smtClean="0"/>
              <a:t>kuchtamariusz.inpg2019@gmail.com</a:t>
            </a:r>
            <a:r>
              <a:rPr lang="pl-PL" dirty="0" smtClean="0"/>
              <a:t>;</a:t>
            </a:r>
            <a:r>
              <a:rPr lang="en-GB" dirty="0" smtClean="0"/>
              <a:t> </a:t>
            </a:r>
            <a:r>
              <a:rPr lang="en-GB" dirty="0"/>
              <a:t>GitHub: </a:t>
            </a:r>
            <a:r>
              <a:rPr lang="en-GB" dirty="0" err="1" smtClean="0"/>
              <a:t>INPGmariuszK</a:t>
            </a:r>
            <a:r>
              <a:rPr lang="pl-PL" dirty="0" smtClean="0"/>
              <a:t>;</a:t>
            </a:r>
            <a:r>
              <a:rPr lang="en-GB" dirty="0" smtClean="0"/>
              <a:t> </a:t>
            </a:r>
            <a:r>
              <a:rPr lang="en-GB" dirty="0" err="1"/>
              <a:t>trello</a:t>
            </a:r>
            <a:r>
              <a:rPr lang="en-GB" dirty="0"/>
              <a:t>: </a:t>
            </a:r>
            <a:r>
              <a:rPr lang="en-GB" dirty="0" smtClean="0"/>
              <a:t>mariuszkuchta1</a:t>
            </a:r>
            <a:endParaRPr lang="pl-PL" dirty="0" smtClean="0"/>
          </a:p>
          <a:p>
            <a:pPr algn="just"/>
            <a:r>
              <a:rPr lang="en-GB" b="1" dirty="0" smtClean="0"/>
              <a:t>Iwona</a:t>
            </a:r>
            <a:r>
              <a:rPr lang="pl-PL" b="1" dirty="0" smtClean="0"/>
              <a:t> Giczan</a:t>
            </a:r>
            <a:r>
              <a:rPr lang="en-GB" dirty="0" smtClean="0"/>
              <a:t>: </a:t>
            </a:r>
            <a:r>
              <a:rPr lang="en-GB" dirty="0"/>
              <a:t>e-mail: </a:t>
            </a:r>
            <a:r>
              <a:rPr lang="en-GB" dirty="0" smtClean="0"/>
              <a:t>iwogi20@gmail.com</a:t>
            </a:r>
            <a:r>
              <a:rPr lang="pl-PL" dirty="0" smtClean="0"/>
              <a:t>;</a:t>
            </a:r>
            <a:r>
              <a:rPr lang="en-GB" dirty="0" smtClean="0"/>
              <a:t> </a:t>
            </a:r>
            <a:r>
              <a:rPr lang="en-GB" dirty="0"/>
              <a:t>GitHub: </a:t>
            </a:r>
            <a:r>
              <a:rPr lang="en-GB" dirty="0" smtClean="0"/>
              <a:t>iwogi20</a:t>
            </a:r>
            <a:r>
              <a:rPr lang="pl-PL" dirty="0" smtClean="0"/>
              <a:t>;</a:t>
            </a:r>
            <a:r>
              <a:rPr lang="en-GB" dirty="0" smtClean="0"/>
              <a:t> </a:t>
            </a:r>
            <a:r>
              <a:rPr lang="en-GB" dirty="0" err="1"/>
              <a:t>trello</a:t>
            </a:r>
            <a:r>
              <a:rPr lang="en-GB" dirty="0"/>
              <a:t>: </a:t>
            </a:r>
            <a:r>
              <a:rPr lang="en-GB" dirty="0" err="1" smtClean="0"/>
              <a:t>Ila</a:t>
            </a:r>
            <a:endParaRPr lang="pl-PL" dirty="0" smtClean="0"/>
          </a:p>
          <a:p>
            <a:pPr algn="just"/>
            <a:r>
              <a:rPr lang="en-GB" b="1" dirty="0" smtClean="0"/>
              <a:t>Karolina</a:t>
            </a:r>
            <a:r>
              <a:rPr lang="pl-PL" b="1" dirty="0" smtClean="0"/>
              <a:t> Kulpa</a:t>
            </a:r>
            <a:r>
              <a:rPr lang="en-GB" dirty="0" smtClean="0"/>
              <a:t>: </a:t>
            </a:r>
            <a:r>
              <a:rPr lang="pl-PL" dirty="0" smtClean="0"/>
              <a:t>e</a:t>
            </a:r>
            <a:r>
              <a:rPr lang="en-GB" dirty="0" smtClean="0"/>
              <a:t>-mail</a:t>
            </a:r>
            <a:r>
              <a:rPr lang="en-GB" dirty="0"/>
              <a:t>: </a:t>
            </a:r>
            <a:r>
              <a:rPr lang="en-GB" dirty="0" smtClean="0"/>
              <a:t>blueberrry303@gmail.com</a:t>
            </a:r>
            <a:r>
              <a:rPr lang="pl-PL" dirty="0" smtClean="0"/>
              <a:t>;</a:t>
            </a:r>
            <a:r>
              <a:rPr lang="en-GB" dirty="0" smtClean="0"/>
              <a:t> </a:t>
            </a:r>
            <a:r>
              <a:rPr lang="en-GB" dirty="0" err="1"/>
              <a:t>GiTHub</a:t>
            </a:r>
            <a:r>
              <a:rPr lang="en-GB" dirty="0"/>
              <a:t>: </a:t>
            </a:r>
            <a:r>
              <a:rPr lang="en-GB" dirty="0" smtClean="0"/>
              <a:t>Karola546</a:t>
            </a:r>
            <a:r>
              <a:rPr lang="pl-PL" dirty="0" smtClean="0"/>
              <a:t>;</a:t>
            </a:r>
            <a:r>
              <a:rPr lang="en-GB" dirty="0" smtClean="0"/>
              <a:t> </a:t>
            </a:r>
            <a:r>
              <a:rPr lang="en-GB" dirty="0"/>
              <a:t>Trello: </a:t>
            </a:r>
            <a:r>
              <a:rPr lang="en-GB" dirty="0" smtClean="0"/>
              <a:t>Karola546</a:t>
            </a:r>
            <a:endParaRPr lang="pl-PL" dirty="0" smtClean="0"/>
          </a:p>
          <a:p>
            <a:pPr algn="just"/>
            <a:r>
              <a:rPr lang="en-GB" b="1" dirty="0" smtClean="0"/>
              <a:t>Julia</a:t>
            </a:r>
            <a:r>
              <a:rPr lang="pl-PL" b="1" dirty="0" smtClean="0"/>
              <a:t> Gajtkowska</a:t>
            </a:r>
            <a:r>
              <a:rPr lang="en-GB" dirty="0" smtClean="0"/>
              <a:t>: </a:t>
            </a:r>
            <a:r>
              <a:rPr lang="en-GB" dirty="0"/>
              <a:t>e-mail: </a:t>
            </a:r>
            <a:r>
              <a:rPr lang="en-GB" dirty="0" smtClean="0"/>
              <a:t>jugajtkowska@gmail.com</a:t>
            </a:r>
            <a:r>
              <a:rPr lang="pl-PL" dirty="0" smtClean="0"/>
              <a:t>;</a:t>
            </a:r>
            <a:r>
              <a:rPr lang="en-GB" dirty="0" smtClean="0"/>
              <a:t> </a:t>
            </a:r>
            <a:r>
              <a:rPr lang="en-GB" dirty="0" err="1"/>
              <a:t>github</a:t>
            </a:r>
            <a:r>
              <a:rPr lang="en-GB" dirty="0"/>
              <a:t>: </a:t>
            </a:r>
            <a:r>
              <a:rPr lang="en-GB" dirty="0" err="1" smtClean="0"/>
              <a:t>Gajtkowska</a:t>
            </a:r>
            <a:r>
              <a:rPr lang="pl-PL" dirty="0" smtClean="0"/>
              <a:t>;</a:t>
            </a:r>
            <a:r>
              <a:rPr lang="en-GB" dirty="0" smtClean="0"/>
              <a:t> </a:t>
            </a:r>
            <a:r>
              <a:rPr lang="en-GB" dirty="0" err="1"/>
              <a:t>trello</a:t>
            </a:r>
            <a:r>
              <a:rPr lang="en-GB" dirty="0"/>
              <a:t>: </a:t>
            </a:r>
            <a:r>
              <a:rPr lang="en-GB" dirty="0" err="1"/>
              <a:t>tajemnyinpg</a:t>
            </a:r>
            <a:endParaRPr lang="en-GB" dirty="0"/>
          </a:p>
        </p:txBody>
      </p:sp>
    </p:spTree>
    <p:extLst>
      <p:ext uri="{BB962C8B-B14F-4D97-AF65-F5344CB8AC3E}">
        <p14:creationId xmlns:p14="http://schemas.microsoft.com/office/powerpoint/2010/main" val="265268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Cel projektu</a:t>
            </a:r>
            <a:endParaRPr lang="en-GB" dirty="0"/>
          </a:p>
        </p:txBody>
      </p:sp>
      <p:sp>
        <p:nvSpPr>
          <p:cNvPr id="3" name="Symbol zastępczy zawartości 2"/>
          <p:cNvSpPr>
            <a:spLocks noGrp="1"/>
          </p:cNvSpPr>
          <p:nvPr>
            <p:ph idx="1"/>
          </p:nvPr>
        </p:nvSpPr>
        <p:spPr/>
        <p:txBody>
          <a:bodyPr>
            <a:normAutofit/>
          </a:bodyPr>
          <a:lstStyle/>
          <a:p>
            <a:pPr marL="0" indent="0" algn="just">
              <a:buNone/>
            </a:pPr>
            <a:r>
              <a:rPr lang="pl-PL" sz="2200" dirty="0" smtClean="0"/>
              <a:t>Celem projektu jest wykonanie popularnej gry w </a:t>
            </a:r>
            <a:r>
              <a:rPr lang="pl-PL" sz="2200" b="1" dirty="0" smtClean="0"/>
              <a:t>kółko i krzyżyk</a:t>
            </a:r>
            <a:r>
              <a:rPr lang="pl-PL" sz="2200" dirty="0" smtClean="0"/>
              <a:t> w wersji komputerowej. Implementacja programu odbywa się w języku </a:t>
            </a:r>
            <a:r>
              <a:rPr lang="pl-PL" sz="2200" b="1" dirty="0" err="1" smtClean="0"/>
              <a:t>Python</a:t>
            </a:r>
            <a:r>
              <a:rPr lang="pl-PL" sz="2200" dirty="0"/>
              <a:t> </a:t>
            </a:r>
            <a:r>
              <a:rPr lang="pl-PL" sz="2200" dirty="0" smtClean="0"/>
              <a:t>w programie </a:t>
            </a:r>
            <a:r>
              <a:rPr lang="pl-PL" sz="2200" b="1" dirty="0" err="1" smtClean="0"/>
              <a:t>Pycharm</a:t>
            </a:r>
            <a:r>
              <a:rPr lang="pl-PL" sz="2200" dirty="0" smtClean="0"/>
              <a:t>. Za komunikację oraz zarządzanie zadaniami odpowiada platforma </a:t>
            </a:r>
            <a:r>
              <a:rPr lang="pl-PL" sz="2200" b="1" dirty="0" err="1" smtClean="0"/>
              <a:t>Trello</a:t>
            </a:r>
            <a:r>
              <a:rPr lang="pl-PL" sz="2200" dirty="0" smtClean="0"/>
              <a:t>, natomiast efekty naszej pracy umieszczane są w serwisie hostingowym </a:t>
            </a:r>
            <a:r>
              <a:rPr lang="pl-PL" sz="2200" b="1" dirty="0" smtClean="0"/>
              <a:t>GitHub</a:t>
            </a:r>
            <a:r>
              <a:rPr lang="pl-PL" sz="2200" dirty="0" smtClean="0"/>
              <a:t>. W każdym tygodniu kolejny </a:t>
            </a:r>
            <a:r>
              <a:rPr lang="pl-PL" sz="2200" dirty="0" err="1" smtClean="0"/>
              <a:t>Scrum</a:t>
            </a:r>
            <a:r>
              <a:rPr lang="pl-PL" sz="2200" dirty="0" smtClean="0"/>
              <a:t> Master czuwa nad postępami prac projektowych oraz przydziela zadania poszczególnym członkom zespołu. W celu pilnowania punktualności i nie przekraczania </a:t>
            </a:r>
            <a:r>
              <a:rPr lang="pl-PL" sz="2200" dirty="0" err="1" smtClean="0"/>
              <a:t>deadline’ów</a:t>
            </a:r>
            <a:r>
              <a:rPr lang="pl-PL" sz="2200" dirty="0" smtClean="0"/>
              <a:t>, wszystkie zadania dodane zostały do wspólnego kalendarza </a:t>
            </a:r>
            <a:r>
              <a:rPr lang="pl-PL" sz="2200" b="1" dirty="0" smtClean="0"/>
              <a:t>Google</a:t>
            </a:r>
            <a:r>
              <a:rPr lang="pl-PL" sz="2200" dirty="0" smtClean="0"/>
              <a:t>.</a:t>
            </a:r>
            <a:endParaRPr lang="en-GB" sz="2200" dirty="0"/>
          </a:p>
        </p:txBody>
      </p:sp>
    </p:spTree>
    <p:extLst>
      <p:ext uri="{BB962C8B-B14F-4D97-AF65-F5344CB8AC3E}">
        <p14:creationId xmlns:p14="http://schemas.microsoft.com/office/powerpoint/2010/main" val="279455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Plan pierwszego sprintu</a:t>
            </a:r>
            <a:endParaRPr lang="en-GB" dirty="0"/>
          </a:p>
        </p:txBody>
      </p:sp>
      <p:sp>
        <p:nvSpPr>
          <p:cNvPr id="3" name="Symbol zastępczy zawartości 2"/>
          <p:cNvSpPr>
            <a:spLocks noGrp="1"/>
          </p:cNvSpPr>
          <p:nvPr>
            <p:ph idx="1"/>
          </p:nvPr>
        </p:nvSpPr>
        <p:spPr>
          <a:xfrm>
            <a:off x="677334" y="1406106"/>
            <a:ext cx="8596668" cy="5080957"/>
          </a:xfrm>
        </p:spPr>
        <p:txBody>
          <a:bodyPr numCol="2">
            <a:normAutofit fontScale="92500"/>
          </a:bodyPr>
          <a:lstStyle/>
          <a:p>
            <a:pPr>
              <a:buFont typeface="+mj-lt"/>
              <a:buAutoNum type="arabicPeriod"/>
            </a:pPr>
            <a:r>
              <a:rPr lang="pl-PL" dirty="0"/>
              <a:t>Utworzenie pełnego </a:t>
            </a:r>
            <a:r>
              <a:rPr lang="pl-PL" dirty="0" err="1"/>
              <a:t>backlogu</a:t>
            </a:r>
            <a:r>
              <a:rPr lang="pl-PL" dirty="0"/>
              <a:t> </a:t>
            </a:r>
            <a:r>
              <a:rPr lang="pl-PL" dirty="0" smtClean="0"/>
              <a:t>produktu;</a:t>
            </a:r>
          </a:p>
          <a:p>
            <a:pPr>
              <a:buFont typeface="+mj-lt"/>
              <a:buAutoNum type="arabicPeriod"/>
            </a:pPr>
            <a:r>
              <a:rPr lang="pl-PL" dirty="0" smtClean="0"/>
              <a:t>Założenie </a:t>
            </a:r>
            <a:r>
              <a:rPr lang="pl-PL" dirty="0"/>
              <a:t>konta na </a:t>
            </a:r>
            <a:r>
              <a:rPr lang="pl-PL" dirty="0" err="1"/>
              <a:t>trello</a:t>
            </a:r>
            <a:r>
              <a:rPr lang="pl-PL" dirty="0"/>
              <a:t> (dodanie </a:t>
            </a:r>
            <a:r>
              <a:rPr lang="pl-PL" dirty="0" smtClean="0"/>
              <a:t>zadań);</a:t>
            </a:r>
          </a:p>
          <a:p>
            <a:pPr>
              <a:buFont typeface="+mj-lt"/>
              <a:buAutoNum type="arabicPeriod"/>
            </a:pPr>
            <a:r>
              <a:rPr lang="pl-PL" dirty="0"/>
              <a:t>U</a:t>
            </a:r>
            <a:r>
              <a:rPr lang="pl-PL" dirty="0" smtClean="0"/>
              <a:t>tworzenie </a:t>
            </a:r>
            <a:r>
              <a:rPr lang="pl-PL" dirty="0"/>
              <a:t>repozytorium na </a:t>
            </a:r>
            <a:r>
              <a:rPr lang="pl-PL" dirty="0" err="1" smtClean="0"/>
              <a:t>Githubie</a:t>
            </a:r>
            <a:r>
              <a:rPr lang="pl-PL" dirty="0" smtClean="0"/>
              <a:t>;</a:t>
            </a:r>
            <a:endParaRPr lang="pl-PL" dirty="0"/>
          </a:p>
          <a:p>
            <a:pPr>
              <a:buFont typeface="+mj-lt"/>
              <a:buAutoNum type="arabicPeriod"/>
            </a:pPr>
            <a:r>
              <a:rPr lang="pl-PL" dirty="0"/>
              <a:t>U</a:t>
            </a:r>
            <a:r>
              <a:rPr lang="pl-PL" dirty="0" smtClean="0"/>
              <a:t>tworzenie </a:t>
            </a:r>
            <a:r>
              <a:rPr lang="pl-PL" dirty="0"/>
              <a:t>czatu grupowego na platformie </a:t>
            </a:r>
            <a:r>
              <a:rPr lang="pl-PL" dirty="0" smtClean="0"/>
              <a:t>Google;</a:t>
            </a:r>
          </a:p>
          <a:p>
            <a:pPr>
              <a:buFont typeface="+mj-lt"/>
              <a:buAutoNum type="arabicPeriod"/>
            </a:pPr>
            <a:r>
              <a:rPr lang="pl-PL" dirty="0"/>
              <a:t>P</a:t>
            </a:r>
            <a:r>
              <a:rPr lang="pl-PL" dirty="0" smtClean="0"/>
              <a:t>odział </a:t>
            </a:r>
            <a:r>
              <a:rPr lang="pl-PL" dirty="0"/>
              <a:t>obowiązków w </a:t>
            </a:r>
            <a:r>
              <a:rPr lang="pl-PL" dirty="0" smtClean="0"/>
              <a:t>zespole:</a:t>
            </a:r>
          </a:p>
          <a:p>
            <a:pPr marL="800100" lvl="1" indent="-342900">
              <a:buFont typeface="+mj-lt"/>
              <a:buAutoNum type="alphaLcParenR"/>
            </a:pPr>
            <a:r>
              <a:rPr lang="pl-PL" dirty="0" smtClean="0"/>
              <a:t>wybór </a:t>
            </a:r>
            <a:r>
              <a:rPr lang="pl-PL" dirty="0" err="1"/>
              <a:t>Scrum</a:t>
            </a:r>
            <a:r>
              <a:rPr lang="pl-PL" dirty="0"/>
              <a:t> </a:t>
            </a:r>
            <a:r>
              <a:rPr lang="pl-PL" dirty="0" smtClean="0"/>
              <a:t>Mastera,</a:t>
            </a:r>
          </a:p>
          <a:p>
            <a:pPr marL="800100" lvl="1" indent="-342900">
              <a:buFont typeface="+mj-lt"/>
              <a:buAutoNum type="alphaLcParenR"/>
            </a:pPr>
            <a:r>
              <a:rPr lang="pl-PL" dirty="0" smtClean="0"/>
              <a:t>podział zadań;</a:t>
            </a:r>
          </a:p>
          <a:p>
            <a:pPr marL="400050">
              <a:buFont typeface="+mj-lt"/>
              <a:buAutoNum type="arabicPeriod"/>
            </a:pPr>
            <a:r>
              <a:rPr lang="pl-PL" dirty="0" smtClean="0"/>
              <a:t>Instalacja interpretera;</a:t>
            </a:r>
          </a:p>
          <a:p>
            <a:pPr marL="400050">
              <a:buFont typeface="+mj-lt"/>
              <a:buAutoNum type="arabicPeriod"/>
            </a:pPr>
            <a:r>
              <a:rPr lang="pl-PL" dirty="0" smtClean="0"/>
              <a:t>Instalacja </a:t>
            </a:r>
            <a:r>
              <a:rPr lang="pl-PL" dirty="0"/>
              <a:t>IDE </a:t>
            </a:r>
            <a:r>
              <a:rPr lang="pl-PL" dirty="0" err="1" smtClean="0"/>
              <a:t>PyCharm</a:t>
            </a:r>
            <a:r>
              <a:rPr lang="pl-PL" dirty="0" smtClean="0"/>
              <a:t>;</a:t>
            </a:r>
            <a:endParaRPr lang="pl-PL" dirty="0"/>
          </a:p>
          <a:p>
            <a:pPr marL="400050">
              <a:buFont typeface="+mj-lt"/>
              <a:buAutoNum type="arabicPeriod"/>
            </a:pPr>
            <a:r>
              <a:rPr lang="pl-PL" dirty="0" smtClean="0"/>
              <a:t>Zapoznanie </a:t>
            </a:r>
            <a:r>
              <a:rPr lang="pl-PL" dirty="0"/>
              <a:t>się ze środowiskiem </a:t>
            </a:r>
            <a:r>
              <a:rPr lang="pl-PL" dirty="0" err="1" smtClean="0"/>
              <a:t>Pythona</a:t>
            </a:r>
            <a:r>
              <a:rPr lang="pl-PL" dirty="0" smtClean="0"/>
              <a:t>:</a:t>
            </a:r>
          </a:p>
          <a:p>
            <a:pPr marL="857250" lvl="1" indent="-342900">
              <a:buFont typeface="+mj-lt"/>
              <a:buAutoNum type="alphaLcParenR"/>
            </a:pPr>
            <a:r>
              <a:rPr lang="pl-PL" dirty="0" smtClean="0"/>
              <a:t>poznanie języka,</a:t>
            </a:r>
          </a:p>
          <a:p>
            <a:pPr marL="857250" lvl="1" indent="-342900">
              <a:buFont typeface="+mj-lt"/>
              <a:buAutoNum type="alphaLcParenR"/>
            </a:pPr>
            <a:r>
              <a:rPr lang="pl-PL" dirty="0"/>
              <a:t>t</a:t>
            </a:r>
            <a:r>
              <a:rPr lang="pl-PL" dirty="0" smtClean="0"/>
              <a:t>esty </a:t>
            </a:r>
            <a:r>
              <a:rPr lang="pl-PL" dirty="0"/>
              <a:t>jednostkowe w </a:t>
            </a:r>
            <a:r>
              <a:rPr lang="pl-PL" dirty="0" err="1" smtClean="0"/>
              <a:t>Pythonie</a:t>
            </a:r>
            <a:r>
              <a:rPr lang="pl-PL" dirty="0"/>
              <a:t>;</a:t>
            </a:r>
            <a:endParaRPr lang="pl-PL" dirty="0" smtClean="0"/>
          </a:p>
          <a:p>
            <a:pPr marL="457200">
              <a:buFont typeface="+mj-lt"/>
              <a:buAutoNum type="arabicPeriod"/>
            </a:pPr>
            <a:r>
              <a:rPr lang="pl-PL" dirty="0" smtClean="0"/>
              <a:t>Zapoznanie </a:t>
            </a:r>
            <a:r>
              <a:rPr lang="pl-PL" dirty="0"/>
              <a:t>się z zasadami gry w kółko i krzyżyk oraz sposobami na wygraną - analiza tych sposobów pod względem możliwości </a:t>
            </a:r>
            <a:r>
              <a:rPr lang="pl-PL" dirty="0" smtClean="0"/>
              <a:t>implementacji;</a:t>
            </a:r>
          </a:p>
          <a:p>
            <a:pPr marL="457200">
              <a:buFont typeface="+mj-lt"/>
              <a:buAutoNum type="arabicPeriod"/>
            </a:pPr>
            <a:r>
              <a:rPr lang="pl-PL" dirty="0" smtClean="0"/>
              <a:t>Opracowanie </a:t>
            </a:r>
            <a:r>
              <a:rPr lang="pl-PL" dirty="0"/>
              <a:t>architektury programu i dobór sposobu </a:t>
            </a:r>
            <a:r>
              <a:rPr lang="pl-PL" dirty="0" smtClean="0"/>
              <a:t>implementacji;</a:t>
            </a:r>
          </a:p>
          <a:p>
            <a:pPr marL="457200">
              <a:buFont typeface="+mj-lt"/>
              <a:buAutoNum type="arabicPeriod"/>
            </a:pPr>
            <a:r>
              <a:rPr lang="pl-PL" dirty="0" smtClean="0"/>
              <a:t>Dodanie </a:t>
            </a:r>
            <a:r>
              <a:rPr lang="pl-PL" dirty="0"/>
              <a:t>kont to pliku </a:t>
            </a:r>
            <a:r>
              <a:rPr lang="pl-PL" dirty="0" smtClean="0"/>
              <a:t>„Kim jesteś?”;</a:t>
            </a:r>
          </a:p>
          <a:p>
            <a:pPr marL="457200">
              <a:buFont typeface="+mj-lt"/>
              <a:buAutoNum type="arabicPeriod"/>
            </a:pPr>
            <a:r>
              <a:rPr lang="pl-PL" dirty="0" smtClean="0"/>
              <a:t>Opracowanie </a:t>
            </a:r>
            <a:r>
              <a:rPr lang="pl-PL" dirty="0"/>
              <a:t>interfejsu </a:t>
            </a:r>
            <a:r>
              <a:rPr lang="pl-PL" dirty="0" smtClean="0"/>
              <a:t>programu</a:t>
            </a:r>
          </a:p>
          <a:p>
            <a:pPr marL="457200">
              <a:buFont typeface="+mj-lt"/>
              <a:buAutoNum type="arabicPeriod"/>
            </a:pPr>
            <a:r>
              <a:rPr lang="pl-PL" dirty="0" smtClean="0"/>
              <a:t>Opracowanie </a:t>
            </a:r>
            <a:r>
              <a:rPr lang="pl-PL" dirty="0"/>
              <a:t>algorytmu odpowiadającego za grę </a:t>
            </a:r>
            <a:r>
              <a:rPr lang="pl-PL" dirty="0" smtClean="0"/>
              <a:t>komputera;</a:t>
            </a:r>
          </a:p>
          <a:p>
            <a:pPr marL="457200">
              <a:buFont typeface="+mj-lt"/>
              <a:buAutoNum type="arabicPeriod"/>
            </a:pPr>
            <a:r>
              <a:rPr lang="pl-PL" dirty="0"/>
              <a:t>S</a:t>
            </a:r>
            <a:r>
              <a:rPr lang="pl-PL" dirty="0" smtClean="0"/>
              <a:t>prawdzenie </a:t>
            </a:r>
            <a:r>
              <a:rPr lang="pl-PL" dirty="0"/>
              <a:t>poprawności wykonanych kroków (poprawnego działania interpretera, IDE, repozytorium, algorytmu</a:t>
            </a:r>
            <a:r>
              <a:rPr lang="pl-PL" dirty="0" smtClean="0"/>
              <a:t>).</a:t>
            </a:r>
            <a:endParaRPr lang="en-GB" dirty="0"/>
          </a:p>
        </p:txBody>
      </p:sp>
    </p:spTree>
    <p:extLst>
      <p:ext uri="{BB962C8B-B14F-4D97-AF65-F5344CB8AC3E}">
        <p14:creationId xmlns:p14="http://schemas.microsoft.com/office/powerpoint/2010/main" val="3923426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Wykonanie pierwszego sprintu</a:t>
            </a:r>
            <a:endParaRPr lang="en-GB" dirty="0"/>
          </a:p>
        </p:txBody>
      </p:sp>
      <p:sp>
        <p:nvSpPr>
          <p:cNvPr id="3" name="Symbol zastępczy zawartości 2"/>
          <p:cNvSpPr>
            <a:spLocks noGrp="1"/>
          </p:cNvSpPr>
          <p:nvPr>
            <p:ph idx="1"/>
          </p:nvPr>
        </p:nvSpPr>
        <p:spPr/>
        <p:txBody>
          <a:bodyPr>
            <a:normAutofit/>
          </a:bodyPr>
          <a:lstStyle/>
          <a:p>
            <a:pPr marL="0" indent="0" algn="just">
              <a:buNone/>
            </a:pPr>
            <a:r>
              <a:rPr lang="pl-PL" sz="2400" dirty="0" err="1" smtClean="0"/>
              <a:t>Scrum</a:t>
            </a:r>
            <a:r>
              <a:rPr lang="pl-PL" sz="2400" dirty="0" smtClean="0"/>
              <a:t> Masterem podczas pierwszego sprintu był Paweł. Wszystkie zadania, które były zaplanowane, zostały wykonane. Nie obyło się jednak bez pewnych przeszkód. Największą trudnością okazało się zainstalowanie środowiska programistycznego </a:t>
            </a:r>
            <a:r>
              <a:rPr lang="pl-PL" sz="2400" dirty="0" err="1" smtClean="0"/>
              <a:t>Python</a:t>
            </a:r>
            <a:r>
              <a:rPr lang="pl-PL" sz="2400" dirty="0" smtClean="0"/>
              <a:t>, a konkretnie dobranie odpowiedniego interpretera. Bezproblemowa okazała się natomiast komunikacja w zespole, podział obowiązków oraz reszta zaplanowanych zadań.</a:t>
            </a:r>
            <a:endParaRPr lang="en-GB" sz="2400" dirty="0"/>
          </a:p>
        </p:txBody>
      </p:sp>
    </p:spTree>
    <p:extLst>
      <p:ext uri="{BB962C8B-B14F-4D97-AF65-F5344CB8AC3E}">
        <p14:creationId xmlns:p14="http://schemas.microsoft.com/office/powerpoint/2010/main" val="339213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3200" dirty="0" smtClean="0"/>
              <a:t>Widok dysku Google i konwersacji grupowej</a:t>
            </a:r>
            <a:endParaRPr lang="en-GB" sz="3200" dirty="0"/>
          </a:p>
        </p:txBody>
      </p:sp>
      <p:pic>
        <p:nvPicPr>
          <p:cNvPr id="2050" name="Picture 2" descr="https://scontent-waw1-1.xx.fbcdn.net/v/t1.15752-9/60045446_2281896418500116_5012532988290793472_n.png?_nc_cat=102&amp;_nc_ht=scontent-waw1-1.xx&amp;oh=cec8323bedafbc26bde397e9dea26ab5&amp;oe=5D77DAB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302" y="1364500"/>
            <a:ext cx="10369784" cy="5040000"/>
          </a:xfrm>
          <a:prstGeom prst="rect">
            <a:avLst/>
          </a:prstGeom>
          <a:noFill/>
          <a:extLst>
            <a:ext uri="{909E8E84-426E-40DD-AFC4-6F175D3DCCD1}">
              <a14:hiddenFill xmlns:a14="http://schemas.microsoft.com/office/drawing/2010/main">
                <a:solidFill>
                  <a:srgbClr val="FFFFFF"/>
                </a:solidFill>
              </a14:hiddenFill>
            </a:ext>
          </a:extLst>
        </p:spPr>
      </p:pic>
      <p:pic>
        <p:nvPicPr>
          <p:cNvPr id="3" name="Obraz 2"/>
          <p:cNvPicPr>
            <a:picLocks noChangeAspect="1"/>
          </p:cNvPicPr>
          <p:nvPr/>
        </p:nvPicPr>
        <p:blipFill>
          <a:blip r:embed="rId3"/>
          <a:stretch>
            <a:fillRect/>
          </a:stretch>
        </p:blipFill>
        <p:spPr>
          <a:xfrm>
            <a:off x="79704" y="3422891"/>
            <a:ext cx="2146789" cy="2880000"/>
          </a:xfrm>
          <a:prstGeom prst="rect">
            <a:avLst/>
          </a:prstGeom>
        </p:spPr>
      </p:pic>
    </p:spTree>
    <p:extLst>
      <p:ext uri="{BB962C8B-B14F-4D97-AF65-F5344CB8AC3E}">
        <p14:creationId xmlns:p14="http://schemas.microsoft.com/office/powerpoint/2010/main" val="1304787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Kalendarz Google dla pierwszego sprintu</a:t>
            </a:r>
            <a:endParaRPr lang="en-GB" dirty="0"/>
          </a:p>
        </p:txBody>
      </p:sp>
      <p:pic>
        <p:nvPicPr>
          <p:cNvPr id="3" name="Obraz 2"/>
          <p:cNvPicPr>
            <a:picLocks noChangeAspect="1"/>
          </p:cNvPicPr>
          <p:nvPr/>
        </p:nvPicPr>
        <p:blipFill>
          <a:blip r:embed="rId2"/>
          <a:stretch>
            <a:fillRect/>
          </a:stretch>
        </p:blipFill>
        <p:spPr>
          <a:xfrm>
            <a:off x="849883" y="1401793"/>
            <a:ext cx="8964375" cy="5040000"/>
          </a:xfrm>
          <a:prstGeom prst="rect">
            <a:avLst/>
          </a:prstGeom>
        </p:spPr>
      </p:pic>
    </p:spTree>
    <p:extLst>
      <p:ext uri="{BB962C8B-B14F-4D97-AF65-F5344CB8AC3E}">
        <p14:creationId xmlns:p14="http://schemas.microsoft.com/office/powerpoint/2010/main" val="372948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Widok </a:t>
            </a:r>
            <a:r>
              <a:rPr lang="pl-PL" dirty="0" err="1" smtClean="0"/>
              <a:t>Trello</a:t>
            </a:r>
            <a:endParaRPr lang="en-GB" dirty="0"/>
          </a:p>
        </p:txBody>
      </p:sp>
      <p:pic>
        <p:nvPicPr>
          <p:cNvPr id="3" name="Obraz 2"/>
          <p:cNvPicPr>
            <a:picLocks noChangeAspect="1"/>
          </p:cNvPicPr>
          <p:nvPr/>
        </p:nvPicPr>
        <p:blipFill>
          <a:blip r:embed="rId2"/>
          <a:stretch>
            <a:fillRect/>
          </a:stretch>
        </p:blipFill>
        <p:spPr>
          <a:xfrm>
            <a:off x="1042670" y="1364500"/>
            <a:ext cx="9855048" cy="5040000"/>
          </a:xfrm>
          <a:prstGeom prst="rect">
            <a:avLst/>
          </a:prstGeom>
        </p:spPr>
      </p:pic>
    </p:spTree>
    <p:extLst>
      <p:ext uri="{BB962C8B-B14F-4D97-AF65-F5344CB8AC3E}">
        <p14:creationId xmlns:p14="http://schemas.microsoft.com/office/powerpoint/2010/main" val="4040989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Widok GitHub</a:t>
            </a:r>
            <a:endParaRPr lang="en-GB" dirty="0"/>
          </a:p>
        </p:txBody>
      </p:sp>
      <p:pic>
        <p:nvPicPr>
          <p:cNvPr id="4" name="Obraz 3"/>
          <p:cNvPicPr>
            <a:picLocks noChangeAspect="1"/>
          </p:cNvPicPr>
          <p:nvPr/>
        </p:nvPicPr>
        <p:blipFill>
          <a:blip r:embed="rId2"/>
          <a:stretch>
            <a:fillRect/>
          </a:stretch>
        </p:blipFill>
        <p:spPr>
          <a:xfrm>
            <a:off x="549305" y="1408022"/>
            <a:ext cx="10931957" cy="5040000"/>
          </a:xfrm>
          <a:prstGeom prst="rect">
            <a:avLst/>
          </a:prstGeom>
        </p:spPr>
      </p:pic>
    </p:spTree>
    <p:extLst>
      <p:ext uri="{BB962C8B-B14F-4D97-AF65-F5344CB8AC3E}">
        <p14:creationId xmlns:p14="http://schemas.microsoft.com/office/powerpoint/2010/main" val="4146335755"/>
      </p:ext>
    </p:extLst>
  </p:cSld>
  <p:clrMapOvr>
    <a:masterClrMapping/>
  </p:clrMapOvr>
</p:sld>
</file>

<file path=ppt/theme/theme1.xml><?xml version="1.0" encoding="utf-8"?>
<a:theme xmlns:a="http://schemas.openxmlformats.org/drawingml/2006/main" name="Fas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560</Words>
  <Application>Microsoft Office PowerPoint</Application>
  <PresentationFormat>Panoramiczny</PresentationFormat>
  <Paragraphs>55</Paragraphs>
  <Slides>13</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13</vt:i4>
      </vt:variant>
    </vt:vector>
  </HeadingPairs>
  <TitlesOfParts>
    <vt:vector size="17" baseType="lpstr">
      <vt:lpstr>Arial</vt:lpstr>
      <vt:lpstr>Trebuchet MS</vt:lpstr>
      <vt:lpstr>Wingdings 3</vt:lpstr>
      <vt:lpstr>Faseta</vt:lpstr>
      <vt:lpstr>Stan wykonania projektu „Gra kółko i krzyżyk” w języku Python</vt:lpstr>
      <vt:lpstr>Skład zespołu</vt:lpstr>
      <vt:lpstr>Cel projektu</vt:lpstr>
      <vt:lpstr>Plan pierwszego sprintu</vt:lpstr>
      <vt:lpstr>Wykonanie pierwszego sprintu</vt:lpstr>
      <vt:lpstr>Widok dysku Google i konwersacji grupowej</vt:lpstr>
      <vt:lpstr>Kalendarz Google dla pierwszego sprintu</vt:lpstr>
      <vt:lpstr>Widok Trello</vt:lpstr>
      <vt:lpstr>Widok GitHub</vt:lpstr>
      <vt:lpstr>Plan drugiego sprintu</vt:lpstr>
      <vt:lpstr>Kalendarz Google dla drugiego sprintu</vt:lpstr>
      <vt:lpstr>Wykonanie drugiego sprintu</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 wykonania projektu „Gra kółko i krzyżyk” w języku Python</dc:title>
  <dc:creator>Aleksander Pistol</dc:creator>
  <cp:lastModifiedBy>Aleksander Pistol</cp:lastModifiedBy>
  <cp:revision>25</cp:revision>
  <dcterms:created xsi:type="dcterms:W3CDTF">2019-05-13T19:54:50Z</dcterms:created>
  <dcterms:modified xsi:type="dcterms:W3CDTF">2019-05-13T21:22:27Z</dcterms:modified>
</cp:coreProperties>
</file>