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02A2-6920-4FC1-B959-14362376C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FE4DE-C7A9-45BB-9DDA-B3C6C027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5053-599F-49C8-B368-081322FE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DAC1-4D77-42C7-8376-55353672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451C-F006-4FE2-8C8A-C2179AF4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043F-BFC4-436A-85F6-A0FC5DAA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98E99-F9B1-4F69-B5B2-C0B551F9F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FCF5-836C-4235-9065-882C313E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3F84-C043-47DB-A31B-D21EF815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FABB-FA6F-4D0E-B119-C3B5B5C2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82012-70D9-429D-9910-477530A6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07A52-AD0A-47B6-987F-76841C46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04C5-5160-4305-990A-5AA1F450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DA41-4E21-44BF-B322-08DC8633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4045-20E8-471F-B948-9B69A740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179B-DD6B-47D1-9D6E-311CC1FA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3F58-645F-4854-9A16-491BD724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CD5B-1712-4CB1-BF19-09F284A6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9A3C-2E76-43B7-B9D0-0E8F380B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11BF-436E-4267-839E-562B54A6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3DF7-C1A4-4E10-87DF-824E5F57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F56A-6046-4A43-8F1D-50AF6459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1E8D-D163-4F20-8196-AB24F3C1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28D9-284A-4000-8C24-69752853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1A95-4E07-47E8-B080-BAF4F67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6C3C-7969-4750-8BDE-A6BC2083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6CEA-33BA-4C8D-8DCA-286CCABE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356B-8A17-45C7-97EC-B44F754EC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7970-E779-4BD9-B8B8-5AE413B4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6256D-2E42-406A-B5C2-2C81EDB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93F6-F503-43A6-A289-6F6075B1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C169-7439-4F8F-A4CA-5760FF35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AD2C9-A9BE-4DF2-8A54-05591FF1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3367-0D1C-4A64-A95E-72862B43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DCEB7-9F87-4B71-B94A-C66BB1E4C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CE683-9F4D-4E66-99AE-922862037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DA6FC-050B-47DE-99B5-F7EED10A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8012B-7ED0-476A-8E39-5A061682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594CB-41E6-4828-AFC7-96E9AA7C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2DFD-09A7-4AA1-8173-C4F98163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5A319-0577-49F4-8F8F-C8E342D7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7B097-4F55-445D-AC88-044732E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44396-980A-4284-BAF5-0B047DFD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E0DE2-678C-45F5-A5BA-4D913269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66C49-B840-41EB-96CA-8EC1EA77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31503-E3A7-49D0-A2C6-F4D9AD6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DB0-F17C-4E8F-BD5D-1889B383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7B5E-9FDD-493D-AA26-0827AF07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9BE79-7954-4169-925A-565CC6C81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9D58-3207-497C-BEE3-E406CEDD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240B-2687-4BDB-B9D7-BD8194AD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42F9-F91B-4FE2-8D55-6236CFEA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9BAC-BA07-4368-B402-9044E443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9F560-F392-4A70-81D6-96C9B694B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9A8AD-63AD-47CE-B64B-67254E4A8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A585-3F7E-43F8-AE4F-1B636033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8F70-1E2D-49C5-8F22-0A92C9E3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F4EEF-BA0A-474D-9249-E44DF00A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F895D-4EBD-4DCC-B78C-B2901716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2C95-AFE2-42F8-8DDA-945ADB88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9166-6625-4472-90AA-DAF9D108F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C625-CFD7-4471-9808-015A8342F3B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C077-D3C6-4E77-A008-FB3B44AC8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BFBF-17D5-46B1-8042-CED89F35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F4EA-00E8-4A03-83D2-A719676A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8D7BA-9A22-44A4-B0D2-72399EEF2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365"/>
            <a:ext cx="12192000" cy="5251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920C3-5C93-4C57-9B85-8A1CC40B2C3A}"/>
              </a:ext>
            </a:extLst>
          </p:cNvPr>
          <p:cNvSpPr txBox="1"/>
          <p:nvPr/>
        </p:nvSpPr>
        <p:spPr>
          <a:xfrm>
            <a:off x="3564104" y="4863710"/>
            <a:ext cx="8627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April 2019 Meeting</a:t>
            </a:r>
          </a:p>
        </p:txBody>
      </p:sp>
    </p:spTree>
    <p:extLst>
      <p:ext uri="{BB962C8B-B14F-4D97-AF65-F5344CB8AC3E}">
        <p14:creationId xmlns:p14="http://schemas.microsoft.com/office/powerpoint/2010/main" val="225785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Sweeny, Adam</dc:creator>
  <cp:lastModifiedBy>Sweeny, Adam</cp:lastModifiedBy>
  <cp:revision>1</cp:revision>
  <dcterms:created xsi:type="dcterms:W3CDTF">2019-04-24T20:33:18Z</dcterms:created>
  <dcterms:modified xsi:type="dcterms:W3CDTF">2019-04-24T20:37:07Z</dcterms:modified>
</cp:coreProperties>
</file>