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2"/>
  </p:notesMasterIdLst>
  <p:handoutMasterIdLst>
    <p:handoutMasterId r:id="rId13"/>
  </p:handoutMasterIdLst>
  <p:sldIdLst>
    <p:sldId id="649" r:id="rId2"/>
    <p:sldId id="656" r:id="rId3"/>
    <p:sldId id="648" r:id="rId4"/>
    <p:sldId id="615" r:id="rId5"/>
    <p:sldId id="650" r:id="rId6"/>
    <p:sldId id="655" r:id="rId7"/>
    <p:sldId id="651" r:id="rId8"/>
    <p:sldId id="652" r:id="rId9"/>
    <p:sldId id="653" r:id="rId10"/>
    <p:sldId id="654" r:id="rId11"/>
  </p:sldIdLst>
  <p:sldSz cx="9144000" cy="6858000" type="screen4x3"/>
  <p:notesSz cx="6794500" cy="9918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cott" initials="sms" lastIdx="2" clrIdx="0"/>
  <p:cmAuthor id="1" name="Mark Timms" initials="" lastIdx="2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A81"/>
    <a:srgbClr val="FF3399"/>
    <a:srgbClr val="CC0000"/>
    <a:srgbClr val="E9E9E9"/>
    <a:srgbClr val="4C6C22"/>
    <a:srgbClr val="9E0000"/>
    <a:srgbClr val="FF0000"/>
    <a:srgbClr val="FDDC43"/>
    <a:srgbClr val="D1D5E1"/>
    <a:srgbClr val="D2E4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46" autoAdjust="0"/>
    <p:restoredTop sz="95368" autoAdjust="0"/>
  </p:normalViewPr>
  <p:slideViewPr>
    <p:cSldViewPr snapToGrid="0" snapToObjects="1">
      <p:cViewPr>
        <p:scale>
          <a:sx n="100" d="100"/>
          <a:sy n="100" d="100"/>
        </p:scale>
        <p:origin x="-2124" y="-3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689" cy="4964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293" y="0"/>
            <a:ext cx="2944689" cy="4964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56726-C2D0-DD49-9123-7D45E59E6C01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0585"/>
            <a:ext cx="2944689" cy="4964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293" y="9420585"/>
            <a:ext cx="2944689" cy="4964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FB343-14F1-AA41-8893-6EA84BFF6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6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3976" cy="495766"/>
          </a:xfrm>
          <a:prstGeom prst="rect">
            <a:avLst/>
          </a:prstGeom>
        </p:spPr>
        <p:txBody>
          <a:bodyPr vert="horz" lIns="92700" tIns="46350" rIns="92700" bIns="4635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990" y="1"/>
            <a:ext cx="2943976" cy="495766"/>
          </a:xfrm>
          <a:prstGeom prst="rect">
            <a:avLst/>
          </a:prstGeom>
        </p:spPr>
        <p:txBody>
          <a:bodyPr vert="horz" lIns="92700" tIns="46350" rIns="92700" bIns="46350" rtlCol="0"/>
          <a:lstStyle>
            <a:lvl1pPr algn="r">
              <a:defRPr sz="1200"/>
            </a:lvl1pPr>
          </a:lstStyle>
          <a:p>
            <a:fld id="{4FA6C106-1CF6-45FA-B4BD-9734DCB2F64C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6175" cy="3717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00" tIns="46350" rIns="92700" bIns="4635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143" y="4710623"/>
            <a:ext cx="5436214" cy="4463585"/>
          </a:xfrm>
          <a:prstGeom prst="rect">
            <a:avLst/>
          </a:prstGeom>
        </p:spPr>
        <p:txBody>
          <a:bodyPr vert="horz" lIns="92700" tIns="46350" rIns="92700" bIns="4635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21242"/>
            <a:ext cx="2943976" cy="495766"/>
          </a:xfrm>
          <a:prstGeom prst="rect">
            <a:avLst/>
          </a:prstGeom>
        </p:spPr>
        <p:txBody>
          <a:bodyPr vert="horz" lIns="92700" tIns="46350" rIns="92700" bIns="4635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990" y="9421242"/>
            <a:ext cx="2943976" cy="495766"/>
          </a:xfrm>
          <a:prstGeom prst="rect">
            <a:avLst/>
          </a:prstGeom>
        </p:spPr>
        <p:txBody>
          <a:bodyPr vert="horz" lIns="92700" tIns="46350" rIns="92700" bIns="46350" rtlCol="0" anchor="b"/>
          <a:lstStyle>
            <a:lvl1pPr algn="r">
              <a:defRPr sz="1200"/>
            </a:lvl1pPr>
          </a:lstStyle>
          <a:p>
            <a:fld id="{C067B5B7-AA4E-4A5C-A9D8-B7EC83C2D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20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Traffic is a ‘hyper-local</a:t>
            </a:r>
            <a:r>
              <a:rPr lang="en-GB" baseline="0" dirty="0" smtClean="0"/>
              <a:t>’ issue</a:t>
            </a:r>
          </a:p>
          <a:p>
            <a:r>
              <a:rPr lang="en-GB" baseline="0" dirty="0" smtClean="0"/>
              <a:t>Also regional problem</a:t>
            </a:r>
          </a:p>
          <a:p>
            <a:r>
              <a:rPr lang="en-GB" baseline="0" dirty="0" smtClean="0"/>
              <a:t>Traffic is a global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Traffic is a ‘hyper-local</a:t>
            </a:r>
            <a:r>
              <a:rPr lang="en-GB" baseline="0" dirty="0" smtClean="0"/>
              <a:t>’ issue</a:t>
            </a:r>
          </a:p>
          <a:p>
            <a:r>
              <a:rPr lang="en-GB" baseline="0" dirty="0" smtClean="0"/>
              <a:t>Also regional problem</a:t>
            </a:r>
          </a:p>
          <a:p>
            <a:r>
              <a:rPr lang="en-GB" baseline="0" dirty="0" smtClean="0"/>
              <a:t>Traffic is a global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" y="3154660"/>
            <a:ext cx="9144000" cy="28308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5685"/>
            <a:ext cx="7772400" cy="1470025"/>
          </a:xfrm>
        </p:spPr>
        <p:txBody>
          <a:bodyPr anchor="b"/>
          <a:lstStyle>
            <a:lvl1pPr marL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lang="en-US" sz="4800" kern="0" dirty="0">
                <a:solidFill>
                  <a:srgbClr val="013A81"/>
                </a:solidFill>
                <a:latin typeface="+mn-lt"/>
                <a:ea typeface="+mn-ea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781629"/>
            <a:ext cx="6400800" cy="457200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238829"/>
            <a:ext cx="6400800" cy="304800"/>
          </a:xfrm>
        </p:spPr>
        <p:txBody>
          <a:bodyPr vert="horz" lIns="91440" tIns="45720" rIns="91440" bIns="45720" rtlCol="0">
            <a:noAutofit/>
          </a:bodyPr>
          <a:lstStyle>
            <a:lvl1pPr marL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lang="en-US" sz="1400" kern="12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n-lt"/>
                <a:ea typeface="+mn-ea"/>
                <a:cs typeface="Calibri" pitchFamily="34" charset="0"/>
              </a:defRPr>
            </a:lvl1pPr>
            <a:lvl2pPr>
              <a:defRPr lang="en-US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en-US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>
              <a:buNone/>
            </a:pPr>
            <a:r>
              <a:rPr lang="en-US" dirty="0" smtClean="0"/>
              <a:t>Click to edit Master Presenter Name style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7" y="5748243"/>
            <a:ext cx="9144007" cy="1109758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w="0" h="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91440" rIns="91440" bIns="91440" rtlCol="0" anchor="t"/>
          <a:lstStyle/>
          <a:p>
            <a:pPr marL="115888" algn="ctr">
              <a:spcAft>
                <a:spcPts val="1800"/>
              </a:spcAft>
              <a:buClr>
                <a:schemeClr val="tx2"/>
              </a:buClr>
              <a:buSzPct val="75000"/>
            </a:pPr>
            <a:endParaRPr lang="en-US" sz="2000" dirty="0" smtClean="0">
              <a:solidFill>
                <a:schemeClr val="tx2"/>
              </a:solidFill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02664" y="5748242"/>
            <a:ext cx="1742690" cy="1127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685800" y="6181249"/>
            <a:ext cx="21948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© 2014.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cs typeface="Calibri" pitchFamily="34" charset="0"/>
              </a:rPr>
              <a:t>Confidential &amp; Proprietary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0096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hor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/>
            </a:lvl1pPr>
          </a:lstStyle>
          <a:p>
            <a:pPr lvl="0" algn="l" eaLnBrk="0" fontAlgn="base" hangingPunct="0"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3522311"/>
            <a:ext cx="9143998" cy="283086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173"/>
            <a:ext cx="8229600" cy="24492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08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/>
            </a:lvl1pPr>
          </a:lstStyle>
          <a:p>
            <a:pPr lvl="0" algn="l" eaLnBrk="0" fontAlgn="base" hangingPunct="0"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2800"/>
            </a:lvl1pPr>
            <a:lvl2pPr marL="742950" indent="-285750">
              <a:buFont typeface="Arial" pitchFamily="34" charset="0"/>
              <a:buChar char="•"/>
              <a:defRPr sz="2400"/>
            </a:lvl2pPr>
            <a:lvl3pPr marL="1143000" indent="-228600">
              <a:buFont typeface="Arial" pitchFamily="34" charset="0"/>
              <a:buChar char="•"/>
              <a:defRPr sz="2000"/>
            </a:lvl3pPr>
            <a:lvl4pPr marL="1600200" indent="-228600">
              <a:buFont typeface="Arial" pitchFamily="34" charset="0"/>
              <a:buChar char="•"/>
              <a:defRPr sz="1800"/>
            </a:lvl4pPr>
            <a:lvl5pPr marL="2057400" indent="-228600">
              <a:buFont typeface="Arial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3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/>
            </a:lvl1pPr>
          </a:lstStyle>
          <a:p>
            <a:pPr lvl="0" algn="l" eaLnBrk="0" fontAlgn="base" hangingPunct="0"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21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1601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65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lang="en-US"/>
            </a:lvl1pPr>
          </a:lstStyle>
          <a:p>
            <a:pPr lvl="0" algn="l" eaLnBrk="0" fontAlgn="base" hangingPunct="0"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95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75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" y="3154660"/>
            <a:ext cx="9144000" cy="283086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934868"/>
            <a:ext cx="7772400" cy="1470025"/>
          </a:xfrm>
        </p:spPr>
        <p:txBody>
          <a:bodyPr anchor="b"/>
          <a:lstStyle>
            <a:lvl1pPr marL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lang="en-US" sz="6000" kern="0" dirty="0">
                <a:solidFill>
                  <a:schemeClr val="tx2"/>
                </a:solidFill>
                <a:latin typeface="+mn-lt"/>
                <a:ea typeface="+mn-ea"/>
                <a:cs typeface="Calibri" pitchFamily="34" charset="0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-7" y="5748243"/>
            <a:ext cx="9144007" cy="1109758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w="0" h="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91440" rIns="91440" bIns="91440" rtlCol="0" anchor="t"/>
          <a:lstStyle/>
          <a:p>
            <a:pPr marL="115888" algn="ctr">
              <a:spcAft>
                <a:spcPts val="1800"/>
              </a:spcAft>
              <a:buClr>
                <a:schemeClr val="tx2"/>
              </a:buClr>
              <a:buSzPct val="75000"/>
            </a:pPr>
            <a:endParaRPr lang="en-US" sz="2000" dirty="0" smtClean="0">
              <a:solidFill>
                <a:schemeClr val="tx2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02664" y="5748242"/>
            <a:ext cx="1742690" cy="1127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685800" y="6181249"/>
            <a:ext cx="21948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© 2014.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cs typeface="Calibri" pitchFamily="34" charset="0"/>
              </a:rPr>
              <a:t>Confidential &amp; Proprietary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61298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V:\Clients\Inrix (INR)\_Assets\_Brand\Images\INRIX_Brand_Image_Archive\iStockPhoto.com\iStock_000010422289Small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23" b="40220"/>
          <a:stretch/>
        </p:blipFill>
        <p:spPr bwMode="auto">
          <a:xfrm>
            <a:off x="-7" y="2976053"/>
            <a:ext cx="9144000" cy="277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 bwMode="auto">
          <a:xfrm>
            <a:off x="-1" y="2976053"/>
            <a:ext cx="9143993" cy="170108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  <a:headEnd/>
            <a:tailEnd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w="0" h="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91440" rIns="91440" bIns="91440" rtlCol="0" anchor="t"/>
          <a:lstStyle/>
          <a:p>
            <a:pPr marL="115888" algn="ctr">
              <a:spcAft>
                <a:spcPts val="1800"/>
              </a:spcAft>
              <a:buClr>
                <a:schemeClr val="tx2"/>
              </a:buClr>
              <a:buSzPct val="75000"/>
            </a:pPr>
            <a:endParaRPr lang="en-US" sz="2000" dirty="0" smtClean="0">
              <a:solidFill>
                <a:schemeClr val="tx2"/>
              </a:solidFill>
            </a:endParaRPr>
          </a:p>
        </p:txBody>
      </p:sp>
      <p:sp>
        <p:nvSpPr>
          <p:cNvPr id="11" name="Subtitle 2"/>
          <p:cNvSpPr>
            <a:spLocks noGrp="1"/>
          </p:cNvSpPr>
          <p:nvPr>
            <p:ph type="subTitle" idx="10"/>
          </p:nvPr>
        </p:nvSpPr>
        <p:spPr>
          <a:xfrm>
            <a:off x="729343" y="1781629"/>
            <a:ext cx="6400800" cy="457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000" dirty="0">
                <a:solidFill>
                  <a:schemeClr val="accent2"/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729343" y="315685"/>
            <a:ext cx="7772400" cy="1470025"/>
          </a:xfrm>
        </p:spPr>
        <p:txBody>
          <a:bodyPr anchor="b"/>
          <a:lstStyle>
            <a:lvl1pPr marL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lang="en-US" sz="4800" kern="0" dirty="0">
                <a:solidFill>
                  <a:srgbClr val="013A81"/>
                </a:solidFill>
                <a:latin typeface="+mn-lt"/>
                <a:ea typeface="+mn-ea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-7" y="5748243"/>
            <a:ext cx="9144007" cy="1109758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w="0" h="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91440" rIns="91440" bIns="91440" rtlCol="0" anchor="t"/>
          <a:lstStyle/>
          <a:p>
            <a:pPr marL="115888" algn="ctr">
              <a:spcAft>
                <a:spcPts val="1800"/>
              </a:spcAft>
              <a:buClr>
                <a:schemeClr val="tx2"/>
              </a:buClr>
              <a:buSzPct val="75000"/>
            </a:pPr>
            <a:endParaRPr lang="en-US" sz="2000" dirty="0" smtClean="0">
              <a:solidFill>
                <a:schemeClr val="tx2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02664" y="5748242"/>
            <a:ext cx="1742690" cy="1127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685800" y="6181249"/>
            <a:ext cx="21948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© 2014.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cs typeface="Calibri" pitchFamily="34" charset="0"/>
              </a:rPr>
              <a:t>Confidential &amp; Proprietary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90185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98535"/>
            <a:ext cx="9144000" cy="5335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 userDrawn="1"/>
        </p:nvSpPr>
        <p:spPr bwMode="auto">
          <a:xfrm>
            <a:off x="923306" y="1"/>
            <a:ext cx="4064330" cy="6262254"/>
          </a:xfrm>
          <a:prstGeom prst="rect">
            <a:avLst/>
          </a:prstGeom>
          <a:gradFill>
            <a:gsLst>
              <a:gs pos="417">
                <a:schemeClr val="tx2">
                  <a:alpha val="89000"/>
                </a:schemeClr>
              </a:gs>
              <a:gs pos="23000">
                <a:schemeClr val="tx2">
                  <a:alpha val="89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0"/>
          </a:gradFill>
          <a:ln>
            <a:gradFill>
              <a:gsLst>
                <a:gs pos="28000">
                  <a:schemeClr val="accent5"/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headEnd/>
            <a:tailEnd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w="0" h="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91440" rIns="91440" bIns="91440" rtlCol="0" anchor="t"/>
          <a:lstStyle/>
          <a:p>
            <a:pPr marL="115888" algn="ctr">
              <a:spcAft>
                <a:spcPts val="1800"/>
              </a:spcAft>
              <a:buClr>
                <a:schemeClr val="tx2"/>
              </a:buClr>
              <a:buSzPct val="75000"/>
            </a:pPr>
            <a:endParaRPr lang="en-US" sz="2000" dirty="0" smtClean="0">
              <a:solidFill>
                <a:schemeClr val="tx2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325412" y="1445361"/>
            <a:ext cx="3435274" cy="1846659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3800" b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1pPr>
          </a:lstStyle>
          <a:p>
            <a:pPr marL="0" lvl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1320800" y="993775"/>
            <a:ext cx="3454400" cy="374650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1pPr>
            <a:lvl2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2pPr>
            <a:lvl3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3pPr>
            <a:lvl4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4pPr>
            <a:lvl5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-7" y="5748243"/>
            <a:ext cx="9144007" cy="1109758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w="0" h="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91440" rIns="91440" bIns="91440" rtlCol="0" anchor="t"/>
          <a:lstStyle/>
          <a:p>
            <a:pPr marL="115888" algn="ctr">
              <a:spcAft>
                <a:spcPts val="1800"/>
              </a:spcAft>
              <a:buClr>
                <a:schemeClr val="tx2"/>
              </a:buClr>
              <a:buSzPct val="75000"/>
            </a:pPr>
            <a:endParaRPr lang="en-US" sz="2000" dirty="0" smtClean="0">
              <a:solidFill>
                <a:schemeClr val="tx2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02664" y="5748242"/>
            <a:ext cx="1742690" cy="1127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685800" y="6181249"/>
            <a:ext cx="21948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© 2014.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cs typeface="Calibri" pitchFamily="34" charset="0"/>
              </a:rPr>
              <a:t>Confidential &amp; Proprietary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2573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518"/>
          <a:stretch/>
        </p:blipFill>
        <p:spPr bwMode="auto">
          <a:xfrm>
            <a:off x="0" y="1601230"/>
            <a:ext cx="9144000" cy="414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 userDrawn="1"/>
        </p:nvSpPr>
        <p:spPr bwMode="auto">
          <a:xfrm>
            <a:off x="-1" y="1590938"/>
            <a:ext cx="9143993" cy="387641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  <a:headEnd/>
            <a:tailEnd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w="0" h="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91440" rIns="91440" bIns="91440" rtlCol="0" anchor="t"/>
          <a:lstStyle/>
          <a:p>
            <a:pPr marL="115888" algn="ctr">
              <a:spcAft>
                <a:spcPts val="1800"/>
              </a:spcAft>
              <a:buClr>
                <a:schemeClr val="tx2"/>
              </a:buClr>
              <a:buSzPct val="75000"/>
            </a:pPr>
            <a:endParaRPr lang="en-US" sz="2000" dirty="0" smtClean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923306" y="1"/>
            <a:ext cx="4064330" cy="6262254"/>
          </a:xfrm>
          <a:prstGeom prst="rect">
            <a:avLst/>
          </a:prstGeom>
          <a:gradFill>
            <a:gsLst>
              <a:gs pos="417">
                <a:schemeClr val="tx2">
                  <a:alpha val="89000"/>
                </a:schemeClr>
              </a:gs>
              <a:gs pos="23000">
                <a:schemeClr val="tx2">
                  <a:alpha val="89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0"/>
          </a:gradFill>
          <a:ln>
            <a:gradFill>
              <a:gsLst>
                <a:gs pos="28000">
                  <a:schemeClr val="accent5"/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headEnd/>
            <a:tailEnd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w="0" h="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91440" rIns="91440" bIns="91440" rtlCol="0" anchor="t"/>
          <a:lstStyle/>
          <a:p>
            <a:pPr marL="115888" algn="ctr">
              <a:spcAft>
                <a:spcPts val="1800"/>
              </a:spcAft>
              <a:buClr>
                <a:schemeClr val="tx2"/>
              </a:buClr>
              <a:buSzPct val="75000"/>
            </a:pPr>
            <a:endParaRPr lang="en-US" sz="2000" dirty="0" smtClean="0">
              <a:solidFill>
                <a:schemeClr val="tx2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325412" y="1445361"/>
            <a:ext cx="3435274" cy="1846659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3800" b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1pPr>
          </a:lstStyle>
          <a:p>
            <a:pPr marL="0" lvl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1320800" y="993775"/>
            <a:ext cx="3454400" cy="374650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1pPr>
            <a:lvl2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2pPr>
            <a:lvl3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3pPr>
            <a:lvl4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4pPr>
            <a:lvl5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-7" y="5748243"/>
            <a:ext cx="9144007" cy="1109758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w="0" h="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91440" rIns="91440" bIns="91440" rtlCol="0" anchor="t"/>
          <a:lstStyle/>
          <a:p>
            <a:pPr marL="115888" algn="ctr">
              <a:spcAft>
                <a:spcPts val="1800"/>
              </a:spcAft>
              <a:buClr>
                <a:schemeClr val="tx2"/>
              </a:buClr>
              <a:buSzPct val="75000"/>
            </a:pPr>
            <a:endParaRPr lang="en-US" sz="2000" dirty="0" smtClean="0">
              <a:solidFill>
                <a:schemeClr val="tx2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02664" y="5748242"/>
            <a:ext cx="1742690" cy="1127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685800" y="6181249"/>
            <a:ext cx="21948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© 2014.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cs typeface="Calibri" pitchFamily="34" charset="0"/>
              </a:rPr>
              <a:t>Confidential &amp; Proprietary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74125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 sect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:\Clients\Inrix (INR)\_Assets\_Brand\Images\INRIX_Brand_Image_Archive\iStockPhoto.com\iStock_000001259673XXLarg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V:\Clients\Inrix (INR)\_Assets\_Brand\Logos\01_Standard_Logo\PNG\INRIX_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211" y="5726430"/>
            <a:ext cx="1748790" cy="113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 bwMode="auto">
          <a:xfrm>
            <a:off x="744524" y="733425"/>
            <a:ext cx="4064330" cy="5528830"/>
          </a:xfrm>
          <a:prstGeom prst="rect">
            <a:avLst/>
          </a:prstGeom>
          <a:gradFill>
            <a:gsLst>
              <a:gs pos="417">
                <a:schemeClr val="tx2">
                  <a:alpha val="89000"/>
                </a:schemeClr>
              </a:gs>
              <a:gs pos="23000">
                <a:schemeClr val="tx2">
                  <a:alpha val="89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0"/>
          </a:gradFill>
          <a:ln>
            <a:gradFill>
              <a:gsLst>
                <a:gs pos="28000">
                  <a:schemeClr val="tx2">
                    <a:lumMod val="20000"/>
                    <a:lumOff val="8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headEnd/>
            <a:tailEnd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w="0" h="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91440" rIns="91440" bIns="91440" rtlCol="0" anchor="t"/>
          <a:lstStyle/>
          <a:p>
            <a:pPr marL="115888" algn="ctr">
              <a:spcAft>
                <a:spcPts val="1800"/>
              </a:spcAft>
              <a:buClr>
                <a:srgbClr val="013A81"/>
              </a:buClr>
              <a:buSzPct val="75000"/>
            </a:pPr>
            <a:endParaRPr lang="en-US" sz="2000" dirty="0" smtClean="0">
              <a:solidFill>
                <a:srgbClr val="013A8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146630" y="1445361"/>
            <a:ext cx="3435274" cy="1846659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3800" b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1pPr>
          </a:lstStyle>
          <a:p>
            <a:pPr marL="0" lvl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0"/>
          </p:nvPr>
        </p:nvSpPr>
        <p:spPr>
          <a:xfrm>
            <a:off x="1142018" y="993775"/>
            <a:ext cx="3454400" cy="374650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1pPr>
            <a:lvl2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2pPr>
            <a:lvl3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3pPr>
            <a:lvl4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4pPr>
            <a:lvl5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4944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 section 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V:\Clients\Inrix (INR)\_Assets\_Brand\Images\INRIX_Brand_Image_Archive\Gettyimages.com\GettyImages_14272843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 bwMode="auto">
          <a:xfrm>
            <a:off x="744524" y="733425"/>
            <a:ext cx="4064330" cy="5528830"/>
          </a:xfrm>
          <a:prstGeom prst="rect">
            <a:avLst/>
          </a:prstGeom>
          <a:gradFill>
            <a:gsLst>
              <a:gs pos="417">
                <a:schemeClr val="tx2">
                  <a:alpha val="89000"/>
                </a:schemeClr>
              </a:gs>
              <a:gs pos="23000">
                <a:schemeClr val="tx2">
                  <a:alpha val="89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0"/>
          </a:gradFill>
          <a:ln>
            <a:gradFill>
              <a:gsLst>
                <a:gs pos="28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headEnd/>
            <a:tailEnd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w="0" h="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91440" rIns="91440" bIns="91440" rtlCol="0" anchor="t"/>
          <a:lstStyle/>
          <a:p>
            <a:pPr marL="115888" lvl="0" algn="ctr">
              <a:spcAft>
                <a:spcPts val="1800"/>
              </a:spcAft>
              <a:buClr>
                <a:srgbClr val="013A81"/>
              </a:buClr>
              <a:buSzPct val="75000"/>
            </a:pPr>
            <a:endParaRPr lang="en-US" sz="2000" dirty="0" smtClean="0">
              <a:solidFill>
                <a:srgbClr val="013A8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146630" y="1445361"/>
            <a:ext cx="3435274" cy="1846659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3800" b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1pPr>
          </a:lstStyle>
          <a:p>
            <a:pPr marL="0" lvl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142018" y="993775"/>
            <a:ext cx="3454400" cy="374650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1pPr>
            <a:lvl2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2pPr>
            <a:lvl3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3pPr>
            <a:lvl4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4pPr>
            <a:lvl5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26" name="Picture 2" descr="V:\Clients\Inrix (INR)\_Assets\_Brand\Logos\01_Standard_Logo\PNG\INRIX_r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211" y="5726430"/>
            <a:ext cx="1748790" cy="113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00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/>
            </a:lvl1pPr>
          </a:lstStyle>
          <a:p>
            <a:pPr lvl="0" algn="l" eaLnBrk="0" fontAlgn="base" hangingPunct="0"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51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lang="en-US"/>
            </a:lvl1pPr>
          </a:lstStyle>
          <a:p>
            <a:pPr lvl="0" algn="l" eaLnBrk="0" fontAlgn="base" hangingPunct="0"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29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5769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V:\Clients\Inrix (INR)\_Assets\_Brand\Logos\01_Standard_Logo_Small\PNG\INRIX_rgb_small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019" y="6353176"/>
            <a:ext cx="778871" cy="50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66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8456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28625" y="6490172"/>
            <a:ext cx="16834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5FF3B1-31D1-4979-87D2-73211BF977B5}" type="slidenum"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013A81"/>
                </a:solidFill>
                <a:effectLst/>
                <a:uLnTx/>
                <a:uFillTx/>
                <a:cs typeface="Calibri" pitchFamily="34" charset="0"/>
              </a:rPr>
              <a:t>‹#›</a:t>
            </a:fld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cs typeface="Calibri" pitchFamily="34" charset="0"/>
              </a:rPr>
              <a:t>     Confidential &amp; proprietary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1883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5" r:id="rId2"/>
    <p:sldLayoutId id="2147483737" r:id="rId3"/>
    <p:sldLayoutId id="2147483738" r:id="rId4"/>
    <p:sldLayoutId id="2147483717" r:id="rId5"/>
    <p:sldLayoutId id="2147483734" r:id="rId6"/>
    <p:sldLayoutId id="2147483709" r:id="rId7"/>
    <p:sldLayoutId id="2147483689" r:id="rId8"/>
    <p:sldLayoutId id="2147483733" r:id="rId9"/>
    <p:sldLayoutId id="2147483686" r:id="rId10"/>
    <p:sldLayoutId id="2147483687" r:id="rId11"/>
    <p:sldLayoutId id="2147483688" r:id="rId12"/>
    <p:sldLayoutId id="2147483691" r:id="rId13"/>
    <p:sldLayoutId id="2147483692" r:id="rId14"/>
    <p:sldLayoutId id="2147483693" r:id="rId15"/>
    <p:sldLayoutId id="2147483694" r:id="rId16"/>
    <p:sldLayoutId id="2147483685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3600" b="1" kern="1200" dirty="0" smtClean="0">
          <a:solidFill>
            <a:schemeClr val="tx2"/>
          </a:solidFill>
          <a:effectLst/>
          <a:latin typeface="+mj-lt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Asynchronous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tasks, Loaders, Services and more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0">
              <a:buNone/>
            </a:pPr>
            <a:r>
              <a:rPr lang="en-US" dirty="0" smtClean="0"/>
              <a:t>Iurii Okhmat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28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br>
              <a:rPr lang="en-US" dirty="0" smtClean="0"/>
            </a:br>
            <a:r>
              <a:rPr lang="en-US" sz="2800" b="0" dirty="0" smtClean="0"/>
              <a:t>(or another section slide)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302167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25412" y="1445361"/>
            <a:ext cx="3435274" cy="677108"/>
          </a:xfrm>
        </p:spPr>
        <p:txBody>
          <a:bodyPr/>
          <a:lstStyle/>
          <a:p>
            <a:r>
              <a:rPr lang="en-US" dirty="0" smtClean="0"/>
              <a:t>Multithreading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Asynchronous 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10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title for blank slide (graphics)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413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title here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bullet here</a:t>
            </a:r>
          </a:p>
          <a:p>
            <a:r>
              <a:rPr lang="en-US" dirty="0" smtClean="0"/>
              <a:t>Second bullet here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008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25412" y="1445361"/>
            <a:ext cx="3435274" cy="1261884"/>
          </a:xfrm>
        </p:spPr>
        <p:txBody>
          <a:bodyPr/>
          <a:lstStyle/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Section 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10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Section 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9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46630" y="1445361"/>
            <a:ext cx="3435274" cy="1261884"/>
          </a:xfrm>
        </p:spPr>
        <p:txBody>
          <a:bodyPr/>
          <a:lstStyle/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Alternate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46630" y="1445361"/>
            <a:ext cx="3435274" cy="1261884"/>
          </a:xfrm>
        </p:spPr>
        <p:txBody>
          <a:bodyPr/>
          <a:lstStyle/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Alternate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25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content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bullets</a:t>
            </a:r>
          </a:p>
          <a:p>
            <a:r>
              <a:rPr lang="en-US" dirty="0" smtClean="0"/>
              <a:t>And more bullets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0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ync Android">
  <a:themeElements>
    <a:clrScheme name="INRIX">
      <a:dk1>
        <a:srgbClr val="262626"/>
      </a:dk1>
      <a:lt1>
        <a:srgbClr val="FFFFFF"/>
      </a:lt1>
      <a:dk2>
        <a:srgbClr val="013A81"/>
      </a:dk2>
      <a:lt2>
        <a:srgbClr val="7F7F7F"/>
      </a:lt2>
      <a:accent1>
        <a:srgbClr val="E4A302"/>
      </a:accent1>
      <a:accent2>
        <a:srgbClr val="7FB438"/>
      </a:accent2>
      <a:accent3>
        <a:srgbClr val="378D99"/>
      </a:accent3>
      <a:accent4>
        <a:srgbClr val="6789AC"/>
      </a:accent4>
      <a:accent5>
        <a:srgbClr val="7B7FA2"/>
      </a:accent5>
      <a:accent6>
        <a:srgbClr val="939394"/>
      </a:accent6>
      <a:hlink>
        <a:srgbClr val="1D8FB3"/>
      </a:hlink>
      <a:folHlink>
        <a:srgbClr val="6789A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>
          <a:gradFill>
            <a:gsLst>
              <a:gs pos="28000">
                <a:schemeClr val="bg2"/>
              </a:gs>
              <a:gs pos="100000">
                <a:schemeClr val="bg1"/>
              </a:gs>
            </a:gsLst>
            <a:lin ang="5400000" scaled="0"/>
          </a:gradFill>
          <a:headEnd/>
          <a:tailEnd/>
        </a:ln>
        <a:effectLst>
          <a:outerShdw blurRad="127000" dist="38100" dir="15300000" rotWithShape="0">
            <a:schemeClr val="bg2">
              <a:alpha val="33000"/>
            </a:scheme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w="0" h="0"/>
        </a:sp3d>
      </a:spPr>
      <a:bodyPr lIns="91440" tIns="91440" rIns="91440" bIns="91440" rtlCol="0" anchor="t"/>
      <a:lstStyle>
        <a:defPPr marL="115888">
          <a:spcAft>
            <a:spcPts val="1800"/>
          </a:spcAft>
          <a:buClr>
            <a:schemeClr val="tx2"/>
          </a:buClr>
          <a:buSzPct val="75000"/>
          <a:defRPr sz="2000" dirty="0" smtClean="0">
            <a:solidFill>
              <a:schemeClr val="tx2"/>
            </a:solidFill>
          </a:defRPr>
        </a:defPPr>
      </a:lstStyle>
      <a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80000"/>
          </a:lnSpc>
          <a:spcBef>
            <a:spcPct val="20000"/>
          </a:spcBef>
          <a:buClr>
            <a:schemeClr val="accent4"/>
          </a:buClr>
          <a:defRPr sz="2000" dirty="0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Async Android</Template>
  <TotalTime>4</TotalTime>
  <Words>97</Words>
  <Application>Microsoft Office PowerPoint</Application>
  <PresentationFormat>On-screen Show (4:3)</PresentationFormat>
  <Paragraphs>29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Async Android</vt:lpstr>
      <vt:lpstr>Asynchronous Android</vt:lpstr>
      <vt:lpstr>Multithreading</vt:lpstr>
      <vt:lpstr>Slide title for blank slide (graphics)</vt:lpstr>
      <vt:lpstr>Slide title here</vt:lpstr>
      <vt:lpstr>Section title goes here</vt:lpstr>
      <vt:lpstr>Section title goes here</vt:lpstr>
      <vt:lpstr>Section title goes here</vt:lpstr>
      <vt:lpstr>Section title goes here</vt:lpstr>
      <vt:lpstr>Short content</vt:lpstr>
      <vt:lpstr>Thank you  (or another section slide)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Android</dc:title>
  <dc:creator>Iurii Okhmat</dc:creator>
  <cp:lastModifiedBy>Iurii Okhmat</cp:lastModifiedBy>
  <cp:revision>2</cp:revision>
  <cp:lastPrinted>2012-12-04T18:14:34Z</cp:lastPrinted>
  <dcterms:created xsi:type="dcterms:W3CDTF">2014-04-01T16:39:44Z</dcterms:created>
  <dcterms:modified xsi:type="dcterms:W3CDTF">2014-04-01T16:44:22Z</dcterms:modified>
</cp:coreProperties>
</file>