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71" r:id="rId10"/>
    <p:sldId id="272" r:id="rId11"/>
    <p:sldId id="266" r:id="rId12"/>
    <p:sldId id="273" r:id="rId13"/>
    <p:sldId id="267" r:id="rId14"/>
    <p:sldId id="274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3875" autoAdjust="0"/>
  </p:normalViewPr>
  <p:slideViewPr>
    <p:cSldViewPr snapToGrid="0">
      <p:cViewPr varScale="1">
        <p:scale>
          <a:sx n="75" d="100"/>
          <a:sy n="75" d="100"/>
        </p:scale>
        <p:origin x="324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C0477-0FF6-4771-9D4C-B6760579E718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95A42-5F60-4359-905F-EDB199D13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Stay</a:t>
            </a:r>
            <a:r>
              <a:rPr lang="en-US" baseline="0" dirty="0" smtClean="0"/>
              <a:t> focused – don’t stop the user to perform an action</a:t>
            </a:r>
          </a:p>
          <a:p>
            <a:r>
              <a:rPr lang="en-US" baseline="0" dirty="0" smtClean="0"/>
              <a:t>Big gestures – support swipes across entire screen</a:t>
            </a:r>
          </a:p>
          <a:p>
            <a:r>
              <a:rPr lang="en-US" baseline="0" dirty="0" smtClean="0"/>
              <a:t>Stream cards first – if your app has something to say, insert a new card into a stream instead of waiting for a user to launch your app.</a:t>
            </a:r>
          </a:p>
          <a:p>
            <a:r>
              <a:rPr lang="en-US" baseline="0" dirty="0" smtClean="0"/>
              <a:t>Context awareness – right information at the right moment.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95A42-5F60-4359-905F-EDB199D134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4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WEAR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Programming for wearable devices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13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WEAR APPS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4212" y="812799"/>
            <a:ext cx="7332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dirty="0" smtClean="0"/>
              <a:t>Setup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dirty="0" smtClean="0"/>
              <a:t>Debug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dirty="0" smtClean="0"/>
              <a:t>Deployment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118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UI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View stubs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Card fragments &amp; frames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Box insets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List views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2D pickers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Confirmations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“Press to Dismiss” actions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Ambient mode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much more…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3" name="Picture 2" descr="2D_picker_a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133" y="685800"/>
            <a:ext cx="5806886" cy="386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3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80451"/>
            <a:ext cx="2583921" cy="26999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49" y="380451"/>
            <a:ext cx="2583921" cy="26999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886" y="380451"/>
            <a:ext cx="2583921" cy="26999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23" y="380451"/>
            <a:ext cx="2583921" cy="269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6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SYNCHRONIZATION</a:t>
            </a:r>
            <a:endParaRPr lang="en-US" dirty="0"/>
          </a:p>
        </p:txBody>
      </p:sp>
      <p:pic>
        <p:nvPicPr>
          <p:cNvPr id="3" name="Picture 2" descr="wear_cloud_n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673" y="93133"/>
            <a:ext cx="4191000" cy="476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9067" y="863600"/>
            <a:ext cx="475322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Data 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Messaging 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Channel </a:t>
            </a:r>
            <a:r>
              <a:rPr lang="en-US" sz="2800" dirty="0" smtClean="0"/>
              <a:t>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Node API</a:t>
            </a: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 smtClean="0"/>
              <a:t>WearableListenerService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10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1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DETECTION</a:t>
            </a:r>
            <a:endParaRPr lang="en-US" dirty="0"/>
          </a:p>
        </p:txBody>
      </p:sp>
      <p:pic>
        <p:nvPicPr>
          <p:cNvPr id="3" name="Picture 2" descr="android-wear-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412" y="270932"/>
            <a:ext cx="42164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FACES</a:t>
            </a:r>
            <a:endParaRPr lang="en-US" dirty="0"/>
          </a:p>
        </p:txBody>
      </p:sp>
      <p:pic>
        <p:nvPicPr>
          <p:cNvPr id="3" name="Picture 2" descr="watch_face_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33" y="418253"/>
            <a:ext cx="3870960" cy="38709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4212" y="795867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1680" y="873760"/>
            <a:ext cx="1987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Thanks!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655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7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Wearable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Watches</a:t>
            </a:r>
          </a:p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Glasses</a:t>
            </a:r>
          </a:p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Fitness trackers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10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handroid.s3.amazonaws.com/wp-content/uploads/2015/03/android-wear-collection.jp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91855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https://www.android.com/wear/</a:t>
            </a:r>
          </a:p>
        </p:txBody>
      </p:sp>
    </p:spTree>
    <p:extLst>
      <p:ext uri="{BB962C8B-B14F-4D97-AF65-F5344CB8AC3E}">
        <p14:creationId xmlns:p14="http://schemas.microsoft.com/office/powerpoint/2010/main" val="3814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Key design principles</a:t>
            </a:r>
          </a:p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Building apps for watches</a:t>
            </a:r>
          </a:p>
          <a:p>
            <a:pPr lvl="1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Notifications</a:t>
            </a:r>
          </a:p>
          <a:p>
            <a:pPr lvl="1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apps for watch</a:t>
            </a:r>
          </a:p>
          <a:p>
            <a:pPr lvl="1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Building custom UIs</a:t>
            </a:r>
          </a:p>
          <a:p>
            <a:pPr lvl="1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synchronization</a:t>
            </a:r>
          </a:p>
          <a:p>
            <a:pPr lvl="1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Location detection</a:t>
            </a:r>
          </a:p>
          <a:p>
            <a:pPr lvl="1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Watch faces	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76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apps for watch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https://developer.android.com/design/wear/</a:t>
            </a:r>
          </a:p>
        </p:txBody>
      </p:sp>
      <p:pic>
        <p:nvPicPr>
          <p:cNvPr id="5122" name="Picture 2" descr="Various Android watch faces"/>
          <p:cNvPicPr>
            <a:picLocks noGrp="1" noChangeAspect="1" noChangeArrowheads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3" t="325" r="17029" b="-325"/>
          <a:stretch/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4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design principles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4212" y="680720"/>
            <a:ext cx="31293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Stay focused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Big gestures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Stream cards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Context awareness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Screen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 Information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 Discreet</a:t>
            </a:r>
          </a:p>
        </p:txBody>
      </p:sp>
      <p:pic>
        <p:nvPicPr>
          <p:cNvPr id="6148" name="Picture 4" descr="https://developer.android.com/design/media/wear/bigges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856" y="460784"/>
            <a:ext cx="5838825" cy="26908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developer.android.com/design/media/wear/wear_check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202" y="460784"/>
            <a:ext cx="3543300" cy="3552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developer.android.com/design/media/wear/ContextualExample.0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856" y="460784"/>
            <a:ext cx="5838825" cy="3282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731" y="454896"/>
            <a:ext cx="6457950" cy="3152775"/>
          </a:xfrm>
          <a:prstGeom prst="rect">
            <a:avLst/>
          </a:prstGeom>
        </p:spPr>
      </p:pic>
      <p:pic>
        <p:nvPicPr>
          <p:cNvPr id="6156" name="Picture 12" descr="https://developer.android.com/design/media/wear/low_info_car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268" y="496214"/>
            <a:ext cx="2114550" cy="2114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84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apps for watches</a:t>
            </a:r>
            <a:endParaRPr lang="en-US" dirty="0"/>
          </a:p>
        </p:txBody>
      </p:sp>
      <p:pic>
        <p:nvPicPr>
          <p:cNvPr id="3" name="Picture 2" descr="AndroidToolK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176" y="538480"/>
            <a:ext cx="3498989" cy="34848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4212" y="4207932"/>
            <a:ext cx="7407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https://developer.android.com/training/building-wearables.html</a:t>
            </a:r>
          </a:p>
        </p:txBody>
      </p:sp>
    </p:spTree>
    <p:extLst>
      <p:ext uri="{BB962C8B-B14F-4D97-AF65-F5344CB8AC3E}">
        <p14:creationId xmlns:p14="http://schemas.microsoft.com/office/powerpoint/2010/main" val="7123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pic>
        <p:nvPicPr>
          <p:cNvPr id="4" name="Picture 3" descr="Android-Wear-UI-ac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807720"/>
            <a:ext cx="903941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4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2" y="403754"/>
            <a:ext cx="2230795" cy="23309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36" y="403754"/>
            <a:ext cx="2222693" cy="2322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289" y="403755"/>
            <a:ext cx="2230795" cy="2330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44" y="403755"/>
            <a:ext cx="2230795" cy="233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4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Custom 2">
      <a:dk1>
        <a:srgbClr val="FFFFFF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487</TotalTime>
  <Words>189</Words>
  <Application>Microsoft Office PowerPoint</Application>
  <PresentationFormat>Widescreen</PresentationFormat>
  <Paragraphs>63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Wingdings 3</vt:lpstr>
      <vt:lpstr>Slice</vt:lpstr>
      <vt:lpstr>Android WEAR</vt:lpstr>
      <vt:lpstr>Wearable DEVICES</vt:lpstr>
      <vt:lpstr>PowerPoint Presentation</vt:lpstr>
      <vt:lpstr>Agenda</vt:lpstr>
      <vt:lpstr>Designing apps for watch</vt:lpstr>
      <vt:lpstr>Key design principles</vt:lpstr>
      <vt:lpstr>Building apps for watches</vt:lpstr>
      <vt:lpstr>notifications</vt:lpstr>
      <vt:lpstr>DEMO</vt:lpstr>
      <vt:lpstr>WEAR APPS</vt:lpstr>
      <vt:lpstr>CUSTOM UI</vt:lpstr>
      <vt:lpstr>DEMO</vt:lpstr>
      <vt:lpstr>DATA SYNCHRONIZATION</vt:lpstr>
      <vt:lpstr>DEMO</vt:lpstr>
      <vt:lpstr>LOCATION DETECTION</vt:lpstr>
      <vt:lpstr>WATCH FACES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WEAR</dc:title>
  <dc:creator>Iurii Okhmat</dc:creator>
  <cp:lastModifiedBy>Iurii Okhmat</cp:lastModifiedBy>
  <cp:revision>30</cp:revision>
  <dcterms:created xsi:type="dcterms:W3CDTF">2015-09-09T02:40:28Z</dcterms:created>
  <dcterms:modified xsi:type="dcterms:W3CDTF">2015-12-13T01:36:26Z</dcterms:modified>
</cp:coreProperties>
</file>