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BF41-CEBB-2D32-ADE9-FB1C5B535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56FC2-A7D1-9BBB-7666-BFABE7171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F199-8AB6-5AD0-A5CC-2BF82C66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790A-DE4B-30DB-FE5E-B3C33EDC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CDB0-6C6C-2C01-B571-2303FA34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5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9157-830C-A092-057B-DE0DDAF5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E6F61-322D-8789-40CE-8734BF968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CA66-B6D5-F377-7975-A79FE5D0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54402-B0B3-4DBE-4F4C-0955FF70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58135-064C-A3B1-8DE9-3AB342D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28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0A8B0-E693-86E2-6B9E-CF63892D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BFCE2-8A22-E003-1F46-3F8EA44D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C6CE-A9EF-2A85-8318-F871521E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3A7D-29DF-CF46-8529-05CD7B99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A57E-B88F-8DE6-8D17-7D0D2B9A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04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DE40-0772-7B46-4347-36F3C740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99E6-7396-20FD-13BF-A443D7BC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D658-3AA6-D517-DF6E-3C53DF58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CC96-8E5B-A8C9-B9DF-E33DCEA9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AC47-655C-3F4E-8334-1783A9AD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51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9A35-956B-F1D6-3D6D-00C3A4A9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1670-86E5-4FBC-61F1-BC1A7ACA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DB59-3EC7-B52C-D865-123A493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C61C-3635-A106-3864-964F19CF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8F0C-161F-EF1F-AF38-C3838506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1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6D80-F48B-B83A-533C-3F63CF1F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910D-2440-7810-BAB7-8EE70EAF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5A44-C770-42DA-31CF-300CAA33F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DF604-736F-4735-562D-55C45814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48374-4136-0351-29CB-95BF36FE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A9AD-CE77-CE5D-175C-2160DE01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1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14C-C8CE-54EC-F029-7DAEC311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94940-921E-EA3F-39E4-DEBEAFBE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627A4-B4C9-4460-D37F-DE387270A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0D377-8841-816A-A722-A6C90F9F3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674C7-7DC5-5A77-936E-3DF211943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B76E5-9909-2A6F-F7EA-F8B258BC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D105A-178D-0D36-F8A6-6676ACDE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4AD53-2922-9B89-8EFF-930F27C8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64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B4D3-7F99-C03D-EB62-AC0EA66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F99D4-B0C6-99B3-35DD-D3726636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8617-CE69-B962-E568-34BDA0E0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C2413-179A-893D-AFB7-1253A0F0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27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CCE63-112F-F7EF-A2D0-18635912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68E42-A894-6F24-CA83-C0766500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1A6D-49D2-CD94-E474-EFAA0D9B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42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DDC-99F6-C203-AE1D-7ADC6FC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E860-0D54-76EC-3F8F-B536FF251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824BB-A59E-DD39-4DEC-2B11A01E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9E694-9BF1-B458-4F25-EAEA78DE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852FA-CFFE-EE29-DD46-C62E87D9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CE53C-D429-81A8-4E80-F43EF94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71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1569-97F3-7EDA-EF67-0D91FFC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EEDB9-99B0-C310-17BA-D2D1F0DE7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E88E-6833-4552-4981-A199D2A1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BBB7A-3107-2234-DD2D-1C9CFD17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72A66-F7A9-D80B-2B92-EF5E149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14238-E89B-0864-D736-4D4F7B56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8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B80C2-1931-BBB1-5ED0-42EC8A45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DF399-1F22-6900-CB3B-DDA13913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1E59-2192-9F5D-9DE7-91714D0DD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E078-5FED-46E6-B109-E6F43C9A15BF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DB6F-79B5-718E-3232-1EF2E996D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70C7-3DD3-1C9A-EDFC-EA0DD0573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FAAD-B7FD-4FA3-82B1-B56938AFF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21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457E37-A88A-CE75-44D5-3AE54EF613E3}"/>
              </a:ext>
            </a:extLst>
          </p:cNvPr>
          <p:cNvSpPr/>
          <p:nvPr/>
        </p:nvSpPr>
        <p:spPr>
          <a:xfrm>
            <a:off x="2057622" y="2741218"/>
            <a:ext cx="994516" cy="862576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Fixed-to-Float Encoder</a:t>
            </a:r>
            <a:endParaRPr lang="en-CA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26501B-5B02-D123-9299-5123B3AA8F7A}"/>
              </a:ext>
            </a:extLst>
          </p:cNvPr>
          <p:cNvSpPr/>
          <p:nvPr/>
        </p:nvSpPr>
        <p:spPr>
          <a:xfrm>
            <a:off x="5532574" y="2832542"/>
            <a:ext cx="1058016" cy="585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Float-to-Fixed Decoder</a:t>
            </a:r>
            <a:endParaRPr lang="en-CA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4AC0EF-4D0B-34A0-C3FB-9666F0F19845}"/>
              </a:ext>
            </a:extLst>
          </p:cNvPr>
          <p:cNvSpPr/>
          <p:nvPr/>
        </p:nvSpPr>
        <p:spPr>
          <a:xfrm>
            <a:off x="3867036" y="2379941"/>
            <a:ext cx="1058016" cy="1491019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Reconfig</a:t>
            </a:r>
            <a:r>
              <a:rPr lang="en-US" sz="1200" dirty="0"/>
              <a:t> LUT</a:t>
            </a:r>
            <a:r>
              <a:rPr lang="en-CA" sz="1200" dirty="0"/>
              <a:t>-based </a:t>
            </a:r>
            <a:r>
              <a:rPr lang="en-US" sz="1200" dirty="0"/>
              <a:t>Fixed Multiplier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5E424E-0C2B-336B-9554-A8526308C246}"/>
              </a:ext>
            </a:extLst>
          </p:cNvPr>
          <p:cNvSpPr/>
          <p:nvPr/>
        </p:nvSpPr>
        <p:spPr>
          <a:xfrm>
            <a:off x="4100931" y="1489295"/>
            <a:ext cx="590226" cy="459758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bit</a:t>
            </a:r>
            <a:endParaRPr lang="en-CA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6413C4-110C-B735-2831-5502241419E6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4396044" y="1949053"/>
            <a:ext cx="0" cy="430888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BB4E8D-69EF-3E6B-9D36-DCEE68120C0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52802" y="3125451"/>
            <a:ext cx="814234" cy="0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974CEC-747D-A879-ED66-8721856B26AE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4925052" y="3125450"/>
            <a:ext cx="607522" cy="1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358">
            <a:extLst>
              <a:ext uri="{FF2B5EF4-FFF2-40B4-BE49-F238E27FC236}">
                <a16:creationId xmlns:a16="http://schemas.microsoft.com/office/drawing/2014/main" id="{43A38C0B-4270-E43B-B29E-BBD471CE4FB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989642" y="2923242"/>
            <a:ext cx="763588" cy="614157"/>
            <a:chOff x="749" y="3427"/>
            <a:chExt cx="576" cy="461"/>
          </a:xfrm>
        </p:grpSpPr>
        <p:grpSp>
          <p:nvGrpSpPr>
            <p:cNvPr id="53" name="Group 347">
              <a:extLst>
                <a:ext uri="{FF2B5EF4-FFF2-40B4-BE49-F238E27FC236}">
                  <a16:creationId xmlns:a16="http://schemas.microsoft.com/office/drawing/2014/main" id="{7968C6C9-65C2-3E52-21D5-E04AE9ECB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" y="3427"/>
              <a:ext cx="576" cy="461"/>
              <a:chOff x="1152" y="3600"/>
              <a:chExt cx="576" cy="461"/>
            </a:xfrm>
          </p:grpSpPr>
          <p:sp>
            <p:nvSpPr>
              <p:cNvPr id="55" name="Oval 339">
                <a:extLst>
                  <a:ext uri="{FF2B5EF4-FFF2-40B4-BE49-F238E27FC236}">
                    <a16:creationId xmlns:a16="http://schemas.microsoft.com/office/drawing/2014/main" id="{8F3CDC22-DFBA-3C78-85FE-BE8C7CE33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3715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6" name="Line 340">
                <a:extLst>
                  <a:ext uri="{FF2B5EF4-FFF2-40B4-BE49-F238E27FC236}">
                    <a16:creationId xmlns:a16="http://schemas.microsoft.com/office/drawing/2014/main" id="{884D3A6D-0449-180D-A13F-4CB8B19A7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71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" name="Line 341">
                <a:extLst>
                  <a:ext uri="{FF2B5EF4-FFF2-40B4-BE49-F238E27FC236}">
                    <a16:creationId xmlns:a16="http://schemas.microsoft.com/office/drawing/2014/main" id="{B8DC6CB1-F480-3049-7721-7DE6A5D8D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10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" name="Line 345">
                <a:extLst>
                  <a:ext uri="{FF2B5EF4-FFF2-40B4-BE49-F238E27FC236}">
                    <a16:creationId xmlns:a16="http://schemas.microsoft.com/office/drawing/2014/main" id="{87B3993B-8546-C63C-B157-5D910FD72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" name="Text Box 346">
                <a:extLst>
                  <a:ext uri="{FF2B5EF4-FFF2-40B4-BE49-F238E27FC236}">
                    <a16:creationId xmlns:a16="http://schemas.microsoft.com/office/drawing/2014/main" id="{C02488D2-422C-B876-C36F-4E2A01F40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8" y="3641"/>
                <a:ext cx="28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3600" dirty="0"/>
                  <a:t>+</a:t>
                </a:r>
              </a:p>
            </p:txBody>
          </p:sp>
        </p:grpSp>
        <p:sp>
          <p:nvSpPr>
            <p:cNvPr id="54" name="Freeform 357">
              <a:extLst>
                <a:ext uri="{FF2B5EF4-FFF2-40B4-BE49-F238E27FC236}">
                  <a16:creationId xmlns:a16="http://schemas.microsoft.com/office/drawing/2014/main" id="{74946E7C-C8FB-53CF-2A82-E295E5D9F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427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EB56A8E-3333-3072-05DF-9780B8722574}"/>
              </a:ext>
            </a:extLst>
          </p:cNvPr>
          <p:cNvSpPr txBox="1"/>
          <p:nvPr/>
        </p:nvSpPr>
        <p:spPr>
          <a:xfrm>
            <a:off x="6639547" y="3116407"/>
            <a:ext cx="52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8-bit Fixed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784F07-290F-8F60-68E9-5FCD080A111A}"/>
              </a:ext>
            </a:extLst>
          </p:cNvPr>
          <p:cNvSpPr txBox="1"/>
          <p:nvPr/>
        </p:nvSpPr>
        <p:spPr>
          <a:xfrm>
            <a:off x="3116042" y="2830536"/>
            <a:ext cx="735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Mantissa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EDFBE66-A606-4A9C-9AF8-397E0EC10E77}"/>
              </a:ext>
            </a:extLst>
          </p:cNvPr>
          <p:cNvCxnSpPr>
            <a:cxnSpLocks/>
          </p:cNvCxnSpPr>
          <p:nvPr/>
        </p:nvCxnSpPr>
        <p:spPr>
          <a:xfrm>
            <a:off x="3047026" y="3355375"/>
            <a:ext cx="1450765" cy="717092"/>
          </a:xfrm>
          <a:prstGeom prst="bentConnector3">
            <a:avLst>
              <a:gd name="adj1" fmla="val 23738"/>
            </a:avLst>
          </a:prstGeom>
          <a:ln w="19050"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C3F8863-70B8-270D-622B-3BDD6B19F946}"/>
              </a:ext>
            </a:extLst>
          </p:cNvPr>
          <p:cNvCxnSpPr>
            <a:cxnSpLocks/>
          </p:cNvCxnSpPr>
          <p:nvPr/>
        </p:nvCxnSpPr>
        <p:spPr>
          <a:xfrm flipV="1">
            <a:off x="4495491" y="3334060"/>
            <a:ext cx="1037083" cy="738407"/>
          </a:xfrm>
          <a:prstGeom prst="bentConnector3">
            <a:avLst>
              <a:gd name="adj1" fmla="val 67757"/>
            </a:avLst>
          </a:prstGeom>
          <a:ln w="19050"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89D0E3A-1F5A-0E20-57F3-828682245E13}"/>
              </a:ext>
            </a:extLst>
          </p:cNvPr>
          <p:cNvSpPr txBox="1"/>
          <p:nvPr/>
        </p:nvSpPr>
        <p:spPr>
          <a:xfrm>
            <a:off x="3851271" y="4040780"/>
            <a:ext cx="735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Exponent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55472EC-3512-29CA-BB66-006C838AF918}"/>
              </a:ext>
            </a:extLst>
          </p:cNvPr>
          <p:cNvCxnSpPr/>
          <p:nvPr/>
        </p:nvCxnSpPr>
        <p:spPr>
          <a:xfrm flipH="1">
            <a:off x="3528693" y="3052078"/>
            <a:ext cx="85044" cy="1227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B8343B-ED77-7D8C-7AE9-C179830E2EAF}"/>
              </a:ext>
            </a:extLst>
          </p:cNvPr>
          <p:cNvCxnSpPr/>
          <p:nvPr/>
        </p:nvCxnSpPr>
        <p:spPr>
          <a:xfrm flipH="1">
            <a:off x="3352904" y="3652537"/>
            <a:ext cx="85044" cy="1227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77AF550-2ED2-5833-710D-BDCC1016B2F5}"/>
              </a:ext>
            </a:extLst>
          </p:cNvPr>
          <p:cNvSpPr txBox="1"/>
          <p:nvPr/>
        </p:nvSpPr>
        <p:spPr>
          <a:xfrm>
            <a:off x="3492034" y="3102324"/>
            <a:ext cx="24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19D4A0-4B3A-2065-2712-7E27D407F612}"/>
              </a:ext>
            </a:extLst>
          </p:cNvPr>
          <p:cNvSpPr txBox="1"/>
          <p:nvPr/>
        </p:nvSpPr>
        <p:spPr>
          <a:xfrm>
            <a:off x="3395426" y="3559078"/>
            <a:ext cx="24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41F829F-1B9F-32FD-EB61-E1907F650210}"/>
              </a:ext>
            </a:extLst>
          </p:cNvPr>
          <p:cNvCxnSpPr/>
          <p:nvPr/>
        </p:nvCxnSpPr>
        <p:spPr>
          <a:xfrm flipH="1">
            <a:off x="5071740" y="3065538"/>
            <a:ext cx="85044" cy="1227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C09423-240A-3A53-2F3C-CE5E5BCE8A78}"/>
              </a:ext>
            </a:extLst>
          </p:cNvPr>
          <p:cNvSpPr txBox="1"/>
          <p:nvPr/>
        </p:nvSpPr>
        <p:spPr>
          <a:xfrm>
            <a:off x="4973700" y="3124252"/>
            <a:ext cx="24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5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7C7760D-A348-3D6D-7E50-431C2831AC94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 flipV="1">
            <a:off x="1548534" y="3537398"/>
            <a:ext cx="5822903" cy="920813"/>
          </a:xfrm>
          <a:prstGeom prst="bentConnector3">
            <a:avLst>
              <a:gd name="adj1" fmla="val 0"/>
            </a:avLst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4BADFAB-96A1-C7B2-83A9-D81CC71A05A2}"/>
              </a:ext>
            </a:extLst>
          </p:cNvPr>
          <p:cNvSpPr txBox="1"/>
          <p:nvPr/>
        </p:nvSpPr>
        <p:spPr>
          <a:xfrm>
            <a:off x="2000274" y="4169446"/>
            <a:ext cx="102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8-bit Fixed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51B855-627A-90BC-194A-5080DE9A0A1D}"/>
              </a:ext>
            </a:extLst>
          </p:cNvPr>
          <p:cNvCxnSpPr>
            <a:cxnSpLocks/>
          </p:cNvCxnSpPr>
          <p:nvPr/>
        </p:nvCxnSpPr>
        <p:spPr>
          <a:xfrm flipV="1">
            <a:off x="1465980" y="3139307"/>
            <a:ext cx="591642" cy="1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2433FCE-3D68-4A48-7C7B-6BD344954BB5}"/>
              </a:ext>
            </a:extLst>
          </p:cNvPr>
          <p:cNvSpPr txBox="1"/>
          <p:nvPr/>
        </p:nvSpPr>
        <p:spPr>
          <a:xfrm>
            <a:off x="1404035" y="2863646"/>
            <a:ext cx="735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m_i</a:t>
            </a:r>
            <a:endParaRPr lang="en-CA" sz="11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C23FCC-6381-D9D9-F64B-4D1DB556B4AC}"/>
              </a:ext>
            </a:extLst>
          </p:cNvPr>
          <p:cNvSpPr txBox="1"/>
          <p:nvPr/>
        </p:nvSpPr>
        <p:spPr>
          <a:xfrm>
            <a:off x="1394186" y="4183186"/>
            <a:ext cx="735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a_i</a:t>
            </a:r>
            <a:endParaRPr lang="en-CA" sz="11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D5834E-2BA1-3442-ADF1-148503DFBC8F}"/>
              </a:ext>
            </a:extLst>
          </p:cNvPr>
          <p:cNvSpPr txBox="1"/>
          <p:nvPr/>
        </p:nvSpPr>
        <p:spPr>
          <a:xfrm>
            <a:off x="4208237" y="2357185"/>
            <a:ext cx="426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CDI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89E8C85-6363-BC38-6D4C-A33FA3DFAFCD}"/>
              </a:ext>
            </a:extLst>
          </p:cNvPr>
          <p:cNvCxnSpPr>
            <a:cxnSpLocks/>
          </p:cNvCxnSpPr>
          <p:nvPr/>
        </p:nvCxnSpPr>
        <p:spPr>
          <a:xfrm>
            <a:off x="4396044" y="1237853"/>
            <a:ext cx="0" cy="248863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FC4BC3E-4FBB-3583-9C75-F4599E27AEDC}"/>
              </a:ext>
            </a:extLst>
          </p:cNvPr>
          <p:cNvSpPr txBox="1"/>
          <p:nvPr/>
        </p:nvSpPr>
        <p:spPr>
          <a:xfrm>
            <a:off x="4170136" y="1012435"/>
            <a:ext cx="590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CDI_i</a:t>
            </a:r>
            <a:endParaRPr lang="en-CA" sz="11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7D13CE9-D41D-9D41-AAB2-01DF4829F0C7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6599238" y="3153717"/>
            <a:ext cx="390404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A752764E-40DF-970E-595F-7910BAC7D57C}"/>
              </a:ext>
            </a:extLst>
          </p:cNvPr>
          <p:cNvCxnSpPr/>
          <p:nvPr/>
        </p:nvCxnSpPr>
        <p:spPr>
          <a:xfrm flipV="1">
            <a:off x="3047026" y="2243667"/>
            <a:ext cx="966174" cy="58686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95EC151-DFF8-1981-1A70-183E756E5371}"/>
              </a:ext>
            </a:extLst>
          </p:cNvPr>
          <p:cNvCxnSpPr>
            <a:cxnSpLocks/>
          </p:cNvCxnSpPr>
          <p:nvPr/>
        </p:nvCxnSpPr>
        <p:spPr>
          <a:xfrm flipV="1">
            <a:off x="4013199" y="2243667"/>
            <a:ext cx="1924051" cy="1"/>
          </a:xfrm>
          <a:prstGeom prst="bentConnector3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4" name="Group 602">
            <a:extLst>
              <a:ext uri="{FF2B5EF4-FFF2-40B4-BE49-F238E27FC236}">
                <a16:creationId xmlns:a16="http://schemas.microsoft.com/office/drawing/2014/main" id="{412263EC-514A-441B-F249-3246E0120265}"/>
              </a:ext>
            </a:extLst>
          </p:cNvPr>
          <p:cNvGrpSpPr>
            <a:grpSpLocks/>
          </p:cNvGrpSpPr>
          <p:nvPr/>
        </p:nvGrpSpPr>
        <p:grpSpPr bwMode="auto">
          <a:xfrm>
            <a:off x="5912728" y="1923302"/>
            <a:ext cx="665163" cy="383682"/>
            <a:chOff x="4954" y="3370"/>
            <a:chExt cx="577" cy="346"/>
          </a:xfrm>
        </p:grpSpPr>
        <p:sp>
          <p:nvSpPr>
            <p:cNvPr id="125" name="Line 593">
              <a:extLst>
                <a:ext uri="{FF2B5EF4-FFF2-40B4-BE49-F238E27FC236}">
                  <a16:creationId xmlns:a16="http://schemas.microsoft.com/office/drawing/2014/main" id="{D59E8C0C-78CF-5B61-86F5-2B13609FA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6" name="Line 594">
              <a:extLst>
                <a:ext uri="{FF2B5EF4-FFF2-40B4-BE49-F238E27FC236}">
                  <a16:creationId xmlns:a16="http://schemas.microsoft.com/office/drawing/2014/main" id="{17772ED9-E6ED-BC25-5595-C24F0143F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7" name="Line 595">
              <a:extLst>
                <a:ext uri="{FF2B5EF4-FFF2-40B4-BE49-F238E27FC236}">
                  <a16:creationId xmlns:a16="http://schemas.microsoft.com/office/drawing/2014/main" id="{D33F862B-79C7-A296-CAC9-FCD6F5B0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128" name="Group 597">
              <a:extLst>
                <a:ext uri="{FF2B5EF4-FFF2-40B4-BE49-F238E27FC236}">
                  <a16:creationId xmlns:a16="http://schemas.microsoft.com/office/drawing/2014/main" id="{A5D40118-0234-0832-81CE-78DE1B486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131" name="Freeform 598">
                <a:extLst>
                  <a:ext uri="{FF2B5EF4-FFF2-40B4-BE49-F238E27FC236}">
                    <a16:creationId xmlns:a16="http://schemas.microsoft.com/office/drawing/2014/main" id="{1D8E047A-E7E2-F373-527E-CBD04C0F0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599">
                <a:extLst>
                  <a:ext uri="{FF2B5EF4-FFF2-40B4-BE49-F238E27FC236}">
                    <a16:creationId xmlns:a16="http://schemas.microsoft.com/office/drawing/2014/main" id="{81430690-1340-84DD-1AFB-8DBF442EC0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29" name="Freeform 600">
              <a:extLst>
                <a:ext uri="{FF2B5EF4-FFF2-40B4-BE49-F238E27FC236}">
                  <a16:creationId xmlns:a16="http://schemas.microsoft.com/office/drawing/2014/main" id="{95EB52BB-CC63-A482-7CE8-F3E7255D9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0" name="Freeform 601">
              <a:extLst>
                <a:ext uri="{FF2B5EF4-FFF2-40B4-BE49-F238E27FC236}">
                  <a16:creationId xmlns:a16="http://schemas.microsoft.com/office/drawing/2014/main" id="{9B7B7BEE-A650-5545-679A-ECD079875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FC53DCA3-0B61-2B3A-A180-78B11F3302A4}"/>
              </a:ext>
            </a:extLst>
          </p:cNvPr>
          <p:cNvCxnSpPr>
            <a:cxnSpLocks/>
          </p:cNvCxnSpPr>
          <p:nvPr/>
        </p:nvCxnSpPr>
        <p:spPr>
          <a:xfrm flipV="1">
            <a:off x="4390280" y="1987619"/>
            <a:ext cx="1527062" cy="127524"/>
          </a:xfrm>
          <a:prstGeom prst="bentConnector3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Oval 304">
            <a:extLst>
              <a:ext uri="{FF2B5EF4-FFF2-40B4-BE49-F238E27FC236}">
                <a16:creationId xmlns:a16="http://schemas.microsoft.com/office/drawing/2014/main" id="{462BC128-27AA-B68C-432A-E0C97D83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48" y="2078769"/>
            <a:ext cx="66384" cy="7039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BD259B0-E47D-ABB9-DA6F-8E9910319C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5187" y="2316672"/>
            <a:ext cx="877202" cy="471791"/>
          </a:xfrm>
          <a:prstGeom prst="bentConnector3">
            <a:avLst>
              <a:gd name="adj1" fmla="val 51"/>
            </a:avLst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E5D3B41-54D8-8AB1-54EB-F0F42AD7CC0E}"/>
              </a:ext>
            </a:extLst>
          </p:cNvPr>
          <p:cNvSpPr txBox="1"/>
          <p:nvPr/>
        </p:nvSpPr>
        <p:spPr>
          <a:xfrm>
            <a:off x="6876318" y="2945123"/>
            <a:ext cx="3467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+/-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D50F57A-1707-CFF5-6FA3-8394D3D09D2F}"/>
              </a:ext>
            </a:extLst>
          </p:cNvPr>
          <p:cNvCxnSpPr>
            <a:cxnSpLocks/>
          </p:cNvCxnSpPr>
          <p:nvPr/>
        </p:nvCxnSpPr>
        <p:spPr>
          <a:xfrm>
            <a:off x="7611532" y="3153716"/>
            <a:ext cx="502735" cy="3729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B44EDAB-F645-313F-449C-E0AFD5C1E1D8}"/>
              </a:ext>
            </a:extLst>
          </p:cNvPr>
          <p:cNvSpPr txBox="1"/>
          <p:nvPr/>
        </p:nvSpPr>
        <p:spPr>
          <a:xfrm>
            <a:off x="7559681" y="3152102"/>
            <a:ext cx="52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8-bit Fixed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8708CF9-0435-F720-5BA0-5CCA1E140D70}"/>
              </a:ext>
            </a:extLst>
          </p:cNvPr>
          <p:cNvSpPr txBox="1"/>
          <p:nvPr/>
        </p:nvSpPr>
        <p:spPr>
          <a:xfrm>
            <a:off x="7546540" y="2860364"/>
            <a:ext cx="73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92717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18831</TotalTime>
  <Words>35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Shervin</dc:creator>
  <cp:lastModifiedBy>Shervin</cp:lastModifiedBy>
  <cp:revision>4</cp:revision>
  <dcterms:created xsi:type="dcterms:W3CDTF">2023-05-23T18:28:29Z</dcterms:created>
  <dcterms:modified xsi:type="dcterms:W3CDTF">2023-06-05T20:20:19Z</dcterms:modified>
</cp:coreProperties>
</file>