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057" autoAdjust="0"/>
  </p:normalViewPr>
  <p:slideViewPr>
    <p:cSldViewPr snapToGrid="0">
      <p:cViewPr varScale="1">
        <p:scale>
          <a:sx n="110" d="100"/>
          <a:sy n="110" d="100"/>
        </p:scale>
        <p:origin x="-168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11/11/2013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11/11/2013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11/11/2013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11/11/2013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11/11/2013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11/11/2013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11/11/2013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11/11/2013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11/11/2013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11/11/2013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11/11/2013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2B29D59-80A7-42AB-BA98-B46C05CBCD2D}" type="datetimeFigureOut">
              <a:rPr lang="fr-FR" smtClean="0"/>
              <a:t>11/11/2013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système D’exploitation avancé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4057277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fr-FR" sz="3600" b="1" dirty="0" smtClean="0"/>
              <a:t>H4404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b="1" dirty="0" smtClean="0"/>
          </a:p>
          <a:p>
            <a:r>
              <a:rPr lang="fr-FR" dirty="0" smtClean="0"/>
              <a:t>Guillaume ABADIE</a:t>
            </a:r>
          </a:p>
          <a:p>
            <a:r>
              <a:rPr lang="fr-FR" dirty="0" smtClean="0"/>
              <a:t>Nicolas BUISSON</a:t>
            </a:r>
          </a:p>
          <a:p>
            <a:r>
              <a:rPr lang="fr-FR" dirty="0" smtClean="0"/>
              <a:t>Louise </a:t>
            </a:r>
            <a:r>
              <a:rPr lang="fr-FR" dirty="0" err="1" smtClean="0"/>
              <a:t>CR</a:t>
            </a:r>
            <a:r>
              <a:rPr lang="fr-FR" cap="all" spc="-100" dirty="0" err="1" smtClean="0">
                <a:ea typeface="+mj-ea"/>
                <a:cs typeface="+mj-cs"/>
              </a:rPr>
              <a:t>éPET</a:t>
            </a:r>
            <a:endParaRPr lang="fr-FR" cap="all" spc="-100" dirty="0" smtClean="0">
              <a:ea typeface="+mj-ea"/>
              <a:cs typeface="+mj-cs"/>
            </a:endParaRPr>
          </a:p>
          <a:p>
            <a:r>
              <a:rPr lang="fr-FR" dirty="0"/>
              <a:t>Rémi</a:t>
            </a:r>
            <a:r>
              <a:rPr lang="fr-FR" cap="all" spc="-100" dirty="0" smtClean="0">
                <a:ea typeface="+mj-ea"/>
                <a:cs typeface="+mj-cs"/>
              </a:rPr>
              <a:t> DOMINGUES</a:t>
            </a:r>
          </a:p>
          <a:p>
            <a:r>
              <a:rPr lang="fr-FR" dirty="0" smtClean="0"/>
              <a:t>Aline MARTIN</a:t>
            </a:r>
          </a:p>
          <a:p>
            <a:r>
              <a:rPr lang="fr-FR" dirty="0" smtClean="0"/>
              <a:t>Martin WETTERWALD</a:t>
            </a:r>
            <a:endParaRPr lang="fr-FR" cap="all" spc="-100" dirty="0" smtClea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630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Dîner des philosophes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 philosophes</a:t>
            </a:r>
          </a:p>
          <a:p>
            <a:r>
              <a:rPr lang="fr-FR" dirty="0" smtClean="0"/>
              <a:t>N fourchettes</a:t>
            </a:r>
          </a:p>
          <a:p>
            <a:pPr marL="0" indent="0">
              <a:buNone/>
            </a:pPr>
            <a:r>
              <a:rPr lang="fr-FR" dirty="0" smtClean="0"/>
              <a:t>Philosopher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eat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think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fr-F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9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eper\Downloads\02-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20688"/>
            <a:ext cx="5832648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 rot="1579794">
            <a:off x="6397491" y="3989368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1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39" y="4848522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2600">
            <a:off x="2800755" y="3712840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26990">
            <a:off x="3391297" y="1845853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74901">
            <a:off x="5335894" y="1842156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82470">
            <a:off x="5948810" y="3699573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412865" y="5706932"/>
            <a:ext cx="83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P1</a:t>
            </a:r>
            <a:endParaRPr lang="fr-FR" sz="3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120581" y="77342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P4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38701" y="2520147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P3</a:t>
            </a:r>
            <a:endParaRPr lang="fr-FR" sz="3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065352" y="5861125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P2</a:t>
            </a:r>
            <a:endParaRPr lang="fr-FR" sz="3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7380312" y="2502494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P5</a:t>
            </a:r>
            <a:endParaRPr lang="fr-FR" sz="3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250476" y="5599209"/>
            <a:ext cx="599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F</a:t>
            </a:r>
            <a:r>
              <a:rPr lang="fr-FR" sz="2000" dirty="0" smtClean="0"/>
              <a:t>1</a:t>
            </a:r>
            <a:endParaRPr lang="fr-FR" sz="20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091068" y="4013981"/>
            <a:ext cx="49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F</a:t>
            </a:r>
            <a:r>
              <a:rPr lang="fr-FR" sz="2000" dirty="0"/>
              <a:t>2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878039" y="1521791"/>
            <a:ext cx="49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F3</a:t>
            </a:r>
            <a:endParaRPr lang="fr-FR" sz="2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553257" y="1461441"/>
            <a:ext cx="49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F4</a:t>
            </a:r>
            <a:endParaRPr lang="fr-FR" sz="20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368784" y="3996675"/>
            <a:ext cx="49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F5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4635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67</TotalTime>
  <Words>23</Words>
  <Application>Microsoft Office PowerPoint</Application>
  <PresentationFormat>Affichage à l'écran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Clarté</vt:lpstr>
      <vt:lpstr>système D’exploitation avancé</vt:lpstr>
      <vt:lpstr>Dîner des philosophes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Deeper</dc:creator>
  <cp:lastModifiedBy>DJ Fox</cp:lastModifiedBy>
  <cp:revision>7</cp:revision>
  <dcterms:created xsi:type="dcterms:W3CDTF">2013-11-11T11:11:16Z</dcterms:created>
  <dcterms:modified xsi:type="dcterms:W3CDTF">2013-11-11T20:58:21Z</dcterms:modified>
</cp:coreProperties>
</file>