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83" autoAdjust="0"/>
  </p:normalViewPr>
  <p:slideViewPr>
    <p:cSldViewPr snapToGrid="0">
      <p:cViewPr varScale="1">
        <p:scale>
          <a:sx n="85" d="100"/>
          <a:sy n="85" d="100"/>
        </p:scale>
        <p:origin x="-821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11/11/2013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11/11/2013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11/11/2013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11/11/2013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11/11/2013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11/11/2013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11/11/2013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11/11/2013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11/11/2013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11/11/2013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11/11/2013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2B29D59-80A7-42AB-BA98-B46C05CBCD2D}" type="datetimeFigureOut">
              <a:rPr lang="fr-FR" smtClean="0"/>
              <a:t>11/11/2013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30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Dîner des philosophes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N philosophes</a:t>
            </a:r>
          </a:p>
          <a:p>
            <a:r>
              <a:rPr lang="fr-FR" dirty="0" smtClean="0"/>
              <a:t>N fourchettes</a:t>
            </a:r>
          </a:p>
          <a:p>
            <a:pPr marL="0" indent="0">
              <a:buNone/>
            </a:pPr>
            <a:r>
              <a:rPr lang="fr-FR" dirty="0" smtClean="0"/>
              <a:t>Philosopher :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P(</a:t>
            </a:r>
            <a:r>
              <a:rPr lang="fr-F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randomFork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P(</a:t>
            </a:r>
            <a:r>
              <a:rPr lang="fr-F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secondFork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eat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fr-FR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V(</a:t>
            </a:r>
            <a:r>
              <a:rPr lang="fr-F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secondFork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V(</a:t>
            </a:r>
            <a:r>
              <a:rPr lang="fr-F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randomFork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think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fr-F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59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Deeper\Downloads\02-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620688"/>
            <a:ext cx="5832648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lipse 5"/>
          <p:cNvSpPr/>
          <p:nvPr/>
        </p:nvSpPr>
        <p:spPr>
          <a:xfrm rot="1579794">
            <a:off x="6397491" y="3989368"/>
            <a:ext cx="422608" cy="43845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1" name="Picture 3" descr="C:\Users\Deeper\Desktop\redFo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739" y="4848522"/>
            <a:ext cx="172498" cy="68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Deeper\Desktop\redFo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52600">
            <a:off x="2800755" y="3712840"/>
            <a:ext cx="172498" cy="68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Deeper\Desktop\redFo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626990">
            <a:off x="3391297" y="1845853"/>
            <a:ext cx="172498" cy="68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Deeper\Desktop\redFo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874901">
            <a:off x="5335894" y="1842156"/>
            <a:ext cx="172498" cy="68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Deeper\Desktop\redFo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82470">
            <a:off x="5948810" y="3699573"/>
            <a:ext cx="172498" cy="68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6412865" y="5706932"/>
            <a:ext cx="839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P1</a:t>
            </a:r>
            <a:endParaRPr lang="fr-FR" sz="3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4120581" y="77342"/>
            <a:ext cx="686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P4</a:t>
            </a:r>
            <a:endParaRPr lang="fr-FR" sz="3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838701" y="2520147"/>
            <a:ext cx="686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P3</a:t>
            </a:r>
            <a:endParaRPr lang="fr-FR" sz="3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2065352" y="5861125"/>
            <a:ext cx="686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P2</a:t>
            </a:r>
            <a:endParaRPr lang="fr-FR" sz="3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7380312" y="2502494"/>
            <a:ext cx="686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P5</a:t>
            </a:r>
            <a:endParaRPr lang="fr-FR" sz="3200" dirty="0"/>
          </a:p>
        </p:txBody>
      </p:sp>
      <p:sp>
        <p:nvSpPr>
          <p:cNvPr id="16" name="ZoneTexte 15"/>
          <p:cNvSpPr txBox="1"/>
          <p:nvPr/>
        </p:nvSpPr>
        <p:spPr>
          <a:xfrm>
            <a:off x="4250476" y="5599209"/>
            <a:ext cx="599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F</a:t>
            </a:r>
            <a:r>
              <a:rPr lang="fr-FR" sz="2000" dirty="0" smtClean="0"/>
              <a:t>1</a:t>
            </a:r>
            <a:endParaRPr lang="fr-FR" sz="2000" dirty="0"/>
          </a:p>
        </p:txBody>
      </p:sp>
      <p:sp>
        <p:nvSpPr>
          <p:cNvPr id="17" name="ZoneTexte 16"/>
          <p:cNvSpPr txBox="1"/>
          <p:nvPr/>
        </p:nvSpPr>
        <p:spPr>
          <a:xfrm>
            <a:off x="2091068" y="4013981"/>
            <a:ext cx="490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F</a:t>
            </a:r>
            <a:r>
              <a:rPr lang="fr-FR" sz="2000" dirty="0"/>
              <a:t>2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2878039" y="1521791"/>
            <a:ext cx="490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F3</a:t>
            </a:r>
            <a:endParaRPr lang="fr-FR" sz="2000" dirty="0"/>
          </a:p>
        </p:txBody>
      </p:sp>
      <p:sp>
        <p:nvSpPr>
          <p:cNvPr id="19" name="ZoneTexte 18"/>
          <p:cNvSpPr txBox="1"/>
          <p:nvPr/>
        </p:nvSpPr>
        <p:spPr>
          <a:xfrm>
            <a:off x="5553257" y="1461441"/>
            <a:ext cx="490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F4</a:t>
            </a:r>
            <a:endParaRPr lang="fr-FR" sz="2000" dirty="0"/>
          </a:p>
        </p:txBody>
      </p:sp>
      <p:sp>
        <p:nvSpPr>
          <p:cNvPr id="20" name="ZoneTexte 19"/>
          <p:cNvSpPr txBox="1"/>
          <p:nvPr/>
        </p:nvSpPr>
        <p:spPr>
          <a:xfrm>
            <a:off x="6368784" y="3996675"/>
            <a:ext cx="490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F5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84635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51</TotalTime>
  <Words>19</Words>
  <Application>Microsoft Office PowerPoint</Application>
  <PresentationFormat>Affichage à l'écran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Clarté</vt:lpstr>
      <vt:lpstr>Présentation PowerPoint</vt:lpstr>
      <vt:lpstr>Dîner des philosophes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Deeper</dc:creator>
  <cp:lastModifiedBy>Deeper</cp:lastModifiedBy>
  <cp:revision>5</cp:revision>
  <dcterms:created xsi:type="dcterms:W3CDTF">2013-11-11T11:11:16Z</dcterms:created>
  <dcterms:modified xsi:type="dcterms:W3CDTF">2013-11-11T12:03:12Z</dcterms:modified>
</cp:coreProperties>
</file>