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4057" autoAdjust="0"/>
  </p:normalViewPr>
  <p:slideViewPr>
    <p:cSldViewPr snapToGrid="0">
      <p:cViewPr varScale="1">
        <p:scale>
          <a:sx n="85" d="100"/>
          <a:sy n="85" d="100"/>
        </p:scale>
        <p:origin x="-9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Philosophes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LED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Lecteur multimédia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</a:t>
            </a:r>
            <a:r>
              <a:rPr lang="fr-FR" dirty="0" smtClean="0"/>
              <a:t>philosophes : processus</a:t>
            </a:r>
            <a:endParaRPr lang="fr-FR" dirty="0" smtClean="0"/>
          </a:p>
          <a:p>
            <a:r>
              <a:rPr lang="fr-FR" dirty="0" smtClean="0"/>
              <a:t>N </a:t>
            </a:r>
            <a:r>
              <a:rPr lang="fr-FR" dirty="0" smtClean="0"/>
              <a:t>fourchettes : </a:t>
            </a:r>
            <a:r>
              <a:rPr lang="fr-FR" dirty="0" err="1" smtClean="0"/>
              <a:t>mutex</a:t>
            </a:r>
            <a:endParaRPr lang="fr-FR" dirty="0"/>
          </a:p>
          <a:p>
            <a:r>
              <a:rPr lang="fr-FR" dirty="0" smtClean="0"/>
              <a:t>Philosopher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05651" y="5572314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061" y="397812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</a:t>
            </a:r>
            <a:r>
              <a:rPr lang="fr-FR" sz="2000" dirty="0" smtClean="0"/>
              <a:t>2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14920" y="1521791"/>
            <a:ext cx="61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</a:t>
            </a:r>
            <a:r>
              <a:rPr lang="fr-FR" sz="2000" dirty="0" smtClean="0"/>
              <a:t>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86400" y="1461441"/>
            <a:ext cx="5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22177" y="4014605"/>
            <a:ext cx="5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5</a:t>
            </a:r>
            <a:endParaRPr lang="fr-FR" sz="2000" dirty="0"/>
          </a:p>
        </p:txBody>
      </p:sp>
      <p:sp>
        <p:nvSpPr>
          <p:cNvPr id="23" name="Ellipse 22"/>
          <p:cNvSpPr/>
          <p:nvPr/>
        </p:nvSpPr>
        <p:spPr>
          <a:xfrm rot="1579794">
            <a:off x="4252683" y="5553142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79794">
            <a:off x="2083411" y="3980401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1579794">
            <a:off x="2874110" y="1502619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1579794">
            <a:off x="5544944" y="1446846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1579794">
            <a:off x="6345856" y="3935272"/>
            <a:ext cx="534657" cy="547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interblocages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15318" cy="50247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m1,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{m1.locked ∩</a:t>
            </a:r>
            <a:r>
              <a:rPr lang="fr-FR" sz="2000" b="1" dirty="0" smtClean="0"/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p1.mutexPossessed.size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m2 == m1 ?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-1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p2 : m2.waitingProcesses)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(m1, p2) == -1 ?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26309" y="1787556"/>
            <a:ext cx="260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   </a:t>
            </a:r>
            <a:r>
              <a:rPr lang="fr-FR" dirty="0" err="1" smtClean="0"/>
              <a:t>Mutex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P1	m1, </a:t>
            </a:r>
            <a:r>
              <a:rPr lang="fr-FR" b="1" i="1" dirty="0" smtClean="0"/>
              <a:t>m2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P2</a:t>
            </a:r>
            <a:r>
              <a:rPr lang="fr-FR" dirty="0"/>
              <a:t>	</a:t>
            </a:r>
            <a:r>
              <a:rPr lang="fr-FR" dirty="0" smtClean="0"/>
              <a:t>m2, </a:t>
            </a:r>
            <a:r>
              <a:rPr lang="fr-FR" b="1" i="1" dirty="0" smtClean="0"/>
              <a:t>m3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P3</a:t>
            </a:r>
            <a:r>
              <a:rPr lang="fr-FR" dirty="0"/>
              <a:t>	</a:t>
            </a:r>
            <a:r>
              <a:rPr lang="fr-FR" dirty="0" smtClean="0"/>
              <a:t>m3, </a:t>
            </a:r>
            <a:r>
              <a:rPr lang="fr-FR" b="1" i="1" dirty="0" smtClean="0"/>
              <a:t>m4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P4</a:t>
            </a:r>
            <a:r>
              <a:rPr lang="fr-FR" dirty="0"/>
              <a:t>	</a:t>
            </a:r>
            <a:r>
              <a:rPr lang="fr-FR" dirty="0" smtClean="0"/>
              <a:t>m4, </a:t>
            </a:r>
            <a:r>
              <a:rPr lang="fr-FR" b="1" i="1" dirty="0" smtClean="0"/>
              <a:t>m5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P5</a:t>
            </a:r>
            <a:r>
              <a:rPr lang="fr-FR" dirty="0"/>
              <a:t>	</a:t>
            </a:r>
            <a:r>
              <a:rPr lang="fr-FR" dirty="0" smtClean="0"/>
              <a:t>m5, </a:t>
            </a:r>
            <a:r>
              <a:rPr lang="fr-FR" b="1" dirty="0" smtClean="0"/>
              <a:t>m1</a:t>
            </a:r>
          </a:p>
        </p:txBody>
      </p:sp>
      <p:sp>
        <p:nvSpPr>
          <p:cNvPr id="5" name="Ellipse 4"/>
          <p:cNvSpPr/>
          <p:nvPr/>
        </p:nvSpPr>
        <p:spPr>
          <a:xfrm>
            <a:off x="8289044" y="4676623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839541" y="2489235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297271" y="4446494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7297272" y="4374774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281628" y="336572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84996" y="3899647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84996" y="279698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279342" y="2726388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297272" y="327212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02927" y="384086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32665" y="1703869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chaînée)</a:t>
            </a:r>
          </a:p>
          <a:p>
            <a:r>
              <a:rPr lang="fr-FR" dirty="0" smtClean="0"/>
              <a:t>Un sémaphore = une FIFO </a:t>
            </a:r>
          </a:p>
          <a:p>
            <a:r>
              <a:rPr lang="fr-FR" dirty="0" smtClean="0"/>
              <a:t>Un pointeur global sur le PCB 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round robin à priorités</a:t>
            </a:r>
          </a:p>
          <a:p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r>
              <a:rPr lang="fr-FR" dirty="0" smtClean="0"/>
              <a:t>Tous disponibles à 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Du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général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Ordonnanceurs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Allocateur </a:t>
            </a:r>
            <a:r>
              <a:rPr lang="fr-FR" dirty="0" smtClean="0"/>
              <a:t>mémoire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Sémaphores et </a:t>
            </a:r>
            <a:r>
              <a:rPr lang="fr-FR" dirty="0" err="1" smtClean="0"/>
              <a:t>mutex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APIs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2965" y="22831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 / </a:t>
            </a:r>
            <a:r>
              <a:rPr lang="fr-FR" dirty="0" err="1" smtClean="0">
                <a:solidFill>
                  <a:schemeClr val="bg1"/>
                </a:solidFill>
              </a:rPr>
              <a:t>Mutex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61181" y="5999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Prêt / en cours d’exécution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smtClean="0"/>
              <a:t>PID </a:t>
            </a:r>
            <a:r>
              <a:rPr lang="fr-FR" dirty="0" smtClean="0"/>
              <a:t>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092824"/>
            <a:ext cx="1938465" cy="1490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  <a:p>
            <a:pPr algn="ctr"/>
            <a:r>
              <a:rPr lang="fr-FR" dirty="0" err="1"/>
              <a:t>m</a:t>
            </a:r>
            <a:r>
              <a:rPr lang="fr-FR" dirty="0" err="1" smtClean="0"/>
              <a:t>utex_list</a:t>
            </a:r>
            <a:endParaRPr lang="fr-FR" dirty="0" smtClean="0"/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</TotalTime>
  <Words>362</Words>
  <Application>Microsoft Office PowerPoint</Application>
  <PresentationFormat>Affichage à l'écran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  <vt:lpstr>Gestion des interblocages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Deeper</cp:lastModifiedBy>
  <cp:revision>87</cp:revision>
  <dcterms:created xsi:type="dcterms:W3CDTF">2013-11-11T11:11:16Z</dcterms:created>
  <dcterms:modified xsi:type="dcterms:W3CDTF">2013-11-18T21:49:47Z</dcterms:modified>
</cp:coreProperties>
</file>