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5" r:id="rId5"/>
    <p:sldId id="264" r:id="rId6"/>
    <p:sldId id="267" r:id="rId7"/>
    <p:sldId id="261" r:id="rId8"/>
    <p:sldId id="260" r:id="rId9"/>
    <p:sldId id="269" r:id="rId10"/>
    <p:sldId id="268" r:id="rId11"/>
    <p:sldId id="258" r:id="rId12"/>
    <p:sldId id="25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4057" autoAdjust="0"/>
  </p:normalViewPr>
  <p:slideViewPr>
    <p:cSldViewPr snapToGrid="0">
      <p:cViewPr varScale="1">
        <p:scale>
          <a:sx n="85" d="100"/>
          <a:sy n="85" d="100"/>
        </p:scale>
        <p:origin x="-9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20/11/2013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Applications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lnSpc>
                <a:spcPct val="300000"/>
              </a:lnSpc>
            </a:pPr>
            <a:r>
              <a:rPr lang="fr-FR" dirty="0" smtClean="0"/>
              <a:t>LED </a:t>
            </a:r>
            <a:r>
              <a:rPr lang="fr-FR" dirty="0" smtClean="0"/>
              <a:t>: </a:t>
            </a:r>
            <a:r>
              <a:rPr lang="fr-FR" dirty="0" smtClean="0"/>
              <a:t>deux processus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Lecteur multimédia</a:t>
            </a:r>
            <a:endParaRPr lang="fr-FR" dirty="0" smtClean="0"/>
          </a:p>
          <a:p>
            <a:pPr>
              <a:lnSpc>
                <a:spcPct val="300000"/>
              </a:lnSpc>
            </a:pPr>
            <a:r>
              <a:rPr lang="fr-FR" dirty="0" smtClean="0"/>
              <a:t>Philosophes</a:t>
            </a:r>
          </a:p>
        </p:txBody>
      </p:sp>
    </p:spTree>
    <p:extLst>
      <p:ext uri="{BB962C8B-B14F-4D97-AF65-F5344CB8AC3E}">
        <p14:creationId xmlns:p14="http://schemas.microsoft.com/office/powerpoint/2010/main" val="26475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 : processus</a:t>
            </a:r>
          </a:p>
          <a:p>
            <a:r>
              <a:rPr lang="fr-FR" dirty="0" smtClean="0"/>
              <a:t>N fourchettes : </a:t>
            </a:r>
            <a:r>
              <a:rPr lang="fr-FR" dirty="0" err="1" smtClean="0"/>
              <a:t>mutex</a:t>
            </a:r>
            <a:endParaRPr lang="fr-FR" dirty="0"/>
          </a:p>
          <a:p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05651" y="5572314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061" y="397812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m2</a:t>
            </a:r>
            <a:endParaRPr lang="fr-FR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814920" y="1521791"/>
            <a:ext cx="61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86400" y="1461441"/>
            <a:ext cx="5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22177" y="4014605"/>
            <a:ext cx="5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</a:t>
            </a:r>
            <a:r>
              <a:rPr lang="fr-FR" sz="2000" dirty="0" smtClean="0"/>
              <a:t>5</a:t>
            </a:r>
            <a:endParaRPr lang="fr-FR" sz="2000" dirty="0"/>
          </a:p>
        </p:txBody>
      </p:sp>
      <p:sp>
        <p:nvSpPr>
          <p:cNvPr id="23" name="Ellipse 22"/>
          <p:cNvSpPr/>
          <p:nvPr/>
        </p:nvSpPr>
        <p:spPr>
          <a:xfrm rot="1579794">
            <a:off x="4252683" y="5553142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79794">
            <a:off x="2083411" y="3980401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 rot="1579794">
            <a:off x="2874110" y="1502619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rot="1579794">
            <a:off x="5544944" y="1446846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rot="1579794">
            <a:off x="4197000" y="5498658"/>
            <a:ext cx="534657" cy="547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interblocages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15318" cy="50247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m1,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{m1.locked ∩</a:t>
            </a:r>
            <a:r>
              <a:rPr lang="fr-FR" sz="2000" b="1" dirty="0" smtClean="0"/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p1.mutexPossessed.size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p1.mutexPossessed)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m2 == m1 ?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0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p2 : m2.waitingProcesses)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deadlock_check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(m1, p2) == -1 ?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return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EndFor</a:t>
            </a:r>
            <a:endParaRPr lang="fr-FR" sz="20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26309" y="1787556"/>
            <a:ext cx="260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   </a:t>
            </a:r>
            <a:r>
              <a:rPr lang="fr-FR" dirty="0" err="1" smtClean="0"/>
              <a:t>Mutex</a:t>
            </a:r>
            <a:endParaRPr lang="fr-FR" dirty="0" smtClean="0"/>
          </a:p>
          <a:p>
            <a:pPr algn="ctr">
              <a:lnSpc>
                <a:spcPct val="200000"/>
              </a:lnSpc>
            </a:pPr>
            <a:r>
              <a:rPr lang="fr-FR" dirty="0" smtClean="0"/>
              <a:t>P1	m1, </a:t>
            </a:r>
            <a:r>
              <a:rPr lang="fr-FR" b="1" i="1" dirty="0" smtClean="0"/>
              <a:t>m2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P2</a:t>
            </a:r>
            <a:r>
              <a:rPr lang="fr-FR" dirty="0"/>
              <a:t>	</a:t>
            </a:r>
            <a:r>
              <a:rPr lang="fr-FR" dirty="0" smtClean="0"/>
              <a:t>m2, </a:t>
            </a:r>
            <a:r>
              <a:rPr lang="fr-FR" b="1" i="1" dirty="0" smtClean="0"/>
              <a:t>m3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P3</a:t>
            </a:r>
            <a:r>
              <a:rPr lang="fr-FR" dirty="0"/>
              <a:t>	</a:t>
            </a:r>
            <a:r>
              <a:rPr lang="fr-FR" dirty="0" smtClean="0"/>
              <a:t>m3, </a:t>
            </a:r>
            <a:r>
              <a:rPr lang="fr-FR" b="1" i="1" dirty="0" smtClean="0"/>
              <a:t>m4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P4</a:t>
            </a:r>
            <a:r>
              <a:rPr lang="fr-FR" dirty="0"/>
              <a:t>	</a:t>
            </a:r>
            <a:r>
              <a:rPr lang="fr-FR" dirty="0" smtClean="0"/>
              <a:t>m4, </a:t>
            </a:r>
            <a:r>
              <a:rPr lang="fr-FR" b="1" i="1" dirty="0" smtClean="0"/>
              <a:t>m5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P5</a:t>
            </a:r>
            <a:r>
              <a:rPr lang="fr-FR" dirty="0"/>
              <a:t>	</a:t>
            </a:r>
            <a:r>
              <a:rPr lang="fr-FR" dirty="0" smtClean="0"/>
              <a:t>m5, </a:t>
            </a:r>
            <a:r>
              <a:rPr lang="fr-FR" b="1" dirty="0" smtClean="0"/>
              <a:t>m1</a:t>
            </a:r>
          </a:p>
        </p:txBody>
      </p:sp>
      <p:sp>
        <p:nvSpPr>
          <p:cNvPr id="5" name="Ellipse 4"/>
          <p:cNvSpPr/>
          <p:nvPr/>
        </p:nvSpPr>
        <p:spPr>
          <a:xfrm>
            <a:off x="8289044" y="4676623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839541" y="2489235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297271" y="4446494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7297272" y="4374774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281628" y="336572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84996" y="3899647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284996" y="2796988"/>
            <a:ext cx="569165" cy="403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279342" y="2726388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297272" y="327212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02927" y="3840863"/>
            <a:ext cx="56916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432665" y="1703869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Surprise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Driver File Allocation 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3806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Support de FAT12 et FAT16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dossier = 1 fichier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FAT = tableau d’un secteur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Indique le secteur suivant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= liste chain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de secteurs</a:t>
            </a:r>
          </a:p>
          <a:p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Partition incluse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à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compilation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39" y="5138824"/>
            <a:ext cx="1428783" cy="735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31845" y="5140820"/>
            <a:ext cx="1428783" cy="7353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96051" y="5142816"/>
            <a:ext cx="1428783" cy="7353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Root</a:t>
            </a:r>
            <a:r>
              <a:rPr lang="fr-FR" dirty="0" smtClean="0"/>
              <a:t> /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60262" y="5144812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23406" y="514680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878195" y="5140448"/>
            <a:ext cx="1030068" cy="735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Sector</a:t>
            </a:r>
            <a:r>
              <a:rPr lang="fr-FR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7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6924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5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Ordonnanceurs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err="1" smtClean="0"/>
              <a:t>Kernel</a:t>
            </a:r>
            <a:endParaRPr lang="fr-FR" dirty="0" smtClean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Applications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Une surprise…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Ordonnanceur round robin à priorités</a:t>
            </a:r>
          </a:p>
          <a:p>
            <a:pPr>
              <a:lnSpc>
                <a:spcPct val="250000"/>
              </a:lnSpc>
            </a:pPr>
            <a:r>
              <a:rPr lang="fr-FR" dirty="0"/>
              <a:t>Ordonnanceur </a:t>
            </a:r>
            <a:r>
              <a:rPr lang="fr-FR" dirty="0" smtClean="0"/>
              <a:t>collaboratif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Tous disponibles à l’exécution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time</a:t>
            </a:r>
            <a:r>
              <a:rPr lang="fr-FR" dirty="0" smtClean="0"/>
              <a:t> important pour de grands quantums de temps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i="1" dirty="0" err="1" smtClean="0"/>
              <a:t>Response</a:t>
            </a:r>
            <a:r>
              <a:rPr lang="fr-FR" i="1" dirty="0" smtClean="0"/>
              <a:t> time</a:t>
            </a:r>
            <a:r>
              <a:rPr lang="fr-FR" dirty="0" smtClean="0"/>
              <a:t> et </a:t>
            </a:r>
            <a:r>
              <a:rPr lang="fr-FR" i="1" dirty="0" err="1" smtClean="0"/>
              <a:t>waiting</a:t>
            </a:r>
            <a:r>
              <a:rPr lang="fr-FR" i="1" dirty="0" smtClean="0"/>
              <a:t> time</a:t>
            </a:r>
            <a:r>
              <a:rPr lang="fr-FR" dirty="0" smtClean="0"/>
              <a:t> potentiellement très grands</a:t>
            </a:r>
          </a:p>
          <a:p>
            <a:r>
              <a:rPr lang="fr-FR" dirty="0"/>
              <a:t>Partage des ressources inefficace</a:t>
            </a:r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185822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094"/>
            <a:ext cx="8229600" cy="51399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Architecture et API</a:t>
            </a:r>
            <a:r>
              <a:rPr lang="fr-FR" dirty="0"/>
              <a:t>s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Allocateur mémoire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Sémaphores et </a:t>
            </a:r>
            <a:r>
              <a:rPr lang="fr-FR" dirty="0" err="1" smtClean="0"/>
              <a:t>mutex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2965" y="22831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 / </a:t>
            </a:r>
            <a:r>
              <a:rPr lang="fr-FR" dirty="0" err="1" smtClean="0">
                <a:solidFill>
                  <a:schemeClr val="bg1"/>
                </a:solidFill>
              </a:rPr>
              <a:t>Mutex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61181" y="59994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Prêt / en cours d’exécution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PID unique</a:t>
            </a:r>
          </a:p>
          <a:p>
            <a:r>
              <a:rPr lang="fr-FR" dirty="0">
                <a:latin typeface="+mj-lt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+mj-lt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cs typeface="Consolas" panose="020B0609020204030204" pitchFamily="49" charset="0"/>
              </a:rPr>
              <a:t>Liste chaînée de tous les </a:t>
            </a:r>
            <a:r>
              <a:rPr lang="fr-FR" dirty="0" err="1" smtClean="0">
                <a:cs typeface="Consolas" panose="020B0609020204030204" pitchFamily="49" charset="0"/>
              </a:rPr>
              <a:t>PCBs</a:t>
            </a:r>
            <a:endParaRPr lang="fr-FR" dirty="0" smtClean="0">
              <a:cs typeface="Consolas" panose="020B0609020204030204" pitchFamily="49" charset="0"/>
            </a:endParaRP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cs typeface="Consolas" panose="020B0609020204030204" pitchFamily="49" charset="0"/>
              </a:rPr>
              <a:t>liste de son ordonnanceur</a:t>
            </a:r>
          </a:p>
          <a:p>
            <a:r>
              <a:rPr lang="fr-FR" dirty="0" smtClean="0"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092824"/>
            <a:ext cx="1938465" cy="1490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  <a:p>
            <a:pPr algn="ctr"/>
            <a:r>
              <a:rPr lang="fr-FR" dirty="0" err="1"/>
              <a:t>m</a:t>
            </a:r>
            <a:r>
              <a:rPr lang="fr-FR" dirty="0" err="1" smtClean="0"/>
              <a:t>utex_list</a:t>
            </a:r>
            <a:endParaRPr lang="fr-FR" dirty="0" smtClean="0"/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Allocateur mémoire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" y="2820423"/>
            <a:ext cx="8691112" cy="12224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918"/>
            <a:ext cx="9144000" cy="12461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452"/>
            <a:ext cx="9144000" cy="12570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768"/>
            <a:ext cx="9144000" cy="12570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3185"/>
            <a:ext cx="9144000" cy="125163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kernel_memory_init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7840" y="1769883"/>
            <a:ext cx="458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40" y="1769883"/>
            <a:ext cx="532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kernel_memory_deallocate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7840" y="1769883"/>
            <a:ext cx="69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kernel_memory_heap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[KERNEL_HEAP_SIZE];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18200" y="4597876"/>
            <a:ext cx="4907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mpNext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mpPrevious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uint32_t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mSize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kernel_heap_part_t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7" grpId="0"/>
      <p:bldP spid="17" grpId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687</TotalTime>
  <Words>388</Words>
  <Application>Microsoft Office PowerPoint</Application>
  <PresentationFormat>Affichage à l'écran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Clarté</vt:lpstr>
      <vt:lpstr>système D’exploitation avancé</vt:lpstr>
      <vt:lpstr>Sommaire</vt:lpstr>
      <vt:lpstr>1. Ordonnanceurs</vt:lpstr>
      <vt:lpstr>Ordonnanceur Round-Robin</vt:lpstr>
      <vt:lpstr>Ordonnanceur collaboratif</vt:lpstr>
      <vt:lpstr>2. Kernel</vt:lpstr>
      <vt:lpstr>Architecture : FIFOs</vt:lpstr>
      <vt:lpstr>Process Control Block</vt:lpstr>
      <vt:lpstr>Allocateur mémoire</vt:lpstr>
      <vt:lpstr>3. Applications</vt:lpstr>
      <vt:lpstr>Dîner des philosophes</vt:lpstr>
      <vt:lpstr>Présentation PowerPoint</vt:lpstr>
      <vt:lpstr>Gestion des interblocages</vt:lpstr>
      <vt:lpstr>Surprise …</vt:lpstr>
      <vt:lpstr>Driver File Allocation Table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Deeper</cp:lastModifiedBy>
  <cp:revision>121</cp:revision>
  <dcterms:created xsi:type="dcterms:W3CDTF">2013-11-11T11:11:16Z</dcterms:created>
  <dcterms:modified xsi:type="dcterms:W3CDTF">2013-11-20T08:45:06Z</dcterms:modified>
</cp:coreProperties>
</file>