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6" r:id="rId3"/>
    <p:sldId id="262" r:id="rId4"/>
    <p:sldId id="265" r:id="rId5"/>
    <p:sldId id="264" r:id="rId6"/>
    <p:sldId id="267" r:id="rId7"/>
    <p:sldId id="261" r:id="rId8"/>
    <p:sldId id="260" r:id="rId9"/>
    <p:sldId id="268" r:id="rId10"/>
    <p:sldId id="258" r:id="rId11"/>
    <p:sldId id="25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1" autoAdjust="0"/>
    <p:restoredTop sz="94057" autoAdjust="0"/>
  </p:normalViewPr>
  <p:slideViewPr>
    <p:cSldViewPr snapToGrid="0">
      <p:cViewPr varScale="1">
        <p:scale>
          <a:sx n="110" d="100"/>
          <a:sy n="110" d="100"/>
        </p:scale>
        <p:origin x="-11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</a:t>
            </a:r>
          </a:p>
          <a:p>
            <a:r>
              <a:rPr lang="fr-FR" dirty="0" smtClean="0"/>
              <a:t>N fourchettes</a:t>
            </a:r>
          </a:p>
          <a:p>
            <a:pPr marL="0" indent="0">
              <a:buNone/>
            </a:pPr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50476" y="5599209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91068" y="401398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</a:t>
            </a:r>
            <a:r>
              <a:rPr lang="fr-FR" sz="2000" dirty="0"/>
              <a:t>2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78039" y="152179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553257" y="146144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68784" y="3996675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F5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Ordonnanceurs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Kernel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Applications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Ordonnanceurs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ordonnanceur = une FIFO (liste simplement </a:t>
            </a:r>
            <a:r>
              <a:rPr lang="fr-FR" dirty="0" smtClean="0"/>
              <a:t>chaînée</a:t>
            </a:r>
            <a:r>
              <a:rPr lang="fr-FR" dirty="0" smtClean="0"/>
              <a:t>)</a:t>
            </a:r>
          </a:p>
          <a:p>
            <a:r>
              <a:rPr lang="fr-FR" dirty="0" smtClean="0"/>
              <a:t>Un sémaphore = une FIFO </a:t>
            </a:r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smtClean="0"/>
              <a:t>pointeur global sur le PCB </a:t>
            </a:r>
            <a:r>
              <a:rPr lang="fr-FR" dirty="0" smtClean="0"/>
              <a:t>courant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Ordonnanceur </a:t>
            </a:r>
            <a:r>
              <a:rPr lang="fr-FR" dirty="0" smtClean="0"/>
              <a:t>round robin </a:t>
            </a:r>
            <a:r>
              <a:rPr lang="fr-FR" dirty="0" smtClean="0"/>
              <a:t>à priorités</a:t>
            </a:r>
          </a:p>
          <a:p>
            <a:r>
              <a:rPr lang="fr-FR" dirty="0"/>
              <a:t>Ordonnanceur </a:t>
            </a:r>
            <a:r>
              <a:rPr lang="fr-FR" dirty="0" smtClean="0"/>
              <a:t>collaboratif</a:t>
            </a:r>
            <a:endParaRPr lang="fr-FR" dirty="0" smtClean="0"/>
          </a:p>
          <a:p>
            <a:r>
              <a:rPr lang="fr-FR" dirty="0" smtClean="0"/>
              <a:t>Tous disponibles à </a:t>
            </a:r>
            <a:r>
              <a:rPr lang="fr-FR" dirty="0" smtClean="0"/>
              <a:t>l’exécution !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8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Ordonnanceur Round-robin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659"/>
          </a:xfrm>
        </p:spPr>
        <p:txBody>
          <a:bodyPr>
            <a:normAutofit/>
          </a:bodyPr>
          <a:lstStyle/>
          <a:p>
            <a:r>
              <a:rPr lang="fr-FR" dirty="0" smtClean="0"/>
              <a:t>Nombre </a:t>
            </a:r>
            <a:r>
              <a:rPr lang="fr-FR" dirty="0"/>
              <a:t>de priorités configurable à la </a:t>
            </a:r>
            <a:r>
              <a:rPr lang="fr-FR" dirty="0" smtClean="0"/>
              <a:t>compilation</a:t>
            </a:r>
          </a:p>
          <a:p>
            <a:r>
              <a:rPr lang="fr-FR" dirty="0" smtClean="0"/>
              <a:t>Une FIFO par priorité</a:t>
            </a:r>
          </a:p>
          <a:p>
            <a:r>
              <a:rPr lang="fr-FR" dirty="0" smtClean="0"/>
              <a:t>Sans priorité -&gt; toutes les tâches ont la même priorité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2958" y="4685441"/>
            <a:ext cx="8229600" cy="1792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Partage de temps équitable sur une même priorité</a:t>
            </a:r>
          </a:p>
          <a:p>
            <a:endParaRPr lang="fr-FR" dirty="0" smtClean="0"/>
          </a:p>
          <a:p>
            <a:r>
              <a:rPr lang="fr-FR" dirty="0" smtClean="0"/>
              <a:t>Famine pour les processus à plus faible priorité</a:t>
            </a:r>
          </a:p>
          <a:p>
            <a:r>
              <a:rPr lang="fr-FR" dirty="0" smtClean="0"/>
              <a:t>Responsive time important pour de grands quantums de temps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2188138" y="3140016"/>
            <a:ext cx="4779239" cy="96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59143" y="3381556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4457" y="3395940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615" y="3393072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6269" y="3381578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P3</a:t>
            </a:r>
          </a:p>
        </p:txBody>
      </p:sp>
      <p:cxnSp>
        <p:nvCxnSpPr>
          <p:cNvPr id="12" name="Connecteur en arc 11"/>
          <p:cNvCxnSpPr>
            <a:stCxn id="8" idx="3"/>
            <a:endCxn id="6" idx="1"/>
          </p:cNvCxnSpPr>
          <p:nvPr/>
        </p:nvCxnSpPr>
        <p:spPr>
          <a:xfrm flipH="1" flipV="1">
            <a:off x="2188138" y="3623515"/>
            <a:ext cx="4485663" cy="22591"/>
          </a:xfrm>
          <a:prstGeom prst="curvedConnector5">
            <a:avLst>
              <a:gd name="adj1" fmla="val -15866"/>
              <a:gd name="adj2" fmla="val -3926679"/>
              <a:gd name="adj3" fmla="val 1118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6303" y="3384446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8" name="Organigramme : Ou 17"/>
          <p:cNvSpPr/>
          <p:nvPr/>
        </p:nvSpPr>
        <p:spPr>
          <a:xfrm>
            <a:off x="457201" y="4800535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Jonction de sommaire 18"/>
          <p:cNvSpPr/>
          <p:nvPr/>
        </p:nvSpPr>
        <p:spPr>
          <a:xfrm>
            <a:off x="451465" y="5591259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Jonction de sommaire 19"/>
          <p:cNvSpPr/>
          <p:nvPr/>
        </p:nvSpPr>
        <p:spPr>
          <a:xfrm>
            <a:off x="451465" y="5996681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quantum de temps</a:t>
            </a:r>
          </a:p>
          <a:p>
            <a:r>
              <a:rPr lang="fr-FR" dirty="0" smtClean="0"/>
              <a:t>Processus courant garde la main tant qu’il ne la cède pas ou n’a pas terminé</a:t>
            </a:r>
          </a:p>
          <a:p>
            <a:endParaRPr lang="fr-FR" dirty="0" smtClean="0"/>
          </a:p>
          <a:p>
            <a:r>
              <a:rPr lang="fr-FR" dirty="0" smtClean="0"/>
              <a:t>Couplage fort : pas de concurrence d’accès</a:t>
            </a:r>
          </a:p>
          <a:p>
            <a:r>
              <a:rPr lang="fr-FR" dirty="0" smtClean="0"/>
              <a:t>Pas d’interruption </a:t>
            </a:r>
            <a:r>
              <a:rPr lang="fr-FR" dirty="0"/>
              <a:t>non </a:t>
            </a:r>
            <a:r>
              <a:rPr lang="fr-FR" dirty="0" smtClean="0"/>
              <a:t>prévisible du processus</a:t>
            </a:r>
          </a:p>
          <a:p>
            <a:endParaRPr lang="fr-FR" dirty="0" smtClean="0"/>
          </a:p>
          <a:p>
            <a:r>
              <a:rPr lang="fr-FR" dirty="0" smtClean="0"/>
              <a:t>Responsive time et </a:t>
            </a:r>
            <a:r>
              <a:rPr lang="fr-FR" dirty="0" err="1" smtClean="0"/>
              <a:t>waiting</a:t>
            </a:r>
            <a:r>
              <a:rPr lang="fr-FR" dirty="0" smtClean="0"/>
              <a:t> time potentiellement très grands</a:t>
            </a:r>
          </a:p>
          <a:p>
            <a:r>
              <a:rPr lang="fr-FR" dirty="0" smtClean="0"/>
              <a:t>Partage des ressources inefficace</a:t>
            </a:r>
          </a:p>
          <a:p>
            <a:endParaRPr lang="fr-FR" dirty="0" smtClean="0"/>
          </a:p>
        </p:txBody>
      </p:sp>
      <p:sp>
        <p:nvSpPr>
          <p:cNvPr id="4" name="Organigramme : Ou 3"/>
          <p:cNvSpPr/>
          <p:nvPr/>
        </p:nvSpPr>
        <p:spPr>
          <a:xfrm>
            <a:off x="457201" y="3411749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Ou 4"/>
          <p:cNvSpPr/>
          <p:nvPr/>
        </p:nvSpPr>
        <p:spPr>
          <a:xfrm>
            <a:off x="454333" y="3857433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454333" y="4731527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451465" y="5539503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Du </a:t>
            </a:r>
            <a:r>
              <a:rPr lang="fr-FR" dirty="0" err="1" smtClean="0">
                <a:solidFill>
                  <a:srgbClr val="FF0000"/>
                </a:solidFill>
              </a:rPr>
              <a:t>bla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bla</a:t>
            </a:r>
            <a:r>
              <a:rPr lang="fr-FR" dirty="0" smtClean="0">
                <a:solidFill>
                  <a:srgbClr val="FF0000"/>
                </a:solidFill>
              </a:rPr>
              <a:t> général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Architecture</a:t>
            </a:r>
          </a:p>
          <a:p>
            <a:r>
              <a:rPr lang="fr-FR" dirty="0" smtClean="0"/>
              <a:t>PCB</a:t>
            </a:r>
          </a:p>
          <a:p>
            <a:r>
              <a:rPr lang="fr-FR" dirty="0" smtClean="0"/>
              <a:t>Allocation mémoire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3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04923" y="2024094"/>
            <a:ext cx="2414726" cy="16942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907307" y="2022097"/>
            <a:ext cx="2414726" cy="377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</a:t>
            </a:r>
            <a:r>
              <a:rPr lang="fr-FR" dirty="0" err="1" smtClean="0"/>
              <a:t>FIFOs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1260" y="3534491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55851" y="4363709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43262" y="4288507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45263" y="505087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32789" y="2886734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</a:t>
            </a:r>
            <a:r>
              <a:rPr lang="fr-FR" dirty="0" smtClean="0"/>
              <a:t>d’attente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43262" y="278446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Collaboratif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4813" y="2164147"/>
            <a:ext cx="17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Ordonnanceurs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612956" y="2283124"/>
            <a:ext cx="13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Sémaphore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603865" y="1729645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506841" y="5999444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attente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19722" y="600144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prêt </a:t>
            </a:r>
            <a:r>
              <a:rPr lang="fr-FR" dirty="0" smtClean="0"/>
              <a:t>/ exécution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470235" y="5223441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process</a:t>
            </a:r>
            <a:r>
              <a:rPr lang="fr-FR" dirty="0" smtClean="0"/>
              <a:t> ID unique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pile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/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chaînée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tous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les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PCBs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de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ordonnanceur</a:t>
            </a:r>
            <a:endParaRPr lang="fr-FR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dans laquelle il 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59" y="2985007"/>
            <a:ext cx="1938465" cy="543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51760" y="4039830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7230" y="3225328"/>
            <a:ext cx="1938465" cy="12199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</a:p>
          <a:p>
            <a:pPr algn="ctr"/>
            <a:r>
              <a:rPr lang="fr-FR" dirty="0" err="1" smtClean="0"/>
              <a:t>pid</a:t>
            </a:r>
            <a:r>
              <a:rPr lang="fr-FR" dirty="0" smtClean="0"/>
              <a:t> = 42</a:t>
            </a:r>
          </a:p>
          <a:p>
            <a:pPr algn="ctr"/>
            <a:r>
              <a:rPr lang="fr-FR" dirty="0" smtClean="0"/>
              <a:t>état = attente</a:t>
            </a:r>
          </a:p>
        </p:txBody>
      </p:sp>
      <p:cxnSp>
        <p:nvCxnSpPr>
          <p:cNvPr id="9" name="Connecteur en arc 8"/>
          <p:cNvCxnSpPr/>
          <p:nvPr/>
        </p:nvCxnSpPr>
        <p:spPr>
          <a:xfrm flipV="1">
            <a:off x="3759954" y="3292174"/>
            <a:ext cx="1612603" cy="509702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761956" y="3920853"/>
            <a:ext cx="1602245" cy="365658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3801732" y="4361713"/>
            <a:ext cx="1487270" cy="444877"/>
          </a:xfrm>
          <a:custGeom>
            <a:avLst/>
            <a:gdLst>
              <a:gd name="connsiteX0" fmla="*/ 1487270 w 1487270"/>
              <a:gd name="connsiteY0" fmla="*/ 133692 h 444877"/>
              <a:gd name="connsiteX1" fmla="*/ 718569 w 1487270"/>
              <a:gd name="connsiteY1" fmla="*/ 442856 h 444877"/>
              <a:gd name="connsiteX2" fmla="*/ 0 w 1487270"/>
              <a:gd name="connsiteY2" fmla="*/ 0 h 4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270" h="444877">
                <a:moveTo>
                  <a:pt x="1487270" y="133692"/>
                </a:moveTo>
                <a:cubicBezTo>
                  <a:pt x="1226858" y="299415"/>
                  <a:pt x="966447" y="465138"/>
                  <a:pt x="718569" y="442856"/>
                </a:cubicBezTo>
                <a:cubicBezTo>
                  <a:pt x="470691" y="420574"/>
                  <a:pt x="115584" y="98877"/>
                  <a:pt x="0" y="0"/>
                </a:cubicBezTo>
              </a:path>
            </a:pathLst>
          </a:custGeom>
          <a:ln>
            <a:solidFill>
              <a:srgbClr val="6B7D7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Sémaphores, différents ordonnanceurs</a:t>
            </a:r>
          </a:p>
          <a:p>
            <a:r>
              <a:rPr lang="fr-FR" dirty="0" smtClean="0"/>
              <a:t>API du </a:t>
            </a:r>
            <a:r>
              <a:rPr lang="fr-FR" dirty="0" err="1" smtClean="0"/>
              <a:t>kernel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Philosophes</a:t>
            </a:r>
          </a:p>
          <a:p>
            <a:r>
              <a:rPr lang="fr-FR" dirty="0" smtClean="0"/>
              <a:t>LED</a:t>
            </a:r>
          </a:p>
          <a:p>
            <a:r>
              <a:rPr lang="fr-FR" dirty="0" smtClean="0"/>
              <a:t>Musique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5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239</TotalTime>
  <Words>254</Words>
  <Application>Microsoft Office PowerPoint</Application>
  <PresentationFormat>Affichage à l'écran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Clarté</vt:lpstr>
      <vt:lpstr>système D’exploitation avancé</vt:lpstr>
      <vt:lpstr>Sommaire</vt:lpstr>
      <vt:lpstr>1. Ordonnanceurs</vt:lpstr>
      <vt:lpstr>Ordonnanceur Round-robin</vt:lpstr>
      <vt:lpstr>Ordonnanceur collaboratif</vt:lpstr>
      <vt:lpstr>2. Kernel</vt:lpstr>
      <vt:lpstr>Architecture : FIFOs</vt:lpstr>
      <vt:lpstr>Process Control Block</vt:lpstr>
      <vt:lpstr>3. Applications</vt:lpstr>
      <vt:lpstr>Dîner des philosophes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DJ Fox</cp:lastModifiedBy>
  <cp:revision>50</cp:revision>
  <dcterms:created xsi:type="dcterms:W3CDTF">2013-11-11T11:11:16Z</dcterms:created>
  <dcterms:modified xsi:type="dcterms:W3CDTF">2013-11-18T09:24:50Z</dcterms:modified>
</cp:coreProperties>
</file>