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62" r:id="rId3"/>
    <p:sldId id="261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4057" autoAdjust="0"/>
  </p:normalViewPr>
  <p:slideViewPr>
    <p:cSldViewPr snapToGrid="0">
      <p:cViewPr varScale="1">
        <p:scale>
          <a:sx n="152" d="100"/>
          <a:sy n="152" d="100"/>
        </p:scale>
        <p:origin x="-10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B29D59-80A7-42AB-BA98-B46C05CBCD2D}" type="datetimeFigureOut">
              <a:rPr lang="fr-FR" smtClean="0"/>
              <a:t>12/11/13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2C3570-90AD-431D-9871-FE88EA036DF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 D’exploitation avancé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40572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fr-FR" sz="3600" b="1" dirty="0" smtClean="0"/>
              <a:t>H4404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smtClean="0"/>
              <a:t>Guillaume ABADIE</a:t>
            </a:r>
          </a:p>
          <a:p>
            <a:r>
              <a:rPr lang="fr-FR" dirty="0" smtClean="0"/>
              <a:t>Nicolas BUISSON</a:t>
            </a:r>
          </a:p>
          <a:p>
            <a:r>
              <a:rPr lang="fr-FR" dirty="0" smtClean="0"/>
              <a:t>Louise </a:t>
            </a:r>
            <a:r>
              <a:rPr lang="fr-FR" dirty="0" err="1" smtClean="0"/>
              <a:t>CR</a:t>
            </a:r>
            <a:r>
              <a:rPr lang="fr-FR" cap="all" spc="-100" dirty="0" err="1" smtClean="0">
                <a:ea typeface="+mj-ea"/>
                <a:cs typeface="+mj-cs"/>
              </a:rPr>
              <a:t>éPET</a:t>
            </a:r>
            <a:endParaRPr lang="fr-FR" cap="all" spc="-100" dirty="0" smtClean="0">
              <a:ea typeface="+mj-ea"/>
              <a:cs typeface="+mj-cs"/>
            </a:endParaRPr>
          </a:p>
          <a:p>
            <a:r>
              <a:rPr lang="fr-FR" dirty="0"/>
              <a:t>Rémi</a:t>
            </a:r>
            <a:r>
              <a:rPr lang="fr-FR" cap="all" spc="-100" dirty="0" smtClean="0">
                <a:ea typeface="+mj-ea"/>
                <a:cs typeface="+mj-cs"/>
              </a:rPr>
              <a:t> DOMINGUES</a:t>
            </a:r>
          </a:p>
          <a:p>
            <a:r>
              <a:rPr lang="fr-FR" dirty="0" smtClean="0"/>
              <a:t>Aline MARTIN</a:t>
            </a:r>
          </a:p>
          <a:p>
            <a:r>
              <a:rPr lang="fr-FR" dirty="0" smtClean="0"/>
              <a:t>Martin WETTERWALD</a:t>
            </a:r>
            <a:endParaRPr lang="fr-FR" cap="all" spc="-1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630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Ordonnanceurs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ordonnanceur = une FIFO (liste simplement chainée)</a:t>
            </a:r>
          </a:p>
          <a:p>
            <a:r>
              <a:rPr lang="fr-FR" dirty="0" smtClean="0"/>
              <a:t>Un sémaphore = une FIFO (de même)</a:t>
            </a:r>
          </a:p>
          <a:p>
            <a:r>
              <a:rPr lang="fr-FR" dirty="0" smtClean="0"/>
              <a:t>Un pointeur global sur le PCB courant</a:t>
            </a:r>
          </a:p>
          <a:p>
            <a:r>
              <a:rPr lang="fr-FR" dirty="0" smtClean="0"/>
              <a:t>Ordonnanceur collaboratif</a:t>
            </a:r>
            <a:endParaRPr lang="fr-FR" dirty="0" smtClean="0"/>
          </a:p>
          <a:p>
            <a:r>
              <a:rPr lang="fr-FR" dirty="0" smtClean="0"/>
              <a:t>Ordonnanceur round robin a priorités</a:t>
            </a:r>
          </a:p>
          <a:p>
            <a:pPr lvl="1"/>
            <a:r>
              <a:rPr lang="fr-FR" dirty="0" smtClean="0"/>
              <a:t>Nombre de priorités configurable a la compilation</a:t>
            </a:r>
          </a:p>
          <a:p>
            <a:pPr lvl="1"/>
            <a:r>
              <a:rPr lang="fr-FR" dirty="0" smtClean="0"/>
              <a:t>Sans priorités -&gt; toutes les taches on la même priorité</a:t>
            </a:r>
          </a:p>
          <a:p>
            <a:r>
              <a:rPr lang="fr-FR" dirty="0" smtClean="0"/>
              <a:t>Tous disponible a l’exécution !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618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04923" y="2024094"/>
            <a:ext cx="2414726" cy="16942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907307" y="2022097"/>
            <a:ext cx="2414726" cy="37768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</a:t>
            </a:r>
            <a:r>
              <a:rPr lang="fr-FR" dirty="0" err="1" smtClean="0"/>
              <a:t>FIFOs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41260" y="3534491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55851" y="4363709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143262" y="4288507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45263" y="505087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32789" y="2886734"/>
            <a:ext cx="1696157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d’attente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43262" y="2784468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Collaboratif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4813" y="2164147"/>
            <a:ext cx="177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Ordonnanceurs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12956" y="2283124"/>
            <a:ext cx="13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Sémaphore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603865" y="1729645"/>
            <a:ext cx="16711" cy="474607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506841" y="5999444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attente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819722" y="6001440"/>
            <a:ext cx="181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près / 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Control Block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</a:t>
            </a:r>
            <a:r>
              <a:rPr lang="fr-FR" dirty="0" smtClean="0"/>
              <a:t>n </a:t>
            </a:r>
            <a:r>
              <a:rPr lang="fr-FR" dirty="0" err="1" smtClean="0"/>
              <a:t>process</a:t>
            </a:r>
            <a:r>
              <a:rPr lang="fr-FR" dirty="0" smtClean="0"/>
              <a:t> ID unique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pile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 chainée de tout les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PCBs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de l’ordonnanceur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Pointeur sur la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 dans laquelle il 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759" y="2985007"/>
            <a:ext cx="1938465" cy="543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Round Robin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51760" y="4039830"/>
            <a:ext cx="1938465" cy="543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7230" y="3225328"/>
            <a:ext cx="1938465" cy="12199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PCB</a:t>
            </a:r>
          </a:p>
          <a:p>
            <a:pPr algn="ctr"/>
            <a:r>
              <a:rPr lang="fr-FR" dirty="0" err="1" smtClean="0"/>
              <a:t>p</a:t>
            </a:r>
            <a:r>
              <a:rPr lang="fr-FR" dirty="0" err="1" smtClean="0"/>
              <a:t>id</a:t>
            </a:r>
            <a:r>
              <a:rPr lang="fr-FR" dirty="0" smtClean="0"/>
              <a:t> = 42</a:t>
            </a:r>
          </a:p>
          <a:p>
            <a:pPr algn="ctr"/>
            <a:r>
              <a:rPr lang="fr-FR" dirty="0" smtClean="0"/>
              <a:t>état</a:t>
            </a:r>
            <a:r>
              <a:rPr lang="fr-FR" dirty="0" smtClean="0"/>
              <a:t> = attente</a:t>
            </a:r>
          </a:p>
        </p:txBody>
      </p:sp>
      <p:cxnSp>
        <p:nvCxnSpPr>
          <p:cNvPr id="9" name="Connecteur en arc 8"/>
          <p:cNvCxnSpPr/>
          <p:nvPr/>
        </p:nvCxnSpPr>
        <p:spPr>
          <a:xfrm flipV="1">
            <a:off x="3759954" y="3292174"/>
            <a:ext cx="1612603" cy="509702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9"/>
          <p:cNvCxnSpPr/>
          <p:nvPr/>
        </p:nvCxnSpPr>
        <p:spPr>
          <a:xfrm>
            <a:off x="3761956" y="3920853"/>
            <a:ext cx="1602245" cy="365658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rme libre 11"/>
          <p:cNvSpPr/>
          <p:nvPr/>
        </p:nvSpPr>
        <p:spPr>
          <a:xfrm>
            <a:off x="3801732" y="4361713"/>
            <a:ext cx="1487270" cy="444877"/>
          </a:xfrm>
          <a:custGeom>
            <a:avLst/>
            <a:gdLst>
              <a:gd name="connsiteX0" fmla="*/ 1487270 w 1487270"/>
              <a:gd name="connsiteY0" fmla="*/ 133692 h 444877"/>
              <a:gd name="connsiteX1" fmla="*/ 718569 w 1487270"/>
              <a:gd name="connsiteY1" fmla="*/ 442856 h 444877"/>
              <a:gd name="connsiteX2" fmla="*/ 0 w 1487270"/>
              <a:gd name="connsiteY2" fmla="*/ 0 h 4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270" h="444877">
                <a:moveTo>
                  <a:pt x="1487270" y="133692"/>
                </a:moveTo>
                <a:cubicBezTo>
                  <a:pt x="1226858" y="299415"/>
                  <a:pt x="966447" y="465138"/>
                  <a:pt x="718569" y="442856"/>
                </a:cubicBezTo>
                <a:cubicBezTo>
                  <a:pt x="470691" y="420574"/>
                  <a:pt x="115584" y="98877"/>
                  <a:pt x="0" y="0"/>
                </a:cubicBezTo>
              </a:path>
            </a:pathLst>
          </a:custGeom>
          <a:ln>
            <a:solidFill>
              <a:srgbClr val="6B7D72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1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Dîner des philosophes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 philosophes</a:t>
            </a:r>
          </a:p>
          <a:p>
            <a:r>
              <a:rPr lang="fr-FR" dirty="0" smtClean="0"/>
              <a:t>N fourchettes</a:t>
            </a:r>
          </a:p>
          <a:p>
            <a:pPr marL="0" indent="0">
              <a:buNone/>
            </a:pPr>
            <a:r>
              <a:rPr lang="fr-FR" dirty="0" smtClean="0"/>
              <a:t>Philosopher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eat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V(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randomFork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think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fr-F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9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eper\Downloads\02-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 rot="1579794">
            <a:off x="6397491" y="3989368"/>
            <a:ext cx="422608" cy="4384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39" y="4848522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2600">
            <a:off x="2800755" y="3712840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6990">
            <a:off x="3391297" y="184585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74901">
            <a:off x="5335894" y="1842156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eper\Desktop\redF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82470">
            <a:off x="5948810" y="3699573"/>
            <a:ext cx="172498" cy="6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412865" y="5706932"/>
            <a:ext cx="839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P1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20581" y="77342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P4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8701" y="2520147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P3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65352" y="5861125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P2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80312" y="2502494"/>
            <a:ext cx="68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P5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250476" y="5599209"/>
            <a:ext cx="5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</a:t>
            </a:r>
            <a:r>
              <a:rPr lang="fr-FR" sz="2000" dirty="0" smtClean="0"/>
              <a:t>1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91068" y="401398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</a:t>
            </a:r>
            <a:r>
              <a:rPr lang="fr-FR" sz="2000" dirty="0"/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78039" y="152179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F3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553257" y="1461441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F4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368784" y="3996675"/>
            <a:ext cx="49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F5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635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</TotalTime>
  <Words>144</Words>
  <Application>Microsoft Macintosh PowerPoint</Application>
  <PresentationFormat>Présentation à l'écran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Clarté</vt:lpstr>
      <vt:lpstr>système D’exploitation avancé</vt:lpstr>
      <vt:lpstr>Ordonnanceurs</vt:lpstr>
      <vt:lpstr>Architecture : FIFOs</vt:lpstr>
      <vt:lpstr>Process Control Block</vt:lpstr>
      <vt:lpstr>Dîner des philosophes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Deeper</dc:creator>
  <cp:lastModifiedBy>Guillaume</cp:lastModifiedBy>
  <cp:revision>30</cp:revision>
  <dcterms:created xsi:type="dcterms:W3CDTF">2013-11-11T11:11:16Z</dcterms:created>
  <dcterms:modified xsi:type="dcterms:W3CDTF">2013-11-12T14:44:17Z</dcterms:modified>
</cp:coreProperties>
</file>