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89" y="404664"/>
            <a:ext cx="887662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59606"/>
            <a:ext cx="8496944" cy="53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447675"/>
            <a:ext cx="59626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032" y="332656"/>
            <a:ext cx="594993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G. Auriol</cp:lastModifiedBy>
  <cp:revision>2</cp:revision>
  <dcterms:modified xsi:type="dcterms:W3CDTF">2011-05-19T13:36:49Z</dcterms:modified>
</cp:coreProperties>
</file>