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A8160-500B-436D-8AEE-920334F7F8B3}" type="datetimeFigureOut">
              <a:rPr lang="fr-FR" smtClean="0"/>
              <a:t>23/01/2014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6E905-166C-48B3-8B0E-8819852CA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8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E905-166C-48B3-8B0E-8819852CAF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6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ABD1-E12E-4952-9DAD-B7346C6F085B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9CC1-EFB0-45A4-951B-6470E6B4721E}" type="datetime1">
              <a:rPr lang="fr-FR" smtClean="0"/>
              <a:t>23/01/2014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23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86BB-E74B-42C9-9353-0DDDC9DE2DBC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87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9565-481D-4634-804E-CBF0FC12AE6E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576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3B-DDDA-4374-9C99-71C7E6BA20A2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75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CB25-AC31-4462-8178-75A0AE68F9C7}" type="datetime1">
              <a:rPr lang="fr-FR" smtClean="0"/>
              <a:t>23/01/2014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192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FD88-F9DB-4EA4-A016-98D511AF8E31}" type="datetime1">
              <a:rPr lang="fr-FR" smtClean="0"/>
              <a:t>23/01/2014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50B4-3363-4595-B07C-354089D75E54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276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F474-2D4E-441E-8168-AB11CFC80EF0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7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DC4A-3E05-4017-A98F-4FFDCA2ABC3E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3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5369-703E-4296-98D8-B76B2C0042F2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32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44E9-4F0E-49FB-B070-7D9D6DF5870A}" type="datetime1">
              <a:rPr lang="fr-FR" smtClean="0"/>
              <a:t>23/01/2014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36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2AB-F3B5-40A7-901D-1EBE6D729296}" type="datetime1">
              <a:rPr lang="fr-FR" smtClean="0"/>
              <a:t>23/01/2014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86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687A-057F-4AE3-A6C4-D896817D9E5E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5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B79-C663-4740-9F5D-D7FB2B839D94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6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FAA9-87D6-49EA-8341-2DB9B37BCADD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36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9A0E-07D9-46EB-9A2B-6324DBC3219C}" type="datetime1">
              <a:rPr lang="fr-FR" smtClean="0"/>
              <a:t>23/01/2014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735A55-8142-45F7-A2C6-A13ADD75CE89}" type="datetime1">
              <a:rPr lang="fr-FR" smtClean="0"/>
              <a:t>23/01/2014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EABB-F7B2-42E8-A695-4B241BAB2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515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Randoop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922371" cy="861420"/>
          </a:xfrm>
        </p:spPr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test </a:t>
            </a:r>
            <a:r>
              <a:rPr lang="fr-FR" dirty="0" err="1" smtClean="0"/>
              <a:t>generation</a:t>
            </a:r>
            <a:endParaRPr lang="fr-FR" dirty="0"/>
          </a:p>
        </p:txBody>
      </p:sp>
      <p:pic>
        <p:nvPicPr>
          <p:cNvPr id="1028" name="Picture 4" descr="http://www.oschina.net/img/logo/randoo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15" y="3278163"/>
            <a:ext cx="999479" cy="9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1</a:t>
            </a:fld>
            <a:endParaRPr lang="fr-FR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019427" y="4277642"/>
            <a:ext cx="3922371" cy="2168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Bastien </a:t>
            </a:r>
            <a:r>
              <a:rPr lang="fr-FR" dirty="0"/>
              <a:t>Berge</a:t>
            </a:r>
          </a:p>
          <a:p>
            <a:r>
              <a:rPr lang="fr-FR" dirty="0" smtClean="0"/>
              <a:t>Mohamed </a:t>
            </a:r>
            <a:r>
              <a:rPr lang="fr-FR" dirty="0"/>
              <a:t>El </a:t>
            </a:r>
            <a:r>
              <a:rPr lang="fr-FR" dirty="0" err="1"/>
              <a:t>Marzgioui</a:t>
            </a:r>
            <a:endParaRPr lang="fr-FR" dirty="0"/>
          </a:p>
          <a:p>
            <a:r>
              <a:rPr lang="fr-FR" dirty="0" smtClean="0"/>
              <a:t>Léo </a:t>
            </a:r>
            <a:r>
              <a:rPr lang="fr-FR" dirty="0" err="1"/>
              <a:t>Guirinec</a:t>
            </a:r>
            <a:endParaRPr lang="fr-FR" dirty="0"/>
          </a:p>
          <a:p>
            <a:r>
              <a:rPr lang="fr-FR" dirty="0" smtClean="0"/>
              <a:t>Richard </a:t>
            </a:r>
            <a:r>
              <a:rPr lang="fr-FR" dirty="0"/>
              <a:t>Lagrange</a:t>
            </a:r>
          </a:p>
          <a:p>
            <a:r>
              <a:rPr lang="fr-FR" dirty="0" smtClean="0"/>
              <a:t>Martin </a:t>
            </a:r>
            <a:r>
              <a:rPr lang="fr-FR" dirty="0" err="1"/>
              <a:t>Seillan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4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outil de génération de tests aléatoires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3623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Créer automatiquement énormément de tests unitaires</a:t>
            </a:r>
          </a:p>
          <a:p>
            <a:pPr lvl="1"/>
            <a:r>
              <a:rPr lang="fr-FR" dirty="0" smtClean="0"/>
              <a:t>Prenant en entrée des valeurs </a:t>
            </a:r>
            <a:r>
              <a:rPr lang="fr-FR" dirty="0" smtClean="0"/>
              <a:t>aléatoirement choisies (parmi un set défini)</a:t>
            </a:r>
            <a:endParaRPr lang="fr-FR" dirty="0" smtClean="0"/>
          </a:p>
          <a:p>
            <a:pPr lvl="1"/>
            <a:r>
              <a:rPr lang="fr-FR" dirty="0" smtClean="0"/>
              <a:t>Vérifiant au moyen d’assertions (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assertTrue</a:t>
            </a:r>
            <a:r>
              <a:rPr lang="fr-FR" dirty="0" smtClean="0"/>
              <a:t>) l’état des </a:t>
            </a:r>
            <a:r>
              <a:rPr lang="fr-FR" dirty="0" smtClean="0"/>
              <a:t>objets </a:t>
            </a:r>
            <a:r>
              <a:rPr lang="fr-FR" b="1" dirty="0" smtClean="0"/>
              <a:t>(régression)</a:t>
            </a:r>
          </a:p>
          <a:p>
            <a:pPr lvl="1"/>
            <a:r>
              <a:rPr lang="fr-FR" dirty="0" smtClean="0"/>
              <a:t>Tester la non-violation d’un </a:t>
            </a:r>
            <a:r>
              <a:rPr lang="fr-FR" b="1" dirty="0" smtClean="0"/>
              <a:t>« contrat »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81" y="5123475"/>
            <a:ext cx="9337447" cy="58291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04446" y="3672645"/>
            <a:ext cx="535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 </a:t>
            </a:r>
            <a:r>
              <a:rPr lang="en-US" i="1" dirty="0" smtClean="0"/>
              <a:t>contract</a:t>
            </a:r>
            <a:r>
              <a:rPr lang="en-US" dirty="0" smtClean="0"/>
              <a:t> </a:t>
            </a:r>
            <a:r>
              <a:rPr lang="en-US" dirty="0"/>
              <a:t>is just a property that a class, object or method is expected to preserve, e.g. an object invariant or a method </a:t>
            </a:r>
            <a:r>
              <a:rPr lang="en-US" dirty="0" err="1"/>
              <a:t>postcondition</a:t>
            </a:r>
            <a:r>
              <a:rPr lang="en-US" dirty="0" smtClean="0"/>
              <a:t>.”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3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6371" y="295729"/>
            <a:ext cx="9404723" cy="1400530"/>
          </a:xfrm>
        </p:spPr>
        <p:txBody>
          <a:bodyPr/>
          <a:lstStyle/>
          <a:p>
            <a:r>
              <a:rPr lang="fr-FR" dirty="0" smtClean="0"/>
              <a:t>Plugin </a:t>
            </a:r>
            <a:r>
              <a:rPr lang="fr-FR" dirty="0" err="1" smtClean="0"/>
              <a:t>eclipse</a:t>
            </a:r>
            <a:r>
              <a:rPr lang="fr-FR" dirty="0" smtClean="0"/>
              <a:t> peu </a:t>
            </a:r>
            <a:r>
              <a:rPr lang="fr-FR" dirty="0" smtClean="0"/>
              <a:t>paramétrable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6371" y="1935705"/>
            <a:ext cx="4662101" cy="3633537"/>
          </a:xfrm>
        </p:spPr>
        <p:txBody>
          <a:bodyPr>
            <a:normAutofit/>
          </a:bodyPr>
          <a:lstStyle/>
          <a:p>
            <a:r>
              <a:rPr lang="fr-FR" b="1" dirty="0" smtClean="0"/>
              <a:t>Permet de choisir quelques paramètres de génération</a:t>
            </a:r>
          </a:p>
          <a:p>
            <a:pPr lvl="1"/>
            <a:r>
              <a:rPr lang="fr-FR" dirty="0" smtClean="0"/>
              <a:t>Nombre de tests/Durée maximale de génération</a:t>
            </a:r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 smtClean="0"/>
          </a:p>
          <a:p>
            <a:pPr lvl="1"/>
            <a:r>
              <a:rPr lang="fr-FR" dirty="0" smtClean="0"/>
              <a:t>Format de l’output (taille des tests, nombre de tests par classe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b="1" dirty="0" smtClean="0"/>
              <a:t>.jar a beaucoup plus d’options</a:t>
            </a:r>
          </a:p>
          <a:p>
            <a:pPr lvl="1"/>
            <a:r>
              <a:rPr lang="fr-FR" dirty="0" smtClean="0"/>
              <a:t>Set de valeurs à piocher dans un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4" t="160" r="147" b="18675"/>
          <a:stretch/>
        </p:blipFill>
        <p:spPr>
          <a:xfrm>
            <a:off x="5961304" y="1063416"/>
            <a:ext cx="5229435" cy="537811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outil de génération de tests </a:t>
            </a:r>
            <a:r>
              <a:rPr lang="fr-FR" b="1" dirty="0" smtClean="0"/>
              <a:t>non</a:t>
            </a:r>
            <a:r>
              <a:rPr lang="fr-FR" dirty="0"/>
              <a:t> </a:t>
            </a:r>
            <a:r>
              <a:rPr lang="fr-FR" dirty="0" smtClean="0"/>
              <a:t>aléatoires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11654" cy="4195481"/>
          </a:xfrm>
        </p:spPr>
        <p:txBody>
          <a:bodyPr/>
          <a:lstStyle/>
          <a:p>
            <a:r>
              <a:rPr lang="fr-FR" b="1" dirty="0" smtClean="0"/>
              <a:t>N’utilise pas un échantillon uniformément réparti de </a:t>
            </a:r>
            <a:r>
              <a:rPr lang="fr-FR" b="1" dirty="0" smtClean="0"/>
              <a:t>valeurs</a:t>
            </a:r>
          </a:p>
          <a:p>
            <a:pPr lvl="1"/>
            <a:r>
              <a:rPr lang="fr-FR" b="1" dirty="0" smtClean="0"/>
              <a:t>Valeurs par défaut très limitées, fichier à définir nous-mêmes</a:t>
            </a:r>
          </a:p>
          <a:p>
            <a:pPr lvl="1"/>
            <a:r>
              <a:rPr lang="fr-FR" b="1" dirty="0" smtClean="0"/>
              <a:t>Ne couvre pas tout le code (50% après 30 secondes de génération)</a:t>
            </a: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22" y="3324221"/>
            <a:ext cx="4782217" cy="30579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948196"/>
            <a:ext cx="370574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18" y="1853248"/>
            <a:ext cx="7459116" cy="19338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1076" y="4247563"/>
            <a:ext cx="10009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 smtClean="0"/>
              <a:t>Randoop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Manual</a:t>
            </a:r>
            <a:r>
              <a:rPr lang="fr-FR" sz="3200" b="1" dirty="0"/>
              <a:t> </a:t>
            </a:r>
            <a:r>
              <a:rPr lang="fr-FR" dirty="0"/>
              <a:t>: http://randoop.googlecode.com/hg/doc/index.html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91076" y="5187623"/>
            <a:ext cx="1000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Estrangelo Edessa" panose="03080600000000000000" pitchFamily="66" charset="0"/>
                <a:cs typeface="Estrangelo Edessa" panose="03080600000000000000" pitchFamily="66" charset="0"/>
              </a:rPr>
              <a:t>Nastassia</a:t>
            </a:r>
            <a:r>
              <a:rPr lang="en-US" sz="2800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2800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Smeets</a:t>
            </a:r>
            <a:r>
              <a:rPr lang="en-US" sz="2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, “Comparing </a:t>
            </a:r>
            <a:r>
              <a:rPr lang="en-US" sz="2800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the </a:t>
            </a:r>
            <a:r>
              <a:rPr lang="en-US" sz="2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Effectiveness </a:t>
            </a:r>
            <a:r>
              <a:rPr lang="en-US" sz="2800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of </a:t>
            </a:r>
            <a:r>
              <a:rPr lang="en-US" sz="2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Automatically Generated </a:t>
            </a:r>
            <a:r>
              <a:rPr lang="en-US" sz="2800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Tests </a:t>
            </a:r>
            <a:r>
              <a:rPr lang="en-US" sz="2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by </a:t>
            </a:r>
            <a:r>
              <a:rPr lang="en-US" sz="2800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Randoop</a:t>
            </a:r>
            <a:r>
              <a:rPr lang="en-US" sz="2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, </a:t>
            </a:r>
            <a:r>
              <a:rPr lang="en-US" sz="2800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Jwalk</a:t>
            </a:r>
            <a:r>
              <a:rPr lang="en-US" sz="2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and Java with </a:t>
            </a:r>
            <a:r>
              <a:rPr lang="en-US" sz="2800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jUnit</a:t>
            </a:r>
            <a:r>
              <a:rPr lang="en-US" sz="28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Tests”</a:t>
            </a:r>
            <a:endParaRPr lang="en-US" sz="2800" dirty="0"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EABB-F7B2-42E8-A695-4B241BAB2D81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53" y="1853248"/>
            <a:ext cx="5695894" cy="38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</TotalTime>
  <Words>214</Words>
  <Application>Microsoft Office PowerPoint</Application>
  <PresentationFormat>Grand écran</PresentationFormat>
  <Paragraphs>35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Estrangelo Edessa</vt:lpstr>
      <vt:lpstr>Wingdings 3</vt:lpstr>
      <vt:lpstr>Ion</vt:lpstr>
      <vt:lpstr>Randoop</vt:lpstr>
      <vt:lpstr>Un outil de génération de tests aléatoires</vt:lpstr>
      <vt:lpstr>Plugin eclipse peu paramétrable</vt:lpstr>
      <vt:lpstr>Un outil de génération de tests non aléatoires</vt:lpstr>
      <vt:lpstr>Documentation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Randoop</dc:title>
  <dc:creator>Éole</dc:creator>
  <cp:lastModifiedBy>Bamako</cp:lastModifiedBy>
  <cp:revision>42</cp:revision>
  <dcterms:created xsi:type="dcterms:W3CDTF">2014-01-18T17:39:35Z</dcterms:created>
  <dcterms:modified xsi:type="dcterms:W3CDTF">2014-01-23T21:27:34Z</dcterms:modified>
</cp:coreProperties>
</file>