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503E2-CB2B-47AD-81AC-CF0DC557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441B93-CC85-456C-A4BE-34F28B00C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DD7E1E-0E27-46AB-A1C6-42CFF538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417AA-89D0-4A57-A247-81A32BFA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5EEBD-DAEB-4DC1-BE77-93465C78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5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D487-D4FD-4E38-9E12-A6F9BF06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292B0-EA4A-454E-B814-E8B71B530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AC314-A2E7-4048-ABBE-284849F3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1FB092-620E-4420-861F-C9C69D89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2365B-9124-4B46-8899-30C70B0F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2964BC-7240-4286-AB04-DDF39F57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EA318E-340A-4A07-A8AC-C0421DB21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EC7C8C-6E87-4D2B-B689-F83D13A2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D98BF-2A5F-4914-804A-EFA609C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E20CE-12D1-4AA6-9C80-DA779781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63E45-A342-46B6-9FF0-589A4EEA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63A73-9B15-4AE2-AA6B-75B2F5B9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0DD1B-C56F-4A82-82DE-985E1931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AACA14-84F6-4291-BFE5-31E5522F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943EA-DEA8-421B-992D-A785450C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5A582-0286-469E-BE25-195E5DB2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27F02D-24AF-45F6-BB3A-3FD592DA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1DE55-1E4B-43A2-9554-9D3B9969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AA97B-481E-4078-B09F-C91B94CE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69B1A-4FFC-446C-8628-C1DB0AC0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04970-24B6-49B5-9E14-09393E3F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40743-8DBA-4FAC-8594-E1CB1BCDB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2A264-2FD1-45FD-954F-10DAB0A10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0DF08-04A3-4F3F-90A5-B92BE8C2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F3CC8E-D61F-4554-9929-9F70427E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0F0085-1AAC-48D3-89CE-7296FDAC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6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36402-5E6A-48EA-9455-B185B898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4C7CB-FB4C-482C-9C62-732C5AD8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87D0C7-3702-4FE8-81C6-463B06C9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491CAA-D4E2-4142-9F11-1E89683B3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B83A42-0F67-43DC-9AA2-975AA4550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A01401-7B46-421C-B7C0-30C738A2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824AEC-0765-4678-9E82-E44234DB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099AE0-9E80-446E-835D-8B1D20A0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E0F2B-1BD6-40AA-986D-0047A3F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B1F248-FC52-452A-986F-F2C077BB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F3B355-A389-4749-B399-D08164E0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5DDDCD-59AD-4C41-9B7D-AE2FCB90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3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764D6F-FA6B-47FB-8FEE-F8DF0D32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25A0CC-5402-4355-ABB1-5A317192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F18924-03F9-42B0-86BA-B8D6B2F3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7F370-C1A9-488A-B26B-E046E12E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F12F7-28B8-4963-B629-6DAA2253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CAEEEB-1469-4A71-B689-76E2B71C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415C2-4E36-4EF7-BB37-148E59F3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02C528-0033-4F4C-8F47-6DD33BC6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75206-2A8A-408E-927E-620DB161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B3B9B-C3C5-40CF-8495-DB59C63C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994B3E-67FE-4F08-9DFC-8922BB24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670626-6421-4699-9743-E65DD20C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B4D738-E82C-4FA8-9FDF-0105553D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90129-9DE8-42F2-B771-8189A61F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737D76-7750-49D7-A51F-0680D837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D03D0C-14E3-45F0-86E4-757F4D0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DFE9D3-C85C-4ED4-BE1E-11B344FF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1CFE4-1759-40EF-85AD-1D7B50B2A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49F1-D1FB-4BDB-8F66-ADBF59504BE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A63A3-8B3E-4DC0-9599-6B040409F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C0A7E-817C-4352-8567-FD0BDEED2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F26F-59CC-402B-9F03-6EBEDC593FA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4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binary-search-tree-lowest-common-ancestor/problem?isFullScreen=true" TargetMode="External"/><Relationship Id="rId2" Type="http://schemas.openxmlformats.org/officeDocument/2006/relationships/hyperlink" Target="https://www.hackerrank.com/challenges/binary-search-tree-insertion/problem?isFullScreen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rank.com/challenges/is-binary-search-tree/problem?isFullScreen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D594A6-0114-46E8-8A7A-E401707CFC2A}"/>
              </a:ext>
            </a:extLst>
          </p:cNvPr>
          <p:cNvSpPr txBox="1"/>
          <p:nvPr/>
        </p:nvSpPr>
        <p:spPr>
          <a:xfrm>
            <a:off x="493865" y="1907940"/>
            <a:ext cx="5864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 err="1">
                <a:latin typeface="Bahnschrift SemiBold" panose="020B0502040204020203" pitchFamily="34" charset="0"/>
              </a:rPr>
              <a:t>Binary</a:t>
            </a:r>
            <a:r>
              <a:rPr lang="fr-FR" sz="4000" b="1" dirty="0">
                <a:latin typeface="Bahnschrift SemiBold" panose="020B0502040204020203" pitchFamily="34" charset="0"/>
              </a:rPr>
              <a:t> </a:t>
            </a:r>
            <a:r>
              <a:rPr lang="fr-FR" sz="4000" b="1" dirty="0" err="1">
                <a:latin typeface="Bahnschrift SemiBold" panose="020B0502040204020203" pitchFamily="34" charset="0"/>
              </a:rPr>
              <a:t>search</a:t>
            </a:r>
            <a:r>
              <a:rPr lang="fr-FR" sz="4000" b="1" dirty="0">
                <a:latin typeface="Bahnschrift SemiBold" panose="020B0502040204020203" pitchFamily="34" charset="0"/>
              </a:rPr>
              <a:t> </a:t>
            </a:r>
            <a:r>
              <a:rPr lang="fr-FR" sz="4000" b="1" dirty="0" err="1">
                <a:latin typeface="Bahnschrift SemiBold" panose="020B0502040204020203" pitchFamily="34" charset="0"/>
              </a:rPr>
              <a:t>trees</a:t>
            </a:r>
            <a:endParaRPr lang="fr-FR" sz="40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4000" b="1" dirty="0">
                <a:latin typeface="Bahnschrift SemiBold" panose="020B0502040204020203" pitchFamily="34" charset="0"/>
              </a:rPr>
              <a:t>and </a:t>
            </a:r>
            <a:r>
              <a:rPr lang="en-US" sz="4000" b="1" dirty="0">
                <a:latin typeface="Bahnschrift SemiBold" panose="020B0502040204020203" pitchFamily="34" charset="0"/>
              </a:rPr>
              <a:t>K-dimensional</a:t>
            </a:r>
            <a:r>
              <a:rPr lang="fr-FR" sz="4000" b="1" dirty="0">
                <a:latin typeface="Bahnschrift SemiBold" panose="020B0502040204020203" pitchFamily="34" charset="0"/>
              </a:rPr>
              <a:t> </a:t>
            </a:r>
            <a:r>
              <a:rPr lang="fr-FR" sz="4000" b="1" dirty="0" err="1">
                <a:latin typeface="Bahnschrift SemiBold" panose="020B0502040204020203" pitchFamily="34" charset="0"/>
              </a:rPr>
              <a:t>trees</a:t>
            </a:r>
            <a:endParaRPr lang="en-US" sz="4000" b="1" dirty="0">
              <a:latin typeface="Bahnschrift SemiBold" panose="020B0502040204020203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587E659-5AA7-453D-8335-DCB54C94A544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AB6D6A0-97DA-4E73-8AAD-E3D02AF41C5C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6EB88F-62F8-427D-BCB2-3C86DD09987D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3CE2B2A-5AB4-4580-B25B-D301BB514044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D757747-4712-4D87-A5C4-206B424EB4FF}"/>
              </a:ext>
            </a:extLst>
          </p:cNvPr>
          <p:cNvCxnSpPr>
            <a:cxnSpLocks/>
            <a:stCxn id="5" idx="3"/>
            <a:endCxn id="24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9D75B9-820A-4FE8-BC26-5105C55AC30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3667DAA-3E97-4C71-9E6C-6691722F2356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04CD2C5-14D6-4FA4-A0D5-13B85D8F6178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4F27B0A-46F6-4D12-97A9-D529F583162D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F2EEC99-C16C-4CB4-BD01-6C21FEC8B873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FE31412-B042-415B-A253-7B0AFC48DC66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E2BC244-89B5-48D3-A64F-9A3D929B23D3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451E1BC-01C3-47B8-BE66-F7FEF7D06596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FC20CD7-65AB-48A5-8D0C-22672154A338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95EE4-2493-46FD-A499-76B9933906D7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EC34E4D-B131-4325-9A72-B34980F4BD55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11051CE-6503-40E3-83D1-4D14953961D1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A95CC8C-4ABE-4301-A2DB-CBAF282259BF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26905DC-AA31-46F7-A4DC-AD4AC60CD3DC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79D6798-8A84-4009-BED0-0FF2FCD8CC83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EE37EE-D926-489D-813A-FE60F89376DC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4F3A628-4A59-4CD7-8121-ACE3CD6BB680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E04F58C-A589-418D-A0C0-CED909C6821A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6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5E47F44-7B1A-4042-A946-6DD668975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" y="3037713"/>
            <a:ext cx="4962445" cy="37218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E77EA6-F19F-4255-97DC-686F3A424F0E}"/>
              </a:ext>
            </a:extLst>
          </p:cNvPr>
          <p:cNvSpPr txBox="1"/>
          <p:nvPr/>
        </p:nvSpPr>
        <p:spPr>
          <a:xfrm>
            <a:off x="8882294" y="427775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(10, 1)</a:t>
            </a:r>
            <a:endParaRPr lang="en-US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16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 2D-tree</a:t>
            </a:r>
            <a:endParaRPr lang="en-US" sz="28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458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And </a:t>
            </a:r>
            <a:r>
              <a:rPr lang="fr-FR" sz="1400" dirty="0" err="1"/>
              <a:t>then</a:t>
            </a:r>
            <a:r>
              <a:rPr lang="fr-FR" sz="1400" dirty="0"/>
              <a:t> rince and </a:t>
            </a:r>
            <a:r>
              <a:rPr lang="fr-FR" sz="1400" dirty="0" err="1"/>
              <a:t>repeat</a:t>
            </a:r>
            <a:r>
              <a:rPr lang="fr-FR" sz="1400" dirty="0"/>
              <a:t> </a:t>
            </a:r>
            <a:r>
              <a:rPr lang="fr-FR" sz="1400" dirty="0" err="1"/>
              <a:t>until</a:t>
            </a:r>
            <a:r>
              <a:rPr lang="fr-FR" sz="1400" dirty="0"/>
              <a:t> all the points are in the </a:t>
            </a:r>
            <a:r>
              <a:rPr lang="fr-FR" sz="1400" dirty="0" err="1"/>
              <a:t>tree</a:t>
            </a:r>
            <a:r>
              <a:rPr lang="fr-FR" sz="1400" dirty="0"/>
              <a:t> :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47C5B06-A49A-4A72-A398-ED8EADA431F5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319B5F5-3E5B-4372-AD79-FB953DE7F93F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(9, 4)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050F35C-D431-4DFF-B774-FA74758FCC17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5CEB10E-EB89-435B-9B2A-5DFE83653FF8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(8, 7)</a:t>
            </a:r>
            <a:endParaRPr lang="en-US" sz="1200" dirty="0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63EA8DC-458B-4600-9084-E0CD04DB686B}"/>
              </a:ext>
            </a:extLst>
          </p:cNvPr>
          <p:cNvCxnSpPr>
            <a:cxnSpLocks/>
            <a:stCxn id="51" idx="3"/>
            <a:endCxn id="66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9765072-911C-4D79-B9AD-30ECBB93778D}"/>
              </a:ext>
            </a:extLst>
          </p:cNvPr>
          <p:cNvCxnSpPr>
            <a:cxnSpLocks/>
            <a:stCxn id="51" idx="5"/>
            <a:endCxn id="52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AB1A228-BE91-4DBB-AAA3-CFBB675F67C8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2878C5D-E8D5-477C-8489-F4544C87BC49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7003AB3A-6FCF-4C2E-B09D-7DC07B3C0D74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(1, 6)</a:t>
            </a:r>
            <a:endParaRPr lang="en-US" sz="1200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CBE80F-8705-44FD-9931-5899DF689F82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(3, 7)</a:t>
            </a:r>
            <a:endParaRPr lang="en-US" sz="1200" dirty="0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D808CA3-1321-4355-A204-7D1550C2D059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7FFD7446-8F87-4F5A-9D56-0412AEABD2FA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0856CD6-F6A9-4420-9E0E-ABBFCE4FD493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7D45C9B8-23D4-4B3B-AEBE-5DDD1DD48E20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4E03F1-5A93-43C8-95C4-6755EF7B5995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(2, 9)</a:t>
            </a:r>
            <a:endParaRPr lang="en-US" sz="1200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8841EB8-6924-4B6C-80E3-A6D572347953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(5, 8)</a:t>
            </a:r>
            <a:endParaRPr lang="en-US" sz="1200" dirty="0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9431499-F642-4199-832D-09428C7F2777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1E20A09C-0BB2-422B-9A73-BE4AAE2C0961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6D64737E-14F5-4CA3-BFA4-3438C922EE04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F13CD7-8D27-48C5-BCB9-3BE23BA892DA}"/>
              </a:ext>
            </a:extLst>
          </p:cNvPr>
          <p:cNvSpPr txBox="1"/>
          <p:nvPr/>
        </p:nvSpPr>
        <p:spPr>
          <a:xfrm>
            <a:off x="11901931" y="4074055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188A100-E654-4E6B-8F99-3CA40923BC5E}"/>
              </a:ext>
            </a:extLst>
          </p:cNvPr>
          <p:cNvSpPr txBox="1"/>
          <p:nvPr/>
        </p:nvSpPr>
        <p:spPr>
          <a:xfrm>
            <a:off x="11901931" y="2040560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85A5178-CB86-42A6-9997-AE77C3EDFCBA}"/>
              </a:ext>
            </a:extLst>
          </p:cNvPr>
          <p:cNvSpPr txBox="1"/>
          <p:nvPr/>
        </p:nvSpPr>
        <p:spPr>
          <a:xfrm>
            <a:off x="11897515" y="6059553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6C4988B1-FE68-4515-9D5F-EC0891F0A236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8489576" y="392217"/>
            <a:ext cx="340793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0D6B7C9-B1E9-4C71-9653-6D738872CC9C}"/>
              </a:ext>
            </a:extLst>
          </p:cNvPr>
          <p:cNvCxnSpPr>
            <a:cxnSpLocks/>
          </p:cNvCxnSpPr>
          <p:nvPr/>
        </p:nvCxnSpPr>
        <p:spPr>
          <a:xfrm flipH="1">
            <a:off x="7028329" y="2394125"/>
            <a:ext cx="48691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DC0670-C8F5-4281-9CF7-6A8985D8E0D7}"/>
              </a:ext>
            </a:extLst>
          </p:cNvPr>
          <p:cNvCxnSpPr>
            <a:cxnSpLocks/>
          </p:cNvCxnSpPr>
          <p:nvPr/>
        </p:nvCxnSpPr>
        <p:spPr>
          <a:xfrm>
            <a:off x="9306896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0436F74-4079-4C76-8F8E-7262E1E28B22}"/>
              </a:ext>
            </a:extLst>
          </p:cNvPr>
          <p:cNvSpPr/>
          <p:nvPr/>
        </p:nvSpPr>
        <p:spPr>
          <a:xfrm>
            <a:off x="5234804" y="407756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(2, 2)</a:t>
            </a:r>
            <a:endParaRPr lang="en-US" sz="1200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6D5BF04-A749-4779-9A2C-A3AB9C78B8E9}"/>
              </a:ext>
            </a:extLst>
          </p:cNvPr>
          <p:cNvCxnSpPr>
            <a:cxnSpLocks/>
          </p:cNvCxnSpPr>
          <p:nvPr/>
        </p:nvCxnSpPr>
        <p:spPr>
          <a:xfrm flipH="1">
            <a:off x="5751089" y="2664951"/>
            <a:ext cx="1014015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5D1A0B1C-CE7B-49AF-94D1-56109C78B31D}"/>
              </a:ext>
            </a:extLst>
          </p:cNvPr>
          <p:cNvSpPr/>
          <p:nvPr/>
        </p:nvSpPr>
        <p:spPr>
          <a:xfrm>
            <a:off x="5685063" y="6024515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(4, 3)</a:t>
            </a:r>
            <a:endParaRPr lang="en-US" sz="1200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05C18E5-1892-4F24-B3DF-970F79DF9B13}"/>
              </a:ext>
            </a:extLst>
          </p:cNvPr>
          <p:cNvCxnSpPr>
            <a:cxnSpLocks/>
          </p:cNvCxnSpPr>
          <p:nvPr/>
        </p:nvCxnSpPr>
        <p:spPr>
          <a:xfrm>
            <a:off x="5731932" y="4774049"/>
            <a:ext cx="216542" cy="1285504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06AE021-3A8B-407C-A21B-B617FB5A6C8A}"/>
              </a:ext>
            </a:extLst>
          </p:cNvPr>
          <p:cNvSpPr txBox="1"/>
          <p:nvPr/>
        </p:nvSpPr>
        <p:spPr>
          <a:xfrm>
            <a:off x="9610923" y="6286813"/>
            <a:ext cx="5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(12, 3)</a:t>
            </a:r>
            <a:endParaRPr lang="en-US" sz="1200" dirty="0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267568E-3861-4CF0-A62C-6FEE55A85B5F}"/>
              </a:ext>
            </a:extLst>
          </p:cNvPr>
          <p:cNvCxnSpPr>
            <a:cxnSpLocks/>
          </p:cNvCxnSpPr>
          <p:nvPr/>
        </p:nvCxnSpPr>
        <p:spPr>
          <a:xfrm flipH="1">
            <a:off x="5567082" y="6428242"/>
            <a:ext cx="640041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8BDA3A1-E89E-428F-8DE1-2B70ECE29E3B}"/>
              </a:ext>
            </a:extLst>
          </p:cNvPr>
          <p:cNvSpPr txBox="1"/>
          <p:nvPr/>
        </p:nvSpPr>
        <p:spPr>
          <a:xfrm>
            <a:off x="11072013" y="6286812"/>
            <a:ext cx="5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(11, 8)</a:t>
            </a:r>
            <a:endParaRPr lang="en-US" sz="1200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15D1BF9-762E-4A15-8BB4-5BC7A72B1A29}"/>
              </a:ext>
            </a:extLst>
          </p:cNvPr>
          <p:cNvCxnSpPr>
            <a:cxnSpLocks/>
          </p:cNvCxnSpPr>
          <p:nvPr/>
        </p:nvCxnSpPr>
        <p:spPr>
          <a:xfrm flipH="1">
            <a:off x="5519547" y="4384290"/>
            <a:ext cx="63779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7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47D7C9-1CAB-4FF0-A1EE-AFED134E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" y="3037713"/>
            <a:ext cx="4962445" cy="37218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E77EA6-F19F-4255-97DC-686F3A424F0E}"/>
              </a:ext>
            </a:extLst>
          </p:cNvPr>
          <p:cNvSpPr txBox="1"/>
          <p:nvPr/>
        </p:nvSpPr>
        <p:spPr>
          <a:xfrm>
            <a:off x="8882294" y="427775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(10, 1)</a:t>
            </a:r>
            <a:endParaRPr lang="en-US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16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 2D-tree</a:t>
            </a:r>
            <a:endParaRPr lang="en-US" sz="28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4500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Now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can </a:t>
            </a:r>
            <a:r>
              <a:rPr lang="fr-FR" sz="1400" dirty="0" err="1"/>
              <a:t>search</a:t>
            </a:r>
            <a:r>
              <a:rPr lang="fr-FR" sz="1400" dirty="0"/>
              <a:t> </a:t>
            </a:r>
            <a:r>
              <a:rPr lang="fr-FR" sz="1400" dirty="0" err="1"/>
              <a:t>which</a:t>
            </a:r>
            <a:r>
              <a:rPr lang="fr-FR" sz="1400" dirty="0"/>
              <a:t> point of the </a:t>
            </a:r>
            <a:r>
              <a:rPr lang="fr-FR" sz="1400" dirty="0" err="1"/>
              <a:t>scatter</a:t>
            </a:r>
            <a:endParaRPr lang="fr-FR" sz="1400" dirty="0"/>
          </a:p>
          <a:p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closer</a:t>
            </a:r>
            <a:r>
              <a:rPr lang="fr-FR" sz="1400" dirty="0"/>
              <a:t> to </a:t>
            </a:r>
            <a:r>
              <a:rPr lang="fr-FR" sz="1400" dirty="0" err="1"/>
              <a:t>given</a:t>
            </a:r>
            <a:r>
              <a:rPr lang="fr-FR" sz="1400" dirty="0"/>
              <a:t> </a:t>
            </a:r>
            <a:r>
              <a:rPr lang="fr-FR" sz="1400" dirty="0" err="1"/>
              <a:t>coordinates</a:t>
            </a:r>
            <a:r>
              <a:rPr lang="fr-FR" sz="1400" dirty="0"/>
              <a:t>. </a:t>
            </a:r>
            <a:r>
              <a:rPr lang="fr-FR" sz="1400" dirty="0" err="1"/>
              <a:t>Let’s</a:t>
            </a:r>
            <a:r>
              <a:rPr lang="fr-FR" sz="1400" dirty="0"/>
              <a:t> go </a:t>
            </a:r>
            <a:r>
              <a:rPr lang="fr-FR" sz="1400" dirty="0" err="1"/>
              <a:t>through</a:t>
            </a:r>
            <a:r>
              <a:rPr lang="fr-FR" sz="1400" dirty="0"/>
              <a:t> the </a:t>
            </a:r>
            <a:r>
              <a:rPr lang="fr-FR" sz="1400" dirty="0" err="1"/>
              <a:t>example</a:t>
            </a:r>
            <a:endParaRPr lang="fr-FR" sz="1400" dirty="0"/>
          </a:p>
          <a:p>
            <a:r>
              <a:rPr lang="fr-FR" sz="1400" dirty="0"/>
              <a:t>of the point (3, 5)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euclidian</a:t>
            </a:r>
            <a:r>
              <a:rPr lang="fr-FR" sz="1400" dirty="0"/>
              <a:t> </a:t>
            </a:r>
            <a:r>
              <a:rPr lang="fr-FR" sz="1400" dirty="0" err="1"/>
              <a:t>norm</a:t>
            </a:r>
            <a:r>
              <a:rPr lang="fr-FR" sz="1400" dirty="0"/>
              <a:t>.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47C5B06-A49A-4A72-A398-ED8EADA431F5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319B5F5-3E5B-4372-AD79-FB953DE7F93F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(9, 4)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050F35C-D431-4DFF-B774-FA74758FCC17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5CEB10E-EB89-435B-9B2A-5DFE83653FF8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(8, 7)</a:t>
            </a:r>
            <a:endParaRPr lang="en-US" sz="1200" dirty="0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63EA8DC-458B-4600-9084-E0CD04DB686B}"/>
              </a:ext>
            </a:extLst>
          </p:cNvPr>
          <p:cNvCxnSpPr>
            <a:cxnSpLocks/>
            <a:stCxn id="51" idx="3"/>
            <a:endCxn id="66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9765072-911C-4D79-B9AD-30ECBB93778D}"/>
              </a:ext>
            </a:extLst>
          </p:cNvPr>
          <p:cNvCxnSpPr>
            <a:cxnSpLocks/>
            <a:stCxn id="51" idx="5"/>
            <a:endCxn id="52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AB1A228-BE91-4DBB-AAA3-CFBB675F67C8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2878C5D-E8D5-477C-8489-F4544C87BC49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7003AB3A-6FCF-4C2E-B09D-7DC07B3C0D74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(1, 6)</a:t>
            </a:r>
            <a:endParaRPr lang="en-US" sz="1200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CBE80F-8705-44FD-9931-5899DF689F82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(3, 7)</a:t>
            </a:r>
            <a:endParaRPr lang="en-US" sz="1200" dirty="0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D808CA3-1321-4355-A204-7D1550C2D059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7FFD7446-8F87-4F5A-9D56-0412AEABD2FA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0856CD6-F6A9-4420-9E0E-ABBFCE4FD493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7D45C9B8-23D4-4B3B-AEBE-5DDD1DD48E20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4E03F1-5A93-43C8-95C4-6755EF7B5995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(2, 9)</a:t>
            </a:r>
            <a:endParaRPr lang="en-US" sz="1200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8841EB8-6924-4B6C-80E3-A6D572347953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(5, 8)</a:t>
            </a:r>
            <a:endParaRPr lang="en-US" sz="1200" dirty="0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9431499-F642-4199-832D-09428C7F2777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1E20A09C-0BB2-422B-9A73-BE4AAE2C0961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6D64737E-14F5-4CA3-BFA4-3438C922EE04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F13CD7-8D27-48C5-BCB9-3BE23BA892DA}"/>
              </a:ext>
            </a:extLst>
          </p:cNvPr>
          <p:cNvSpPr txBox="1"/>
          <p:nvPr/>
        </p:nvSpPr>
        <p:spPr>
          <a:xfrm>
            <a:off x="11901931" y="4074055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188A100-E654-4E6B-8F99-3CA40923BC5E}"/>
              </a:ext>
            </a:extLst>
          </p:cNvPr>
          <p:cNvSpPr txBox="1"/>
          <p:nvPr/>
        </p:nvSpPr>
        <p:spPr>
          <a:xfrm>
            <a:off x="11901931" y="2040560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85A5178-CB86-42A6-9997-AE77C3EDFCBA}"/>
              </a:ext>
            </a:extLst>
          </p:cNvPr>
          <p:cNvSpPr txBox="1"/>
          <p:nvPr/>
        </p:nvSpPr>
        <p:spPr>
          <a:xfrm>
            <a:off x="11897515" y="6059553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DC0670-C8F5-4281-9CF7-6A8985D8E0D7}"/>
              </a:ext>
            </a:extLst>
          </p:cNvPr>
          <p:cNvCxnSpPr>
            <a:cxnSpLocks/>
          </p:cNvCxnSpPr>
          <p:nvPr/>
        </p:nvCxnSpPr>
        <p:spPr>
          <a:xfrm>
            <a:off x="9306896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0436F74-4079-4C76-8F8E-7262E1E28B22}"/>
              </a:ext>
            </a:extLst>
          </p:cNvPr>
          <p:cNvSpPr/>
          <p:nvPr/>
        </p:nvSpPr>
        <p:spPr>
          <a:xfrm>
            <a:off x="5234804" y="407756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(2, 2)</a:t>
            </a:r>
            <a:endParaRPr lang="en-US" sz="1200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6D5BF04-A749-4779-9A2C-A3AB9C78B8E9}"/>
              </a:ext>
            </a:extLst>
          </p:cNvPr>
          <p:cNvCxnSpPr>
            <a:cxnSpLocks/>
          </p:cNvCxnSpPr>
          <p:nvPr/>
        </p:nvCxnSpPr>
        <p:spPr>
          <a:xfrm flipH="1">
            <a:off x="5751089" y="2664951"/>
            <a:ext cx="1014015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5D1A0B1C-CE7B-49AF-94D1-56109C78B31D}"/>
              </a:ext>
            </a:extLst>
          </p:cNvPr>
          <p:cNvSpPr/>
          <p:nvPr/>
        </p:nvSpPr>
        <p:spPr>
          <a:xfrm>
            <a:off x="5685063" y="6024515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(4, 3)</a:t>
            </a:r>
            <a:endParaRPr lang="en-US" sz="1200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05C18E5-1892-4F24-B3DF-970F79DF9B13}"/>
              </a:ext>
            </a:extLst>
          </p:cNvPr>
          <p:cNvCxnSpPr>
            <a:cxnSpLocks/>
          </p:cNvCxnSpPr>
          <p:nvPr/>
        </p:nvCxnSpPr>
        <p:spPr>
          <a:xfrm>
            <a:off x="5731932" y="4774049"/>
            <a:ext cx="216542" cy="1285504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06AE021-3A8B-407C-A21B-B617FB5A6C8A}"/>
              </a:ext>
            </a:extLst>
          </p:cNvPr>
          <p:cNvSpPr txBox="1"/>
          <p:nvPr/>
        </p:nvSpPr>
        <p:spPr>
          <a:xfrm>
            <a:off x="9610923" y="6286813"/>
            <a:ext cx="5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(12, 3)</a:t>
            </a:r>
            <a:endParaRPr lang="en-US" sz="12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BDA3A1-E89E-428F-8DE1-2B70ECE29E3B}"/>
              </a:ext>
            </a:extLst>
          </p:cNvPr>
          <p:cNvSpPr txBox="1"/>
          <p:nvPr/>
        </p:nvSpPr>
        <p:spPr>
          <a:xfrm>
            <a:off x="11072013" y="6286812"/>
            <a:ext cx="5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(11, 8)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350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6EE8E-4A06-4419-A0CE-D87D685D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282"/>
            <a:ext cx="10515600" cy="5486681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exercises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err="1"/>
              <a:t>Easy</a:t>
            </a:r>
            <a:r>
              <a:rPr lang="fr-FR" sz="1800" dirty="0"/>
              <a:t> 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https://www.hackerrank.com/challenges/binary-search-tree-insertion/problem?isFullScreen=true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Medium 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https://www.hackerrank.com/challenges/binary-search-tree-lowest-common-ancestor/problem?isFullScreen=true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Hard :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https://www.hackerrank.com/challenges/is-binary-search-tree/problem?isFullScreen=true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07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DCD2B4E-D0B2-46AC-BF41-13B491F57E87}"/>
              </a:ext>
            </a:extLst>
          </p:cNvPr>
          <p:cNvSpPr txBox="1"/>
          <p:nvPr/>
        </p:nvSpPr>
        <p:spPr>
          <a:xfrm>
            <a:off x="1192542" y="555584"/>
            <a:ext cx="3801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>
                <a:latin typeface="Bahnschrift SemiBold" panose="020B0502040204020203" pitchFamily="34" charset="0"/>
              </a:rPr>
              <a:t>Trees</a:t>
            </a:r>
            <a:r>
              <a:rPr lang="fr-FR" sz="2800" b="1" dirty="0">
                <a:latin typeface="Bahnschrift SemiBold" panose="020B0502040204020203" pitchFamily="34" charset="0"/>
              </a:rPr>
              <a:t> and </a:t>
            </a:r>
            <a:r>
              <a:rPr lang="fr-FR" sz="2800" b="1" dirty="0" err="1">
                <a:latin typeface="Bahnschrift SemiBold" panose="020B0502040204020203" pitchFamily="34" charset="0"/>
              </a:rPr>
              <a:t>binary</a:t>
            </a:r>
            <a:r>
              <a:rPr lang="fr-FR" sz="2800" b="1" dirty="0">
                <a:latin typeface="Bahnschrift SemiBold" panose="020B0502040204020203" pitchFamily="34" charset="0"/>
              </a:rPr>
              <a:t> </a:t>
            </a:r>
            <a:r>
              <a:rPr lang="fr-FR" sz="2800" b="1" dirty="0" err="1">
                <a:latin typeface="Bahnschrift SemiBold" panose="020B0502040204020203" pitchFamily="34" charset="0"/>
              </a:rPr>
              <a:t>trees</a:t>
            </a:r>
            <a:endParaRPr lang="en-US" sz="2800" b="1" dirty="0">
              <a:latin typeface="Bahnschrift SemiBold" panose="020B0502040204020203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A2E980C-B3A1-41A1-899C-ADEB744BF6EF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530B6D8-7F20-4A02-9BC9-C83CF9421323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2483C3C-5BBC-44C5-B6B7-271C56B7119E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B455F63-092C-45F7-916A-A3BD902B3743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628EFFC-4528-48D3-A2E7-D5BB7BC6B24E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834144F-EFE8-4692-98A1-946CA8D26BA4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F7B496F-0AE9-45CB-8AE2-1DE3C9DFA9D1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87353AD-5115-4FB5-A2F3-EE72D209D4B1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D2F9416-7535-449F-9161-33108974C880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538B56-BEF8-47D0-BCB1-C75CCA6205D1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0C30720-F112-40F7-AD38-D7AF3B65FC3A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AC8F252-30A3-49A3-8BC3-2B11FB611B9B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9C64B3E-6851-4247-9038-60205F4EFE4D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E49542BA-89D9-449F-9A03-86CA4F6FACFE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F0651F-A921-4F32-B8AE-EA3F298D61A6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7FEE4D9-E60B-4DA0-A3C5-6735992918B6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05F543B-09ED-4382-8997-C3F57E473828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15FE4DBA-4DA1-443E-AC1D-C7D28D382FFA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B95BD48-85B3-4822-A3D4-9821BEF1A2FB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F862D5F-5ADC-4D84-ADD0-8A36248104AB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56608D8-3F58-45A3-8B61-EE44AFA05E6D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172B4041-1A22-4A55-96C5-0DD01E5DB250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B07B514-2FB6-4BF1-8876-F901DF39BC97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35B4E8-B446-473E-AC7E-41D2B5F6E6BE}"/>
              </a:ext>
            </a:extLst>
          </p:cNvPr>
          <p:cNvSpPr txBox="1"/>
          <p:nvPr/>
        </p:nvSpPr>
        <p:spPr>
          <a:xfrm>
            <a:off x="932329" y="1792941"/>
            <a:ext cx="4093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 </a:t>
            </a:r>
            <a:r>
              <a:rPr lang="fr-FR" sz="1400" dirty="0" err="1"/>
              <a:t>tree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a </a:t>
            </a:r>
            <a:r>
              <a:rPr lang="fr-FR" sz="1400" dirty="0" err="1"/>
              <a:t>connected</a:t>
            </a:r>
            <a:r>
              <a:rPr lang="fr-FR" sz="1400" dirty="0"/>
              <a:t> graph (no </a:t>
            </a:r>
            <a:r>
              <a:rPr lang="fr-FR" sz="1400" dirty="0" err="1"/>
              <a:t>island</a:t>
            </a:r>
            <a:r>
              <a:rPr lang="fr-FR" sz="1400" dirty="0"/>
              <a:t>) </a:t>
            </a:r>
            <a:r>
              <a:rPr lang="fr-FR" sz="1400" dirty="0" err="1"/>
              <a:t>with</a:t>
            </a:r>
            <a:r>
              <a:rPr lang="fr-FR" sz="1400" dirty="0"/>
              <a:t> no cycles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We’ll use rooted tree (only one node has no parent),</a:t>
            </a:r>
          </a:p>
          <a:p>
            <a:r>
              <a:rPr lang="en-US" sz="1400" dirty="0"/>
              <a:t>specifically with 2 children (max) on each node.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306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EC15D40-D524-4F37-8E49-C0B81508753F}"/>
              </a:ext>
            </a:extLst>
          </p:cNvPr>
          <p:cNvSpPr txBox="1"/>
          <p:nvPr/>
        </p:nvSpPr>
        <p:spPr>
          <a:xfrm>
            <a:off x="1192542" y="555584"/>
            <a:ext cx="459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a </a:t>
            </a:r>
            <a:r>
              <a:rPr lang="fr-FR" sz="2800" b="1" dirty="0" err="1"/>
              <a:t>binary</a:t>
            </a:r>
            <a:r>
              <a:rPr lang="fr-FR" sz="2800" b="1" dirty="0"/>
              <a:t> </a:t>
            </a:r>
            <a:r>
              <a:rPr lang="fr-FR" sz="2800" b="1" dirty="0" err="1"/>
              <a:t>search</a:t>
            </a:r>
            <a:r>
              <a:rPr lang="fr-FR" sz="2800" b="1" dirty="0"/>
              <a:t> </a:t>
            </a:r>
            <a:r>
              <a:rPr lang="fr-FR" sz="2800" b="1" dirty="0" err="1"/>
              <a:t>tree</a:t>
            </a:r>
            <a:r>
              <a:rPr lang="fr-FR" sz="2800" b="1" dirty="0"/>
              <a:t> ?</a:t>
            </a:r>
            <a:endParaRPr lang="en-US" sz="2800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ABDBB0-F7C5-4610-B60A-1B8DDC985CCE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13</a:t>
            </a:r>
            <a:endParaRPr lang="en-US" sz="2000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42485A8-AB85-4019-ABAF-46ECF67111A2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16</a:t>
            </a:r>
            <a:endParaRPr lang="en-US" sz="2000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BAE8E2-CF56-4BD7-9642-BFCBD8383DA1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14</a:t>
            </a:r>
            <a:endParaRPr lang="en-US" sz="2000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4C04642-6BC1-4DD8-8BD3-FC608242A0C5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20</a:t>
            </a:r>
            <a:endParaRPr lang="en-US" sz="2000" b="1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75C866C-248C-4751-A63B-4C78A2046A0A}"/>
              </a:ext>
            </a:extLst>
          </p:cNvPr>
          <p:cNvCxnSpPr>
            <a:cxnSpLocks/>
            <a:stCxn id="6" idx="3"/>
            <a:endCxn id="14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A4E0375-D4BC-45FA-8B4C-F9E9D792025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12D5F90-4FD9-4009-B612-3E89B084DAAE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186D45C-80E9-423B-B353-91252C7EB980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3A3C6DE-6358-422E-BC91-60646D611882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  <a:endParaRPr lang="en-US" sz="2000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44841C5-53CB-4FD6-8A3F-19CC1A9230C3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endParaRPr lang="en-US" sz="2000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4668CFD-B0AE-4699-894B-26D4AFC07DDE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9</a:t>
            </a:r>
            <a:endParaRPr lang="en-US" sz="2000" b="1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5FB3943-8CF1-4F3E-9D76-3BAD3AF7FF52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4CFA65B-9C33-4682-B1B7-5271E4BC4C3F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ECE58933-2EEF-487A-9168-1AD94110725F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17</a:t>
            </a:r>
            <a:endParaRPr lang="en-US" sz="2000" b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35414-A100-456E-B95B-34148E0AF884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25</a:t>
            </a:r>
            <a:endParaRPr lang="en-US" sz="2000" b="1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3A77DD5-562C-4FFD-B289-E9F0712C2A02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BAD873D-6355-40D5-8CCA-959D7724AFB0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9DF93DD-4C97-45F9-B4A8-E3B50F477837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7</a:t>
            </a:r>
            <a:endParaRPr lang="en-US" sz="2000" b="1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9FD4520-EEC8-48A2-B362-A91C05CA9F83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12</a:t>
            </a:r>
            <a:endParaRPr lang="en-US" sz="2000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FD4DDEE-A8EB-47D2-A81A-84791BB89DC5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E9958D8-A158-484F-A698-874DB530F2BC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913F28E1-888A-4CDB-83B4-FA2457E99E74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</a:t>
            </a:r>
            <a:endParaRPr lang="en-US" sz="2000" b="1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39C0E56-6C5E-4E36-A17C-D9344D3D5906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7548232-6548-483B-9083-E9EBC953F395}"/>
              </a:ext>
            </a:extLst>
          </p:cNvPr>
          <p:cNvSpPr txBox="1"/>
          <p:nvPr/>
        </p:nvSpPr>
        <p:spPr>
          <a:xfrm>
            <a:off x="932329" y="1792941"/>
            <a:ext cx="418024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There’s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one </a:t>
            </a:r>
            <a:r>
              <a:rPr lang="fr-FR" sz="1400" dirty="0" err="1"/>
              <a:t>rule</a:t>
            </a:r>
            <a:r>
              <a:rPr lang="fr-FR" sz="1400" dirty="0"/>
              <a:t> : for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</a:p>
          <a:p>
            <a:r>
              <a:rPr lang="fr-FR" sz="1400" dirty="0"/>
              <a:t>- all the </a:t>
            </a:r>
            <a:r>
              <a:rPr lang="fr-FR" sz="1400" dirty="0" err="1"/>
              <a:t>nodes</a:t>
            </a:r>
            <a:r>
              <a:rPr lang="fr-FR" sz="1400" dirty="0"/>
              <a:t> </a:t>
            </a:r>
            <a:r>
              <a:rPr lang="fr-FR" sz="1400" dirty="0" err="1"/>
              <a:t>under</a:t>
            </a:r>
            <a:r>
              <a:rPr lang="fr-FR" sz="1400" dirty="0"/>
              <a:t> </a:t>
            </a:r>
            <a:r>
              <a:rPr lang="fr-FR" sz="1400" dirty="0" err="1"/>
              <a:t>its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r>
              <a:rPr lang="fr-FR" sz="1400" dirty="0"/>
              <a:t> </a:t>
            </a:r>
            <a:r>
              <a:rPr lang="fr-FR" sz="1400" dirty="0" err="1"/>
              <a:t>child</a:t>
            </a:r>
            <a:r>
              <a:rPr lang="fr-FR" sz="1400" dirty="0"/>
              <a:t> have </a:t>
            </a:r>
            <a:r>
              <a:rPr lang="fr-FR" sz="1400" dirty="0" err="1"/>
              <a:t>lower</a:t>
            </a:r>
            <a:r>
              <a:rPr lang="fr-FR" sz="1400" dirty="0"/>
              <a:t> values</a:t>
            </a:r>
          </a:p>
          <a:p>
            <a:r>
              <a:rPr lang="fr-FR" sz="1400" dirty="0"/>
              <a:t>- all the </a:t>
            </a:r>
            <a:r>
              <a:rPr lang="fr-FR" sz="1400" dirty="0" err="1"/>
              <a:t>nodes</a:t>
            </a:r>
            <a:r>
              <a:rPr lang="fr-FR" sz="1400" dirty="0"/>
              <a:t> </a:t>
            </a:r>
            <a:r>
              <a:rPr lang="fr-FR" sz="1400" dirty="0" err="1"/>
              <a:t>under</a:t>
            </a:r>
            <a:r>
              <a:rPr lang="fr-FR" sz="1400" dirty="0"/>
              <a:t> </a:t>
            </a:r>
            <a:r>
              <a:rPr lang="fr-FR" sz="1400" dirty="0" err="1"/>
              <a:t>its</a:t>
            </a:r>
            <a:r>
              <a:rPr lang="fr-FR" sz="1400" dirty="0"/>
              <a:t> right </a:t>
            </a:r>
            <a:r>
              <a:rPr lang="fr-FR" sz="1400" dirty="0" err="1"/>
              <a:t>child</a:t>
            </a:r>
            <a:r>
              <a:rPr lang="fr-FR" sz="1400" dirty="0"/>
              <a:t> have </a:t>
            </a:r>
            <a:r>
              <a:rPr lang="fr-FR" sz="1400" dirty="0" err="1"/>
              <a:t>higher</a:t>
            </a:r>
            <a:r>
              <a:rPr lang="fr-FR" sz="1400" dirty="0"/>
              <a:t> values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The </a:t>
            </a: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way</a:t>
            </a:r>
            <a:r>
              <a:rPr lang="fr-FR" sz="1400" dirty="0"/>
              <a:t> to </a:t>
            </a:r>
            <a:r>
              <a:rPr lang="fr-FR" sz="1400" dirty="0" err="1"/>
              <a:t>add</a:t>
            </a:r>
            <a:r>
              <a:rPr lang="fr-FR" sz="1400" dirty="0"/>
              <a:t> a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to </a:t>
            </a:r>
            <a:r>
              <a:rPr lang="fr-FR" sz="1400" dirty="0" err="1"/>
              <a:t>add</a:t>
            </a:r>
            <a:r>
              <a:rPr lang="fr-FR" sz="1400" dirty="0"/>
              <a:t> a </a:t>
            </a:r>
            <a:r>
              <a:rPr lang="fr-FR" sz="1400" dirty="0" err="1"/>
              <a:t>leaf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There are multiple types of </a:t>
            </a:r>
            <a:r>
              <a:rPr lang="fr-FR" sz="1400" dirty="0" err="1"/>
              <a:t>binary</a:t>
            </a:r>
            <a:r>
              <a:rPr lang="fr-FR" sz="1400" dirty="0"/>
              <a:t> </a:t>
            </a:r>
            <a:r>
              <a:rPr lang="fr-FR" sz="1400" dirty="0" err="1"/>
              <a:t>search</a:t>
            </a:r>
            <a:r>
              <a:rPr lang="fr-FR" sz="1400" dirty="0"/>
              <a:t> </a:t>
            </a:r>
            <a:r>
              <a:rPr lang="fr-FR" sz="1400" dirty="0" err="1"/>
              <a:t>trees</a:t>
            </a:r>
            <a:r>
              <a:rPr lang="fr-FR" sz="1400" dirty="0"/>
              <a:t>,</a:t>
            </a:r>
          </a:p>
          <a:p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differs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are the </a:t>
            </a:r>
            <a:r>
              <a:rPr lang="fr-FR" sz="1400" dirty="0" err="1"/>
              <a:t>methods</a:t>
            </a:r>
            <a:r>
              <a:rPr lang="fr-FR" sz="1400" dirty="0"/>
              <a:t> for</a:t>
            </a:r>
          </a:p>
          <a:p>
            <a:r>
              <a:rPr lang="fr-FR" sz="1400" dirty="0" err="1"/>
              <a:t>adding</a:t>
            </a:r>
            <a:r>
              <a:rPr lang="fr-FR" sz="1400" dirty="0"/>
              <a:t> and </a:t>
            </a:r>
            <a:r>
              <a:rPr lang="fr-FR" sz="1400" dirty="0" err="1"/>
              <a:t>removing</a:t>
            </a:r>
            <a:r>
              <a:rPr lang="fr-FR" sz="1400" dirty="0"/>
              <a:t> </a:t>
            </a:r>
            <a:r>
              <a:rPr lang="fr-FR" sz="1400" dirty="0" err="1"/>
              <a:t>nodes</a:t>
            </a:r>
            <a:r>
              <a:rPr lang="fr-FR" sz="1400" dirty="0"/>
              <a:t>.</a:t>
            </a:r>
          </a:p>
          <a:p>
            <a:r>
              <a:rPr lang="fr-FR" sz="1400" dirty="0"/>
              <a:t>For </a:t>
            </a:r>
            <a:r>
              <a:rPr lang="fr-FR" sz="1400" dirty="0" err="1"/>
              <a:t>example</a:t>
            </a:r>
            <a:r>
              <a:rPr lang="fr-FR" sz="1400" dirty="0"/>
              <a:t>, a </a:t>
            </a:r>
            <a:r>
              <a:rPr lang="fr-FR" sz="1400" dirty="0" err="1"/>
              <a:t>balanced</a:t>
            </a:r>
            <a:r>
              <a:rPr lang="fr-FR" sz="1400" dirty="0"/>
              <a:t> </a:t>
            </a:r>
            <a:r>
              <a:rPr lang="fr-FR" sz="1400" dirty="0" err="1"/>
              <a:t>tree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optimize</a:t>
            </a:r>
            <a:r>
              <a:rPr lang="fr-FR" sz="1400" dirty="0"/>
              <a:t> </a:t>
            </a:r>
            <a:r>
              <a:rPr lang="fr-FR" sz="1400" dirty="0" err="1"/>
              <a:t>its</a:t>
            </a:r>
            <a:r>
              <a:rPr lang="fr-FR" sz="1400" dirty="0"/>
              <a:t> structure</a:t>
            </a:r>
          </a:p>
          <a:p>
            <a:r>
              <a:rPr lang="fr-FR" sz="1400" dirty="0"/>
              <a:t>to have </a:t>
            </a:r>
            <a:r>
              <a:rPr lang="fr-FR" sz="1400" dirty="0" err="1"/>
              <a:t>equal</a:t>
            </a:r>
            <a:r>
              <a:rPr lang="fr-FR" sz="1400" dirty="0"/>
              <a:t> branches sizes to </a:t>
            </a:r>
            <a:r>
              <a:rPr lang="fr-FR" sz="1400" dirty="0" err="1"/>
              <a:t>optimize</a:t>
            </a:r>
            <a:r>
              <a:rPr lang="fr-FR" sz="1400" dirty="0"/>
              <a:t> </a:t>
            </a:r>
            <a:r>
              <a:rPr lang="fr-FR" sz="1400" dirty="0" err="1"/>
              <a:t>search</a:t>
            </a:r>
            <a:r>
              <a:rPr lang="fr-FR" sz="1400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422539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459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a </a:t>
            </a:r>
            <a:r>
              <a:rPr lang="fr-FR" sz="2800" b="1" dirty="0" err="1"/>
              <a:t>binary</a:t>
            </a:r>
            <a:r>
              <a:rPr lang="fr-FR" sz="2800" b="1" dirty="0"/>
              <a:t> </a:t>
            </a:r>
            <a:r>
              <a:rPr lang="fr-FR" sz="2800" b="1" dirty="0" err="1"/>
              <a:t>search</a:t>
            </a:r>
            <a:r>
              <a:rPr lang="fr-FR" sz="2800" b="1" dirty="0"/>
              <a:t> </a:t>
            </a:r>
            <a:r>
              <a:rPr lang="fr-FR" sz="2800" b="1" dirty="0" err="1"/>
              <a:t>tree</a:t>
            </a:r>
            <a:r>
              <a:rPr lang="fr-FR" sz="2800" b="1" dirty="0"/>
              <a:t> ?</a:t>
            </a:r>
            <a:endParaRPr lang="en-US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40362E7-830F-4937-B128-C692561F6CA9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13</a:t>
            </a:r>
            <a:endParaRPr lang="en-US" sz="2000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808E129-573B-420D-9E3B-73AA974D0640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16</a:t>
            </a:r>
            <a:endParaRPr lang="en-US" sz="20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B6C9C5-DDDC-46B7-8CB1-F080E5A0E1CD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14</a:t>
            </a:r>
            <a:endParaRPr lang="en-US" sz="2000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BB92990-42BC-4BD6-B765-0833E7E797FC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20</a:t>
            </a:r>
            <a:endParaRPr lang="en-US" sz="2000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918B3-97E7-4DF3-86D4-C0E148D465EA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02EE83F-C79A-43D9-9F88-85526BC4DB7F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F61D72-A5CA-4188-8349-4372F6257AAF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3814990-DD97-4970-AF73-141809A35BC3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037BD5B-22B4-4C34-912C-EA29EA6E9006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  <a:endParaRPr lang="en-US" sz="2000" b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498A02-45F1-4268-8E30-2E84AC96DC4F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endParaRPr lang="en-US" sz="2000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7808C9A-DBFA-459D-A996-1ACD864AF4A5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9</a:t>
            </a:r>
            <a:endParaRPr lang="en-US" sz="2000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C24CDBA-06CE-4813-A247-6C4A5ABB452B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35859F6-1031-484F-9250-568C48AF8163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4FEEA0D7-9CF0-4526-91C9-1D7284E71FD2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17</a:t>
            </a:r>
            <a:endParaRPr lang="en-US" sz="2000" b="1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E174344-5B07-46A4-A6A6-43A3CC84DBC6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25</a:t>
            </a:r>
            <a:endParaRPr lang="en-US" sz="20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F3D30CF-A53C-4BA2-ACE8-1B9254046F8D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091E5C1-06FE-4D78-9857-A83EB0E7E79A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AD4D3DC9-8453-4B2F-A75E-3DBE81F4ED06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7</a:t>
            </a:r>
            <a:endParaRPr lang="en-US" sz="2000" b="1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D22925F-712E-40C1-BB8A-2FCE8BF3DF76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12</a:t>
            </a:r>
            <a:endParaRPr lang="en-US" sz="2000" b="1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20BE62-4061-43AC-8760-27B47CA2849E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255A62E-8B4D-4452-8713-919C97854ACF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644F245-B8FB-4066-BE17-5495C7ECD832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</a:t>
            </a:r>
            <a:endParaRPr lang="en-US" sz="2000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38D0E2B-EA44-4F38-8954-8DEAF71568DD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B785A62-02EF-4F74-BC00-F963E341C5A3}"/>
              </a:ext>
            </a:extLst>
          </p:cNvPr>
          <p:cNvSpPr txBox="1"/>
          <p:nvPr/>
        </p:nvSpPr>
        <p:spPr>
          <a:xfrm>
            <a:off x="932329" y="1792941"/>
            <a:ext cx="5485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There are </a:t>
            </a:r>
            <a:r>
              <a:rPr lang="fr-FR" sz="1400" dirty="0" err="1"/>
              <a:t>algorithms</a:t>
            </a:r>
            <a:r>
              <a:rPr lang="fr-FR" sz="1400" dirty="0"/>
              <a:t> to </a:t>
            </a:r>
            <a:r>
              <a:rPr lang="fr-FR" sz="1400" dirty="0" err="1"/>
              <a:t>remove</a:t>
            </a:r>
            <a:r>
              <a:rPr lang="fr-FR" sz="1400" dirty="0"/>
              <a:t> </a:t>
            </a:r>
            <a:r>
              <a:rPr lang="fr-FR" sz="1400" dirty="0" err="1"/>
              <a:t>nodes</a:t>
            </a:r>
            <a:r>
              <a:rPr lang="fr-FR" sz="1400" dirty="0"/>
              <a:t> but </a:t>
            </a:r>
            <a:r>
              <a:rPr lang="fr-FR" sz="1400" dirty="0" err="1"/>
              <a:t>it’s</a:t>
            </a:r>
            <a:r>
              <a:rPr lang="fr-FR" sz="1400" dirty="0"/>
              <a:t> not </a:t>
            </a:r>
            <a:r>
              <a:rPr lang="fr-FR" sz="1400" dirty="0" err="1"/>
              <a:t>really</a:t>
            </a:r>
            <a:r>
              <a:rPr lang="fr-FR" sz="1400" dirty="0"/>
              <a:t> important </a:t>
            </a:r>
            <a:r>
              <a:rPr lang="fr-FR" sz="1400" dirty="0" err="1"/>
              <a:t>here</a:t>
            </a:r>
            <a:r>
              <a:rPr lang="fr-FR" sz="1400" dirty="0"/>
              <a:t>.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D9742AE-C03A-4D29-B4CB-0D2D3BCF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4" y="2772080"/>
            <a:ext cx="3835923" cy="37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228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it’s</a:t>
            </a:r>
            <a:r>
              <a:rPr lang="fr-FR" sz="2800" b="1" dirty="0"/>
              <a:t> for ?</a:t>
            </a:r>
            <a:endParaRPr lang="en-US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40362E7-830F-4937-B128-C692561F6CA9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13</a:t>
            </a:r>
            <a:endParaRPr lang="en-US" sz="2000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808E129-573B-420D-9E3B-73AA974D0640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16</a:t>
            </a:r>
            <a:endParaRPr lang="en-US" sz="20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B6C9C5-DDDC-46B7-8CB1-F080E5A0E1CD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14</a:t>
            </a:r>
            <a:endParaRPr lang="en-US" sz="2000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BB92990-42BC-4BD6-B765-0833E7E797FC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20</a:t>
            </a:r>
            <a:endParaRPr lang="en-US" sz="2000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918B3-97E7-4DF3-86D4-C0E148D465EA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02EE83F-C79A-43D9-9F88-85526BC4DB7F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F61D72-A5CA-4188-8349-4372F6257AAF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3814990-DD97-4970-AF73-141809A35BC3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037BD5B-22B4-4C34-912C-EA29EA6E9006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  <a:endParaRPr lang="en-US" sz="2000" b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498A02-45F1-4268-8E30-2E84AC96DC4F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endParaRPr lang="en-US" sz="2000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7808C9A-DBFA-459D-A996-1ACD864AF4A5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9</a:t>
            </a:r>
            <a:endParaRPr lang="en-US" sz="2000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C24CDBA-06CE-4813-A247-6C4A5ABB452B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35859F6-1031-484F-9250-568C48AF8163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4FEEA0D7-9CF0-4526-91C9-1D7284E71FD2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17</a:t>
            </a:r>
            <a:endParaRPr lang="en-US" sz="2000" b="1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E174344-5B07-46A4-A6A6-43A3CC84DBC6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25</a:t>
            </a:r>
            <a:endParaRPr lang="en-US" sz="20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F3D30CF-A53C-4BA2-ACE8-1B9254046F8D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091E5C1-06FE-4D78-9857-A83EB0E7E79A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AD4D3DC9-8453-4B2F-A75E-3DBE81F4ED06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7</a:t>
            </a:r>
            <a:endParaRPr lang="en-US" sz="2000" b="1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D22925F-712E-40C1-BB8A-2FCE8BF3DF76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12</a:t>
            </a:r>
            <a:endParaRPr lang="en-US" sz="2000" b="1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20BE62-4061-43AC-8760-27B47CA2849E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255A62E-8B4D-4452-8713-919C97854ACF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644F245-B8FB-4066-BE17-5495C7ECD832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</a:t>
            </a:r>
            <a:endParaRPr lang="en-US" sz="2000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38D0E2B-EA44-4F38-8954-8DEAF71568DD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B785A62-02EF-4F74-BC00-F963E341C5A3}"/>
              </a:ext>
            </a:extLst>
          </p:cNvPr>
          <p:cNvSpPr txBox="1"/>
          <p:nvPr/>
        </p:nvSpPr>
        <p:spPr>
          <a:xfrm>
            <a:off x="932329" y="1792941"/>
            <a:ext cx="52652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They’re</a:t>
            </a:r>
            <a:r>
              <a:rPr lang="fr-FR" sz="1400" dirty="0"/>
              <a:t>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search</a:t>
            </a:r>
            <a:r>
              <a:rPr lang="fr-FR" sz="1400" dirty="0"/>
              <a:t> for points in </a:t>
            </a:r>
            <a:r>
              <a:rPr lang="fr-FR" sz="1400" dirty="0" err="1"/>
              <a:t>logarithmic</a:t>
            </a:r>
            <a:r>
              <a:rPr lang="fr-FR" sz="1400" dirty="0"/>
              <a:t> time,</a:t>
            </a:r>
          </a:p>
          <a:p>
            <a:r>
              <a:rPr lang="fr-FR" sz="1400" dirty="0"/>
              <a:t>the </a:t>
            </a:r>
            <a:r>
              <a:rPr lang="fr-FR" sz="1400" dirty="0" err="1"/>
              <a:t>example</a:t>
            </a:r>
            <a:r>
              <a:rPr lang="fr-FR" sz="1400" dirty="0"/>
              <a:t> </a:t>
            </a:r>
            <a:r>
              <a:rPr lang="fr-FR" sz="1400" dirty="0" err="1"/>
              <a:t>I’ll</a:t>
            </a:r>
            <a:r>
              <a:rPr lang="fr-FR" sz="1400" dirty="0"/>
              <a:t> use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searching</a:t>
            </a:r>
            <a:r>
              <a:rPr lang="fr-FR" sz="1400" dirty="0"/>
              <a:t> for a point close to </a:t>
            </a:r>
            <a:r>
              <a:rPr lang="fr-FR" sz="1400" dirty="0" err="1"/>
              <a:t>given</a:t>
            </a:r>
            <a:r>
              <a:rPr lang="fr-FR" sz="1400" dirty="0"/>
              <a:t> </a:t>
            </a:r>
            <a:r>
              <a:rPr lang="fr-FR" sz="1400" dirty="0" err="1"/>
              <a:t>coordinates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/>
              <a:t>In 1D, the </a:t>
            </a:r>
            <a:r>
              <a:rPr lang="fr-FR" sz="1400" dirty="0" err="1"/>
              <a:t>algorithm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pretty</a:t>
            </a:r>
            <a:r>
              <a:rPr lang="fr-FR" sz="1400" dirty="0"/>
              <a:t> </a:t>
            </a:r>
            <a:r>
              <a:rPr lang="fr-FR" sz="1400" dirty="0" err="1"/>
              <a:t>easy</a:t>
            </a:r>
            <a:r>
              <a:rPr lang="fr-FR" sz="1400" dirty="0"/>
              <a:t> :</a:t>
            </a:r>
          </a:p>
          <a:p>
            <a:r>
              <a:rPr lang="fr-FR" sz="1400" dirty="0" err="1"/>
              <a:t>try</a:t>
            </a:r>
            <a:r>
              <a:rPr lang="fr-FR" sz="1400" dirty="0"/>
              <a:t> to </a:t>
            </a:r>
            <a:r>
              <a:rPr lang="fr-FR" sz="1400" dirty="0" err="1"/>
              <a:t>find</a:t>
            </a:r>
            <a:r>
              <a:rPr lang="fr-FR" sz="1400" dirty="0"/>
              <a:t> the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value </a:t>
            </a:r>
            <a:r>
              <a:rPr lang="fr-FR" sz="1400" dirty="0" err="1"/>
              <a:t>closer</a:t>
            </a:r>
            <a:r>
              <a:rPr lang="fr-FR" sz="1400" dirty="0"/>
              <a:t> to 6.6 in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tree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54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77">
            <a:extLst>
              <a:ext uri="{FF2B5EF4-FFF2-40B4-BE49-F238E27FC236}">
                <a16:creationId xmlns:a16="http://schemas.microsoft.com/office/drawing/2014/main" id="{3D0C373E-BF97-4A4B-A643-849BB064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10" y="1326776"/>
            <a:ext cx="6634186" cy="497564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527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Multi </a:t>
            </a:r>
            <a:r>
              <a:rPr lang="fr-FR" sz="2800" b="1" dirty="0" err="1"/>
              <a:t>dimensionnal</a:t>
            </a:r>
            <a:r>
              <a:rPr lang="fr-FR" sz="2800" b="1" dirty="0"/>
              <a:t> BST : KD-</a:t>
            </a:r>
            <a:r>
              <a:rPr lang="fr-FR" sz="2800" b="1" dirty="0" err="1"/>
              <a:t>trees</a:t>
            </a:r>
            <a:endParaRPr lang="en-US" sz="28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B785A62-02EF-4F74-BC00-F963E341C5A3}"/>
              </a:ext>
            </a:extLst>
          </p:cNvPr>
          <p:cNvSpPr txBox="1"/>
          <p:nvPr/>
        </p:nvSpPr>
        <p:spPr>
          <a:xfrm>
            <a:off x="932329" y="1792941"/>
            <a:ext cx="43492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That’s</a:t>
            </a:r>
            <a:r>
              <a:rPr lang="fr-FR" sz="1400" dirty="0"/>
              <a:t>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gets</a:t>
            </a:r>
            <a:r>
              <a:rPr lang="fr-FR" sz="1400" dirty="0"/>
              <a:t> </a:t>
            </a:r>
            <a:r>
              <a:rPr lang="fr-FR" sz="1400" dirty="0" err="1"/>
              <a:t>complicated</a:t>
            </a:r>
            <a:r>
              <a:rPr lang="fr-FR" sz="1400" dirty="0"/>
              <a:t> : </a:t>
            </a:r>
            <a:r>
              <a:rPr lang="fr-FR" sz="1400" dirty="0" err="1"/>
              <a:t>here</a:t>
            </a:r>
            <a:r>
              <a:rPr lang="fr-FR" sz="1400" dirty="0"/>
              <a:t> </a:t>
            </a:r>
            <a:r>
              <a:rPr lang="fr-FR" sz="1400" dirty="0" err="1"/>
              <a:t>we’ll</a:t>
            </a:r>
            <a:r>
              <a:rPr lang="fr-FR" sz="1400" dirty="0"/>
              <a:t> </a:t>
            </a:r>
            <a:r>
              <a:rPr lang="fr-FR" sz="1400" dirty="0" err="1"/>
              <a:t>see</a:t>
            </a:r>
            <a:r>
              <a:rPr lang="fr-FR" sz="1400" dirty="0"/>
              <a:t> 2D-trees</a:t>
            </a:r>
          </a:p>
          <a:p>
            <a:r>
              <a:rPr lang="fr-FR" sz="1400" dirty="0"/>
              <a:t>but the </a:t>
            </a:r>
            <a:r>
              <a:rPr lang="fr-FR" sz="1400" dirty="0" err="1"/>
              <a:t>search</a:t>
            </a:r>
            <a:r>
              <a:rPr lang="fr-FR" sz="1400" dirty="0"/>
              <a:t> </a:t>
            </a:r>
            <a:r>
              <a:rPr lang="fr-FR" sz="1400" dirty="0" err="1"/>
              <a:t>algorithm</a:t>
            </a:r>
            <a:r>
              <a:rPr lang="fr-FR" sz="1400" dirty="0"/>
              <a:t> </a:t>
            </a:r>
            <a:r>
              <a:rPr lang="fr-FR" sz="1400" dirty="0" err="1"/>
              <a:t>works</a:t>
            </a:r>
            <a:r>
              <a:rPr lang="fr-FR" sz="1400" dirty="0"/>
              <a:t> in </a:t>
            </a:r>
            <a:r>
              <a:rPr lang="fr-FR" sz="1400" dirty="0" err="1"/>
              <a:t>any</a:t>
            </a:r>
            <a:r>
              <a:rPr lang="fr-FR" sz="1400" dirty="0"/>
              <a:t> dimension.</a:t>
            </a:r>
          </a:p>
          <a:p>
            <a:endParaRPr lang="fr-FR" sz="1400" dirty="0"/>
          </a:p>
          <a:p>
            <a:r>
              <a:rPr lang="fr-FR" sz="1400" dirty="0"/>
              <a:t>The </a:t>
            </a:r>
            <a:r>
              <a:rPr lang="fr-FR" sz="1400" dirty="0" err="1"/>
              <a:t>tree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made </a:t>
            </a:r>
            <a:r>
              <a:rPr lang="fr-FR" sz="1400" dirty="0" err="1"/>
              <a:t>so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 </a:t>
            </a:r>
            <a:r>
              <a:rPr lang="fr-FR" sz="1400" dirty="0" err="1"/>
              <a:t>divides</a:t>
            </a:r>
            <a:r>
              <a:rPr lang="fr-FR" sz="1400" dirty="0"/>
              <a:t> a dimension.</a:t>
            </a:r>
          </a:p>
          <a:p>
            <a:r>
              <a:rPr lang="fr-FR" sz="1400" dirty="0" err="1"/>
              <a:t>We’ll</a:t>
            </a:r>
            <a:r>
              <a:rPr lang="fr-FR" sz="1400" dirty="0"/>
              <a:t> </a:t>
            </a:r>
            <a:r>
              <a:rPr lang="fr-FR" sz="1400" dirty="0" err="1"/>
              <a:t>build</a:t>
            </a:r>
            <a:r>
              <a:rPr lang="fr-FR" sz="1400" dirty="0"/>
              <a:t> the </a:t>
            </a:r>
            <a:r>
              <a:rPr lang="fr-FR" sz="1400" dirty="0" err="1"/>
              <a:t>tree</a:t>
            </a:r>
            <a:r>
              <a:rPr lang="fr-FR" sz="1400" dirty="0"/>
              <a:t> for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scatter</a:t>
            </a:r>
            <a:r>
              <a:rPr lang="fr-FR" sz="1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75290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2E03919E-6060-452C-9F71-DDF2B40B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" y="3040568"/>
            <a:ext cx="4962445" cy="37218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527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Multi </a:t>
            </a:r>
            <a:r>
              <a:rPr lang="fr-FR" sz="2800" b="1" dirty="0" err="1"/>
              <a:t>dimensionnal</a:t>
            </a:r>
            <a:r>
              <a:rPr lang="fr-FR" sz="2800" b="1" dirty="0"/>
              <a:t> BST : KD-</a:t>
            </a:r>
            <a:r>
              <a:rPr lang="fr-FR" sz="2800" b="1" dirty="0" err="1"/>
              <a:t>trees</a:t>
            </a:r>
            <a:endParaRPr lang="en-US" sz="2800" b="1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539EE7B-6A09-42CB-A644-CE9313D809CE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548643-15A6-4A33-BD39-F572C637F636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C2C732D-4573-4286-854C-54E56340A103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8489576" y="392217"/>
            <a:ext cx="340793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554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First,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cut</a:t>
            </a:r>
            <a:r>
              <a:rPr lang="fr-FR" sz="1400" dirty="0"/>
              <a:t> the plan in </a:t>
            </a:r>
            <a:r>
              <a:rPr lang="fr-FR" sz="1400" dirty="0" err="1"/>
              <a:t>half</a:t>
            </a:r>
            <a:r>
              <a:rPr lang="fr-FR" sz="1400" dirty="0"/>
              <a:t> </a:t>
            </a:r>
            <a:r>
              <a:rPr lang="fr-FR" sz="1400" dirty="0" err="1"/>
              <a:t>through</a:t>
            </a:r>
            <a:r>
              <a:rPr lang="fr-FR" sz="1400" dirty="0"/>
              <a:t> the point in the middle of the x axis :</a:t>
            </a:r>
          </a:p>
        </p:txBody>
      </p:sp>
    </p:spTree>
    <p:extLst>
      <p:ext uri="{BB962C8B-B14F-4D97-AF65-F5344CB8AC3E}">
        <p14:creationId xmlns:p14="http://schemas.microsoft.com/office/powerpoint/2010/main" val="161685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16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 2D-tree</a:t>
            </a:r>
            <a:endParaRPr lang="en-US" sz="2800" b="1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539EE7B-6A09-42CB-A644-CE9313D809CE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0F2AA8B-1E54-402C-8794-C5A8D42213A1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(9, 4)</a:t>
            </a:r>
            <a:endParaRPr lang="en-US" sz="1200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F241404-42F1-4792-885C-7D4CEA9002A7}"/>
              </a:ext>
            </a:extLst>
          </p:cNvPr>
          <p:cNvCxnSpPr>
            <a:cxnSpLocks/>
            <a:stCxn id="27" idx="3"/>
            <a:endCxn id="35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3F72F40-14EC-4238-B4B0-19D7D5DFF28D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EAB053F-E7D0-4D42-8EF0-6F517F48C0DE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(1, 6)</a:t>
            </a:r>
            <a:endParaRPr lang="en-US" sz="1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548643-15A6-4A33-BD39-F572C637F636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D327997-1ECE-4160-B8F7-FFEE793754A5}"/>
              </a:ext>
            </a:extLst>
          </p:cNvPr>
          <p:cNvSpPr txBox="1"/>
          <p:nvPr/>
        </p:nvSpPr>
        <p:spPr>
          <a:xfrm>
            <a:off x="11901931" y="2040560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C2C732D-4573-4286-854C-54E56340A103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8489576" y="392217"/>
            <a:ext cx="340793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D666A6-18D6-4046-ACDD-AE8355486239}"/>
              </a:ext>
            </a:extLst>
          </p:cNvPr>
          <p:cNvCxnSpPr>
            <a:cxnSpLocks/>
          </p:cNvCxnSpPr>
          <p:nvPr/>
        </p:nvCxnSpPr>
        <p:spPr>
          <a:xfrm flipH="1">
            <a:off x="7028329" y="2394125"/>
            <a:ext cx="48691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409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Then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cut</a:t>
            </a:r>
            <a:r>
              <a:rPr lang="fr-FR" sz="1400" dirty="0"/>
              <a:t> the </a:t>
            </a:r>
            <a:r>
              <a:rPr lang="fr-FR" sz="1400" dirty="0" err="1"/>
              <a:t>left</a:t>
            </a:r>
            <a:r>
              <a:rPr lang="fr-FR" sz="1400" dirty="0"/>
              <a:t> part and the right part in </a:t>
            </a:r>
            <a:r>
              <a:rPr lang="fr-FR" sz="1400" dirty="0" err="1"/>
              <a:t>halves</a:t>
            </a:r>
            <a:r>
              <a:rPr lang="fr-FR" sz="1400" dirty="0"/>
              <a:t> :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EEED3DBF-9FD2-4574-9489-D1B478A8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" y="3037713"/>
            <a:ext cx="4962445" cy="37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8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E77EA6-F19F-4255-97DC-686F3A424F0E}"/>
              </a:ext>
            </a:extLst>
          </p:cNvPr>
          <p:cNvSpPr txBox="1"/>
          <p:nvPr/>
        </p:nvSpPr>
        <p:spPr>
          <a:xfrm>
            <a:off x="8882294" y="427775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(10, 1)</a:t>
            </a:r>
            <a:endParaRPr lang="en-US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BFF266-7758-49D6-AE1F-21A051068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" y="3037713"/>
            <a:ext cx="4962445" cy="37218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16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 2D-tree</a:t>
            </a:r>
            <a:endParaRPr lang="en-US" sz="28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458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And </a:t>
            </a:r>
            <a:r>
              <a:rPr lang="fr-FR" sz="1400" dirty="0" err="1"/>
              <a:t>then</a:t>
            </a:r>
            <a:r>
              <a:rPr lang="fr-FR" sz="1400" dirty="0"/>
              <a:t> rince and </a:t>
            </a:r>
            <a:r>
              <a:rPr lang="fr-FR" sz="1400" dirty="0" err="1"/>
              <a:t>repeat</a:t>
            </a:r>
            <a:r>
              <a:rPr lang="fr-FR" sz="1400" dirty="0"/>
              <a:t> </a:t>
            </a:r>
            <a:r>
              <a:rPr lang="fr-FR" sz="1400" dirty="0" err="1"/>
              <a:t>until</a:t>
            </a:r>
            <a:r>
              <a:rPr lang="fr-FR" sz="1400" dirty="0"/>
              <a:t> all the points are in the </a:t>
            </a:r>
            <a:r>
              <a:rPr lang="fr-FR" sz="1400" dirty="0" err="1"/>
              <a:t>tree</a:t>
            </a:r>
            <a:r>
              <a:rPr lang="fr-FR" sz="1400" dirty="0"/>
              <a:t> :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47C5B06-A49A-4A72-A398-ED8EADA431F5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319B5F5-3E5B-4372-AD79-FB953DE7F93F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(9, 4)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050F35C-D431-4DFF-B774-FA74758FCC17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5CEB10E-EB89-435B-9B2A-5DFE83653FF8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(8, 7)</a:t>
            </a:r>
            <a:endParaRPr lang="en-US" sz="1200" dirty="0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63EA8DC-458B-4600-9084-E0CD04DB686B}"/>
              </a:ext>
            </a:extLst>
          </p:cNvPr>
          <p:cNvCxnSpPr>
            <a:cxnSpLocks/>
            <a:stCxn id="51" idx="3"/>
            <a:endCxn id="66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9765072-911C-4D79-B9AD-30ECBB93778D}"/>
              </a:ext>
            </a:extLst>
          </p:cNvPr>
          <p:cNvCxnSpPr>
            <a:cxnSpLocks/>
            <a:stCxn id="51" idx="5"/>
            <a:endCxn id="52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AB1A228-BE91-4DBB-AAA3-CFBB675F67C8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2878C5D-E8D5-477C-8489-F4544C87BC49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7003AB3A-6FCF-4C2E-B09D-7DC07B3C0D74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(1, 6)</a:t>
            </a:r>
            <a:endParaRPr lang="en-US" sz="12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03D3FDF-A6A2-4BB0-AB54-8B0B37FA6CEF}"/>
              </a:ext>
            </a:extLst>
          </p:cNvPr>
          <p:cNvSpPr/>
          <p:nvPr/>
        </p:nvSpPr>
        <p:spPr>
          <a:xfrm>
            <a:off x="5234804" y="407756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(2, 2)</a:t>
            </a:r>
            <a:endParaRPr lang="en-US" sz="1200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CBE80F-8705-44FD-9931-5899DF689F82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(3, 7)</a:t>
            </a:r>
            <a:endParaRPr lang="en-US" sz="1200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1EE7DF5-7936-4BF3-8DDC-317AAF69F6AD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5751089" y="2664951"/>
            <a:ext cx="1014015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D808CA3-1321-4355-A204-7D1550C2D059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6D64737E-14F5-4CA3-BFA4-3438C922EE04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F13CD7-8D27-48C5-BCB9-3BE23BA892DA}"/>
              </a:ext>
            </a:extLst>
          </p:cNvPr>
          <p:cNvSpPr txBox="1"/>
          <p:nvPr/>
        </p:nvSpPr>
        <p:spPr>
          <a:xfrm>
            <a:off x="11901931" y="4074055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188A100-E654-4E6B-8F99-3CA40923BC5E}"/>
              </a:ext>
            </a:extLst>
          </p:cNvPr>
          <p:cNvSpPr txBox="1"/>
          <p:nvPr/>
        </p:nvSpPr>
        <p:spPr>
          <a:xfrm>
            <a:off x="11901931" y="2040560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6C4988B1-FE68-4515-9D5F-EC0891F0A236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8489576" y="392217"/>
            <a:ext cx="340793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0D6B7C9-B1E9-4C71-9653-6D738872CC9C}"/>
              </a:ext>
            </a:extLst>
          </p:cNvPr>
          <p:cNvCxnSpPr>
            <a:cxnSpLocks/>
          </p:cNvCxnSpPr>
          <p:nvPr/>
        </p:nvCxnSpPr>
        <p:spPr>
          <a:xfrm flipH="1">
            <a:off x="7028329" y="2394125"/>
            <a:ext cx="48691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F4D1DFC-FF6D-402E-8FB1-BABC2C6AFF17}"/>
              </a:ext>
            </a:extLst>
          </p:cNvPr>
          <p:cNvCxnSpPr>
            <a:cxnSpLocks/>
          </p:cNvCxnSpPr>
          <p:nvPr/>
        </p:nvCxnSpPr>
        <p:spPr>
          <a:xfrm flipH="1">
            <a:off x="5519547" y="4384290"/>
            <a:ext cx="63779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23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644</Words>
  <Application>Microsoft Office PowerPoint</Application>
  <PresentationFormat>Grand écran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Leroy Milo</dc:creator>
  <cp:lastModifiedBy>Adriaan Lecorche</cp:lastModifiedBy>
  <cp:revision>30</cp:revision>
  <dcterms:created xsi:type="dcterms:W3CDTF">2022-02-20T19:42:33Z</dcterms:created>
  <dcterms:modified xsi:type="dcterms:W3CDTF">2022-03-08T08:41:51Z</dcterms:modified>
</cp:coreProperties>
</file>