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5503E2-CB2B-47AD-81AC-CF0DC5570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B441B93-CC85-456C-A4BE-34F28B00C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DD7E1E-0E27-46AB-A1C6-42CFF5384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49F1-D1FB-4BDB-8F66-ADBF59504BEA}" type="datetimeFigureOut">
              <a:rPr lang="en-US" smtClean="0"/>
              <a:t>2023/03/21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8417AA-89D0-4A57-A247-81A32BFA8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D5EEBD-DAEB-4DC1-BE77-93465C786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F26F-59CC-402B-9F03-6EBEDC593F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52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5DD487-D4FD-4E38-9E12-A6F9BF06E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45292B0-EA4A-454E-B814-E8B71B530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EAC314-A2E7-4048-ABBE-284849F36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49F1-D1FB-4BDB-8F66-ADBF59504BEA}" type="datetimeFigureOut">
              <a:rPr lang="en-US" smtClean="0"/>
              <a:t>2023/03/21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1FB092-620E-4420-861F-C9C69D898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42365B-9124-4B46-8899-30C70B0F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F26F-59CC-402B-9F03-6EBEDC593F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75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A2964BC-7240-4286-AB04-DDF39F57D1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2EA318E-340A-4A07-A8AC-C0421DB21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EC7C8C-6E87-4D2B-B689-F83D13A2A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49F1-D1FB-4BDB-8F66-ADBF59504BEA}" type="datetimeFigureOut">
              <a:rPr lang="en-US" smtClean="0"/>
              <a:t>2023/03/21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CD98BF-2A5F-4914-804A-EFA609C34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9E20CE-12D1-4AA6-9C80-DA7797818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F26F-59CC-402B-9F03-6EBEDC593F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25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A63E45-A342-46B6-9FF0-589A4EEA8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863A73-9B15-4AE2-AA6B-75B2F5B95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30DD1B-C56F-4A82-82DE-985E19319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49F1-D1FB-4BDB-8F66-ADBF59504BEA}" type="datetimeFigureOut">
              <a:rPr lang="en-US" smtClean="0"/>
              <a:t>2023/03/21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AACA14-84F6-4291-BFE5-31E5522F9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B943EA-DEA8-421B-992D-A785450C1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F26F-59CC-402B-9F03-6EBEDC593F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934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E5A582-0286-469E-BE25-195E5DB22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27F02D-24AF-45F6-BB3A-3FD592DA9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31DE55-1E4B-43A2-9554-9D3B9969A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49F1-D1FB-4BDB-8F66-ADBF59504BEA}" type="datetimeFigureOut">
              <a:rPr lang="en-US" smtClean="0"/>
              <a:t>2023/03/21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EAA97B-481E-4078-B09F-C91B94CE6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E69B1A-4FFC-446C-8628-C1DB0AC06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F26F-59CC-402B-9F03-6EBEDC593F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267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04970-24B6-49B5-9E14-09393E3F4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240743-8DBA-4FAC-8594-E1CB1BCDBC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862A264-2FD1-45FD-954F-10DAB0A10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C0DF08-04A3-4F3F-90A5-B92BE8C24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49F1-D1FB-4BDB-8F66-ADBF59504BEA}" type="datetimeFigureOut">
              <a:rPr lang="en-US" smtClean="0"/>
              <a:t>2023/03/21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3F3CC8E-D61F-4554-9929-9F70427E6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90F0085-1AAC-48D3-89CE-7296FDAC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F26F-59CC-402B-9F03-6EBEDC593F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569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C36402-5E6A-48EA-9455-B185B898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94C7CB-FB4C-482C-9C62-732C5AD8C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A87D0C7-3702-4FE8-81C6-463B06C97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9491CAA-D4E2-4142-9F11-1E89683B3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B83A42-0F67-43DC-9AA2-975AA4550D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7A01401-7B46-421C-B7C0-30C738A2D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49F1-D1FB-4BDB-8F66-ADBF59504BEA}" type="datetimeFigureOut">
              <a:rPr lang="en-US" smtClean="0"/>
              <a:t>2023/03/21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D824AEC-0765-4678-9E82-E44234DB5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A099AE0-9E80-446E-835D-8B1D20A05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F26F-59CC-402B-9F03-6EBEDC593F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597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DE0F2B-1BD6-40AA-986D-0047A3FF0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5B1F248-FC52-452A-986F-F2C077BBE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49F1-D1FB-4BDB-8F66-ADBF59504BEA}" type="datetimeFigureOut">
              <a:rPr lang="en-US" smtClean="0"/>
              <a:t>2023/03/21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FF3B355-A389-4749-B399-D08164E08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35DDDCD-59AD-4C41-9B7D-AE2FCB90C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F26F-59CC-402B-9F03-6EBEDC593F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733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C764D6F-FA6B-47FB-8FEE-F8DF0D32B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49F1-D1FB-4BDB-8F66-ADBF59504BEA}" type="datetimeFigureOut">
              <a:rPr lang="en-US" smtClean="0"/>
              <a:t>2023/03/21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425A0CC-5402-4355-ABB1-5A3171923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F18924-03F9-42B0-86BA-B8D6B2F3F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F26F-59CC-402B-9F03-6EBEDC593F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881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A7F370-C1A9-488A-B26B-E046E12EB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FF12F7-28B8-4963-B629-6DAA2253E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ACAEEEB-1469-4A71-B689-76E2B71C5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A415C2-4E36-4EF7-BB37-148E59F3C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49F1-D1FB-4BDB-8F66-ADBF59504BEA}" type="datetimeFigureOut">
              <a:rPr lang="en-US" smtClean="0"/>
              <a:t>2023/03/21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02C528-0033-4F4C-8F47-6DD33BC6A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675206-2A8A-408E-927E-620DB161A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F26F-59CC-402B-9F03-6EBEDC593F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26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FB3B9B-C3C5-40CF-8495-DB59C63C6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F994B3E-67FE-4F08-9DFC-8922BB240E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C670626-6421-4699-9743-E65DD20CD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5B4D738-E82C-4FA8-9FDF-0105553DA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49F1-D1FB-4BDB-8F66-ADBF59504BEA}" type="datetimeFigureOut">
              <a:rPr lang="en-US" smtClean="0"/>
              <a:t>2023/03/21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9990129-9DE8-42F2-B771-8189A61F1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9737D76-7750-49D7-A51F-0680D8375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F26F-59CC-402B-9F03-6EBEDC593F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8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1D03D0C-14E3-45F0-86E4-757F4D0E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6DFE9D3-C85C-4ED4-BE1E-11B344FFA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31CFE4-1759-40EF-85AD-1D7B50B2A0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549F1-D1FB-4BDB-8F66-ADBF59504BEA}" type="datetimeFigureOut">
              <a:rPr lang="en-US" smtClean="0"/>
              <a:t>2023/03/21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FA63A3-8B3E-4DC0-9599-6B040409F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EC0A7E-817C-4352-8567-FD0BDEED2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6F26F-59CC-402B-9F03-6EBEDC593F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7444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9D594A6-0114-46E8-8A7A-E401707CFC2A}"/>
              </a:ext>
            </a:extLst>
          </p:cNvPr>
          <p:cNvSpPr txBox="1"/>
          <p:nvPr/>
        </p:nvSpPr>
        <p:spPr>
          <a:xfrm>
            <a:off x="493865" y="1907940"/>
            <a:ext cx="58641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000" b="1" dirty="0" err="1">
                <a:latin typeface="Bahnschrift SemiBold" panose="020B0502040204020203" pitchFamily="34" charset="0"/>
              </a:rPr>
              <a:t>Binary</a:t>
            </a:r>
            <a:r>
              <a:rPr lang="fr-FR" sz="4000" b="1" dirty="0">
                <a:latin typeface="Bahnschrift SemiBold" panose="020B0502040204020203" pitchFamily="34" charset="0"/>
              </a:rPr>
              <a:t> </a:t>
            </a:r>
            <a:r>
              <a:rPr lang="fr-FR" sz="4000" b="1" dirty="0" err="1">
                <a:latin typeface="Bahnschrift SemiBold" panose="020B0502040204020203" pitchFamily="34" charset="0"/>
              </a:rPr>
              <a:t>search</a:t>
            </a:r>
            <a:r>
              <a:rPr lang="fr-FR" sz="4000" b="1" dirty="0">
                <a:latin typeface="Bahnschrift SemiBold" panose="020B0502040204020203" pitchFamily="34" charset="0"/>
              </a:rPr>
              <a:t> </a:t>
            </a:r>
            <a:r>
              <a:rPr lang="fr-FR" sz="4000" b="1" dirty="0" err="1">
                <a:latin typeface="Bahnschrift SemiBold" panose="020B0502040204020203" pitchFamily="34" charset="0"/>
              </a:rPr>
              <a:t>trees</a:t>
            </a:r>
            <a:endParaRPr lang="fr-FR" sz="4000" b="1" dirty="0">
              <a:latin typeface="Bahnschrift SemiBold" panose="020B0502040204020203" pitchFamily="34" charset="0"/>
            </a:endParaRPr>
          </a:p>
          <a:p>
            <a:pPr algn="ctr"/>
            <a:r>
              <a:rPr lang="fr-FR" sz="4000" b="1" dirty="0">
                <a:latin typeface="Bahnschrift SemiBold" panose="020B0502040204020203" pitchFamily="34" charset="0"/>
              </a:rPr>
              <a:t>and </a:t>
            </a:r>
            <a:r>
              <a:rPr lang="en-US" sz="4000" b="1" dirty="0">
                <a:latin typeface="Bahnschrift SemiBold" panose="020B0502040204020203" pitchFamily="34" charset="0"/>
              </a:rPr>
              <a:t>K-dimensional</a:t>
            </a:r>
            <a:r>
              <a:rPr lang="fr-FR" sz="4000" b="1" dirty="0">
                <a:latin typeface="Bahnschrift SemiBold" panose="020B0502040204020203" pitchFamily="34" charset="0"/>
              </a:rPr>
              <a:t> </a:t>
            </a:r>
            <a:r>
              <a:rPr lang="fr-FR" sz="4000" b="1" dirty="0" err="1">
                <a:latin typeface="Bahnschrift SemiBold" panose="020B0502040204020203" pitchFamily="34" charset="0"/>
              </a:rPr>
              <a:t>trees</a:t>
            </a:r>
            <a:endParaRPr lang="en-US" sz="4000" b="1" dirty="0">
              <a:latin typeface="Bahnschrift SemiBold" panose="020B0502040204020203" pitchFamily="34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0587E659-5AA7-453D-8335-DCB54C94A544}"/>
              </a:ext>
            </a:extLst>
          </p:cNvPr>
          <p:cNvSpPr/>
          <p:nvPr/>
        </p:nvSpPr>
        <p:spPr>
          <a:xfrm>
            <a:off x="8121736" y="45720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AB6D6A0-97DA-4E73-8AAD-E3D02AF41C5C}"/>
              </a:ext>
            </a:extLst>
          </p:cNvPr>
          <p:cNvSpPr/>
          <p:nvPr/>
        </p:nvSpPr>
        <p:spPr>
          <a:xfrm>
            <a:off x="9532005" y="2045600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56EB88F-62F8-427D-BCB2-3C86DD09987D}"/>
              </a:ext>
            </a:extLst>
          </p:cNvPr>
          <p:cNvSpPr/>
          <p:nvPr/>
        </p:nvSpPr>
        <p:spPr>
          <a:xfrm>
            <a:off x="8800485" y="4047569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53CE2B2A-5AB4-4580-B25B-D301BB514044}"/>
              </a:ext>
            </a:extLst>
          </p:cNvPr>
          <p:cNvSpPr/>
          <p:nvPr/>
        </p:nvSpPr>
        <p:spPr>
          <a:xfrm>
            <a:off x="10263525" y="4047569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D757747-4712-4D87-A5C4-206B424EB4FF}"/>
              </a:ext>
            </a:extLst>
          </p:cNvPr>
          <p:cNvCxnSpPr>
            <a:cxnSpLocks/>
            <a:stCxn id="5" idx="3"/>
            <a:endCxn id="24" idx="7"/>
          </p:cNvCxnSpPr>
          <p:nvPr/>
        </p:nvCxnSpPr>
        <p:spPr>
          <a:xfrm flipH="1">
            <a:off x="7282366" y="670111"/>
            <a:ext cx="946499" cy="1477578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049D75B9-820A-4FE8-BC26-5105C55AC30E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8746127" y="670111"/>
            <a:ext cx="893007" cy="1482618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83667DAA-3E97-4C71-9E6C-6691722F2356}"/>
              </a:ext>
            </a:extLst>
          </p:cNvPr>
          <p:cNvCxnSpPr>
            <a:cxnSpLocks/>
          </p:cNvCxnSpPr>
          <p:nvPr/>
        </p:nvCxnSpPr>
        <p:spPr>
          <a:xfrm flipH="1">
            <a:off x="9307473" y="2745595"/>
            <a:ext cx="451948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304CD2C5-14D6-4FA4-A0D5-13B85D8F6178}"/>
              </a:ext>
            </a:extLst>
          </p:cNvPr>
          <p:cNvCxnSpPr>
            <a:cxnSpLocks/>
          </p:cNvCxnSpPr>
          <p:nvPr/>
        </p:nvCxnSpPr>
        <p:spPr>
          <a:xfrm>
            <a:off x="10037551" y="2745595"/>
            <a:ext cx="453390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E4F27B0A-46F6-4D12-97A9-D529F583162D}"/>
              </a:ext>
            </a:extLst>
          </p:cNvPr>
          <p:cNvSpPr/>
          <p:nvPr/>
        </p:nvSpPr>
        <p:spPr>
          <a:xfrm>
            <a:off x="6657975" y="2040560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3F2EEC99-C16C-4CB4-BD01-6C21FEC8B873}"/>
              </a:ext>
            </a:extLst>
          </p:cNvPr>
          <p:cNvSpPr/>
          <p:nvPr/>
        </p:nvSpPr>
        <p:spPr>
          <a:xfrm>
            <a:off x="5926455" y="4042529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7FE31412-B042-415B-A253-7B0AFC48DC66}"/>
              </a:ext>
            </a:extLst>
          </p:cNvPr>
          <p:cNvSpPr/>
          <p:nvPr/>
        </p:nvSpPr>
        <p:spPr>
          <a:xfrm>
            <a:off x="7389495" y="4042529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AE2BC244-89B5-48D3-A64F-9A3D929B23D3}"/>
              </a:ext>
            </a:extLst>
          </p:cNvPr>
          <p:cNvCxnSpPr>
            <a:cxnSpLocks/>
          </p:cNvCxnSpPr>
          <p:nvPr/>
        </p:nvCxnSpPr>
        <p:spPr>
          <a:xfrm flipH="1">
            <a:off x="6433443" y="2740555"/>
            <a:ext cx="451948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8451E1BC-01C3-47B8-BE66-F7FEF7D06596}"/>
              </a:ext>
            </a:extLst>
          </p:cNvPr>
          <p:cNvCxnSpPr>
            <a:cxnSpLocks/>
          </p:cNvCxnSpPr>
          <p:nvPr/>
        </p:nvCxnSpPr>
        <p:spPr>
          <a:xfrm>
            <a:off x="7163521" y="2740555"/>
            <a:ext cx="453390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FC20CD7-65AB-48A5-8D0C-22672154A338}"/>
              </a:ext>
            </a:extLst>
          </p:cNvPr>
          <p:cNvSpPr/>
          <p:nvPr/>
        </p:nvSpPr>
        <p:spPr>
          <a:xfrm>
            <a:off x="9532005" y="6059553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4A895EE4-2493-46FD-A499-76B9933906D7}"/>
              </a:ext>
            </a:extLst>
          </p:cNvPr>
          <p:cNvSpPr/>
          <p:nvPr/>
        </p:nvSpPr>
        <p:spPr>
          <a:xfrm>
            <a:off x="10995045" y="6059553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DEC34E4D-B131-4325-9A72-B34980F4BD55}"/>
              </a:ext>
            </a:extLst>
          </p:cNvPr>
          <p:cNvCxnSpPr>
            <a:cxnSpLocks/>
          </p:cNvCxnSpPr>
          <p:nvPr/>
        </p:nvCxnSpPr>
        <p:spPr>
          <a:xfrm flipH="1">
            <a:off x="10038993" y="4757579"/>
            <a:ext cx="451948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011051CE-6503-40E3-83D1-4D14953961D1}"/>
              </a:ext>
            </a:extLst>
          </p:cNvPr>
          <p:cNvCxnSpPr>
            <a:cxnSpLocks/>
          </p:cNvCxnSpPr>
          <p:nvPr/>
        </p:nvCxnSpPr>
        <p:spPr>
          <a:xfrm>
            <a:off x="10769071" y="4757579"/>
            <a:ext cx="453390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EA95CC8C-4ABE-4301-A2DB-CBAF282259BF}"/>
              </a:ext>
            </a:extLst>
          </p:cNvPr>
          <p:cNvSpPr/>
          <p:nvPr/>
        </p:nvSpPr>
        <p:spPr>
          <a:xfrm>
            <a:off x="6670103" y="6028027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426905DC-AA31-46F7-A4DC-AD4AC60CD3DC}"/>
              </a:ext>
            </a:extLst>
          </p:cNvPr>
          <p:cNvSpPr/>
          <p:nvPr/>
        </p:nvSpPr>
        <p:spPr>
          <a:xfrm>
            <a:off x="8133143" y="6028027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C79D6798-8A84-4009-BED0-0FF2FCD8CC83}"/>
              </a:ext>
            </a:extLst>
          </p:cNvPr>
          <p:cNvCxnSpPr>
            <a:cxnSpLocks/>
          </p:cNvCxnSpPr>
          <p:nvPr/>
        </p:nvCxnSpPr>
        <p:spPr>
          <a:xfrm flipH="1">
            <a:off x="7177091" y="4726053"/>
            <a:ext cx="451948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48EE37EE-D926-489D-813A-FE60F89376DC}"/>
              </a:ext>
            </a:extLst>
          </p:cNvPr>
          <p:cNvCxnSpPr>
            <a:cxnSpLocks/>
          </p:cNvCxnSpPr>
          <p:nvPr/>
        </p:nvCxnSpPr>
        <p:spPr>
          <a:xfrm>
            <a:off x="7907169" y="4726053"/>
            <a:ext cx="453390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lipse 41">
            <a:extLst>
              <a:ext uri="{FF2B5EF4-FFF2-40B4-BE49-F238E27FC236}">
                <a16:creationId xmlns:a16="http://schemas.microsoft.com/office/drawing/2014/main" id="{E4F3A628-4A59-4CD7-8121-ACE3CD6BB680}"/>
              </a:ext>
            </a:extLst>
          </p:cNvPr>
          <p:cNvSpPr/>
          <p:nvPr/>
        </p:nvSpPr>
        <p:spPr>
          <a:xfrm>
            <a:off x="5204073" y="6059553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E04F58C-A589-418D-A0C0-CED909C6821A}"/>
              </a:ext>
            </a:extLst>
          </p:cNvPr>
          <p:cNvCxnSpPr>
            <a:cxnSpLocks/>
          </p:cNvCxnSpPr>
          <p:nvPr/>
        </p:nvCxnSpPr>
        <p:spPr>
          <a:xfrm flipH="1">
            <a:off x="5711061" y="4757579"/>
            <a:ext cx="451948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769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65E47F44-7B1A-4042-A946-6DD6689755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1" y="3037713"/>
            <a:ext cx="4962445" cy="372183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8E77EA6-F19F-4255-97DC-686F3A424F0E}"/>
              </a:ext>
            </a:extLst>
          </p:cNvPr>
          <p:cNvSpPr txBox="1"/>
          <p:nvPr/>
        </p:nvSpPr>
        <p:spPr>
          <a:xfrm>
            <a:off x="8882294" y="4277758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(10, 1)</a:t>
            </a:r>
            <a:endParaRPr lang="en-US" sz="12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5A64BE3-BA1D-49EE-8D75-9CD2E702D141}"/>
              </a:ext>
            </a:extLst>
          </p:cNvPr>
          <p:cNvSpPr txBox="1"/>
          <p:nvPr/>
        </p:nvSpPr>
        <p:spPr>
          <a:xfrm>
            <a:off x="1192542" y="555584"/>
            <a:ext cx="1615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A 2D-tree</a:t>
            </a:r>
            <a:endParaRPr lang="en-US" sz="2800" b="1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70B18FBE-DE2B-4C20-A9EE-FE2BB166759D}"/>
              </a:ext>
            </a:extLst>
          </p:cNvPr>
          <p:cNvSpPr txBox="1"/>
          <p:nvPr/>
        </p:nvSpPr>
        <p:spPr>
          <a:xfrm>
            <a:off x="932329" y="1792941"/>
            <a:ext cx="458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And </a:t>
            </a:r>
            <a:r>
              <a:rPr lang="fr-FR" sz="1400" dirty="0" err="1"/>
              <a:t>then</a:t>
            </a:r>
            <a:r>
              <a:rPr lang="fr-FR" sz="1400" dirty="0"/>
              <a:t> rince and </a:t>
            </a:r>
            <a:r>
              <a:rPr lang="fr-FR" sz="1400" dirty="0" err="1"/>
              <a:t>repeat</a:t>
            </a:r>
            <a:r>
              <a:rPr lang="fr-FR" sz="1400" dirty="0"/>
              <a:t> </a:t>
            </a:r>
            <a:r>
              <a:rPr lang="fr-FR" sz="1400" dirty="0" err="1"/>
              <a:t>until</a:t>
            </a:r>
            <a:r>
              <a:rPr lang="fr-FR" sz="1400" dirty="0"/>
              <a:t> all the points are in the </a:t>
            </a:r>
            <a:r>
              <a:rPr lang="fr-FR" sz="1400" dirty="0" err="1"/>
              <a:t>tree</a:t>
            </a:r>
            <a:r>
              <a:rPr lang="fr-FR" sz="1400" dirty="0"/>
              <a:t> :</a:t>
            </a: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047C5B06-A49A-4A72-A398-ED8EADA431F5}"/>
              </a:ext>
            </a:extLst>
          </p:cNvPr>
          <p:cNvSpPr/>
          <p:nvPr/>
        </p:nvSpPr>
        <p:spPr>
          <a:xfrm>
            <a:off x="8121736" y="45720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(6, 5)</a:t>
            </a:r>
            <a:endParaRPr lang="en-US" sz="120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5319B5F5-3E5B-4372-AD79-FB953DE7F93F}"/>
              </a:ext>
            </a:extLst>
          </p:cNvPr>
          <p:cNvSpPr/>
          <p:nvPr/>
        </p:nvSpPr>
        <p:spPr>
          <a:xfrm>
            <a:off x="9532005" y="2045600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(9, 4)</a:t>
            </a:r>
            <a:endParaRPr lang="en-US" sz="1200" dirty="0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8050F35C-D431-4DFF-B774-FA74758FCC17}"/>
              </a:ext>
            </a:extLst>
          </p:cNvPr>
          <p:cNvSpPr/>
          <p:nvPr/>
        </p:nvSpPr>
        <p:spPr>
          <a:xfrm>
            <a:off x="8800485" y="4047569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45CEB10E-EB89-435B-9B2A-5DFE83653FF8}"/>
              </a:ext>
            </a:extLst>
          </p:cNvPr>
          <p:cNvSpPr/>
          <p:nvPr/>
        </p:nvSpPr>
        <p:spPr>
          <a:xfrm>
            <a:off x="10263525" y="4047569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(8, 7)</a:t>
            </a:r>
            <a:endParaRPr lang="en-US" sz="1200" dirty="0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E63EA8DC-458B-4600-9084-E0CD04DB686B}"/>
              </a:ext>
            </a:extLst>
          </p:cNvPr>
          <p:cNvCxnSpPr>
            <a:cxnSpLocks/>
            <a:stCxn id="51" idx="3"/>
            <a:endCxn id="66" idx="7"/>
          </p:cNvCxnSpPr>
          <p:nvPr/>
        </p:nvCxnSpPr>
        <p:spPr>
          <a:xfrm flipH="1">
            <a:off x="7282366" y="670111"/>
            <a:ext cx="946499" cy="1477578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99765072-911C-4D79-B9AD-30ECBB93778D}"/>
              </a:ext>
            </a:extLst>
          </p:cNvPr>
          <p:cNvCxnSpPr>
            <a:cxnSpLocks/>
            <a:stCxn id="51" idx="5"/>
            <a:endCxn id="52" idx="1"/>
          </p:cNvCxnSpPr>
          <p:nvPr/>
        </p:nvCxnSpPr>
        <p:spPr>
          <a:xfrm>
            <a:off x="8746127" y="670111"/>
            <a:ext cx="893007" cy="1482618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4AB1A228-BE91-4DBB-AAA3-CFBB675F67C8}"/>
              </a:ext>
            </a:extLst>
          </p:cNvPr>
          <p:cNvCxnSpPr>
            <a:cxnSpLocks/>
          </p:cNvCxnSpPr>
          <p:nvPr/>
        </p:nvCxnSpPr>
        <p:spPr>
          <a:xfrm flipH="1">
            <a:off x="9307473" y="2745595"/>
            <a:ext cx="451948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62878C5D-E8D5-477C-8489-F4544C87BC49}"/>
              </a:ext>
            </a:extLst>
          </p:cNvPr>
          <p:cNvCxnSpPr>
            <a:cxnSpLocks/>
          </p:cNvCxnSpPr>
          <p:nvPr/>
        </p:nvCxnSpPr>
        <p:spPr>
          <a:xfrm>
            <a:off x="10037551" y="2745595"/>
            <a:ext cx="453390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lipse 65">
            <a:extLst>
              <a:ext uri="{FF2B5EF4-FFF2-40B4-BE49-F238E27FC236}">
                <a16:creationId xmlns:a16="http://schemas.microsoft.com/office/drawing/2014/main" id="{7003AB3A-6FCF-4C2E-B09D-7DC07B3C0D74}"/>
              </a:ext>
            </a:extLst>
          </p:cNvPr>
          <p:cNvSpPr/>
          <p:nvPr/>
        </p:nvSpPr>
        <p:spPr>
          <a:xfrm>
            <a:off x="6657975" y="2040560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(1, 6)</a:t>
            </a:r>
            <a:endParaRPr lang="en-US" sz="1200" dirty="0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DFCBE80F-8705-44FD-9931-5899DF689F82}"/>
              </a:ext>
            </a:extLst>
          </p:cNvPr>
          <p:cNvSpPr/>
          <p:nvPr/>
        </p:nvSpPr>
        <p:spPr>
          <a:xfrm>
            <a:off x="7389495" y="4042529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(3, 7)</a:t>
            </a:r>
            <a:endParaRPr lang="en-US" sz="1200" dirty="0"/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6D808CA3-1321-4355-A204-7D1550C2D059}"/>
              </a:ext>
            </a:extLst>
          </p:cNvPr>
          <p:cNvCxnSpPr>
            <a:cxnSpLocks/>
          </p:cNvCxnSpPr>
          <p:nvPr/>
        </p:nvCxnSpPr>
        <p:spPr>
          <a:xfrm>
            <a:off x="7163521" y="2740555"/>
            <a:ext cx="453390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Ellipse 72">
            <a:extLst>
              <a:ext uri="{FF2B5EF4-FFF2-40B4-BE49-F238E27FC236}">
                <a16:creationId xmlns:a16="http://schemas.microsoft.com/office/drawing/2014/main" id="{7FFD7446-8F87-4F5A-9D56-0412AEABD2FA}"/>
              </a:ext>
            </a:extLst>
          </p:cNvPr>
          <p:cNvSpPr/>
          <p:nvPr/>
        </p:nvSpPr>
        <p:spPr>
          <a:xfrm>
            <a:off x="9532005" y="6059553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F0856CD6-F6A9-4420-9E0E-ABBFCE4FD493}"/>
              </a:ext>
            </a:extLst>
          </p:cNvPr>
          <p:cNvSpPr/>
          <p:nvPr/>
        </p:nvSpPr>
        <p:spPr>
          <a:xfrm>
            <a:off x="10995045" y="6059553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7D45C9B8-23D4-4B3B-AEBE-5DDD1DD48E20}"/>
              </a:ext>
            </a:extLst>
          </p:cNvPr>
          <p:cNvCxnSpPr>
            <a:cxnSpLocks/>
          </p:cNvCxnSpPr>
          <p:nvPr/>
        </p:nvCxnSpPr>
        <p:spPr>
          <a:xfrm>
            <a:off x="10769071" y="4757579"/>
            <a:ext cx="453390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Ellipse 75">
            <a:extLst>
              <a:ext uri="{FF2B5EF4-FFF2-40B4-BE49-F238E27FC236}">
                <a16:creationId xmlns:a16="http://schemas.microsoft.com/office/drawing/2014/main" id="{3B4E03F1-5A93-43C8-95C4-6755EF7B5995}"/>
              </a:ext>
            </a:extLst>
          </p:cNvPr>
          <p:cNvSpPr/>
          <p:nvPr/>
        </p:nvSpPr>
        <p:spPr>
          <a:xfrm>
            <a:off x="6670103" y="6028027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(2, 9)</a:t>
            </a:r>
            <a:endParaRPr lang="en-US" sz="1200" dirty="0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F8841EB8-6924-4B6C-80E3-A6D572347953}"/>
              </a:ext>
            </a:extLst>
          </p:cNvPr>
          <p:cNvSpPr/>
          <p:nvPr/>
        </p:nvSpPr>
        <p:spPr>
          <a:xfrm>
            <a:off x="8133143" y="6028027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(5, 8)</a:t>
            </a:r>
            <a:endParaRPr lang="en-US" sz="1200" dirty="0"/>
          </a:p>
        </p:txBody>
      </p: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69431499-F642-4199-832D-09428C7F2777}"/>
              </a:ext>
            </a:extLst>
          </p:cNvPr>
          <p:cNvCxnSpPr>
            <a:cxnSpLocks/>
          </p:cNvCxnSpPr>
          <p:nvPr/>
        </p:nvCxnSpPr>
        <p:spPr>
          <a:xfrm flipH="1">
            <a:off x="7177091" y="4726053"/>
            <a:ext cx="451948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1E20A09C-0BB2-422B-9A73-BE4AAE2C0961}"/>
              </a:ext>
            </a:extLst>
          </p:cNvPr>
          <p:cNvCxnSpPr>
            <a:cxnSpLocks/>
          </p:cNvCxnSpPr>
          <p:nvPr/>
        </p:nvCxnSpPr>
        <p:spPr>
          <a:xfrm>
            <a:off x="7907169" y="4726053"/>
            <a:ext cx="453390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>
            <a:extLst>
              <a:ext uri="{FF2B5EF4-FFF2-40B4-BE49-F238E27FC236}">
                <a16:creationId xmlns:a16="http://schemas.microsoft.com/office/drawing/2014/main" id="{6D64737E-14F5-4CA3-BFA4-3438C922EE04}"/>
              </a:ext>
            </a:extLst>
          </p:cNvPr>
          <p:cNvSpPr txBox="1"/>
          <p:nvPr/>
        </p:nvSpPr>
        <p:spPr>
          <a:xfrm>
            <a:off x="11897515" y="99829"/>
            <a:ext cx="4519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/>
              <a:t>x</a:t>
            </a:r>
            <a:endParaRPr lang="en-US" sz="3200" dirty="0"/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2EF13CD7-8D27-48C5-BCB9-3BE23BA892DA}"/>
              </a:ext>
            </a:extLst>
          </p:cNvPr>
          <p:cNvSpPr txBox="1"/>
          <p:nvPr/>
        </p:nvSpPr>
        <p:spPr>
          <a:xfrm>
            <a:off x="11901931" y="4074055"/>
            <a:ext cx="4519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/>
              <a:t>x</a:t>
            </a:r>
            <a:endParaRPr lang="en-US" sz="3200" dirty="0"/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4188A100-E654-4E6B-8F99-3CA40923BC5E}"/>
              </a:ext>
            </a:extLst>
          </p:cNvPr>
          <p:cNvSpPr txBox="1"/>
          <p:nvPr/>
        </p:nvSpPr>
        <p:spPr>
          <a:xfrm>
            <a:off x="11901931" y="2040560"/>
            <a:ext cx="4519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/>
              <a:t>y</a:t>
            </a:r>
            <a:endParaRPr lang="en-US" sz="3200" dirty="0"/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485A5178-CB86-42A6-9997-AE77C3EDFCBA}"/>
              </a:ext>
            </a:extLst>
          </p:cNvPr>
          <p:cNvSpPr txBox="1"/>
          <p:nvPr/>
        </p:nvSpPr>
        <p:spPr>
          <a:xfrm>
            <a:off x="11897515" y="6059553"/>
            <a:ext cx="4519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/>
              <a:t>y</a:t>
            </a:r>
            <a:endParaRPr lang="en-US" sz="3200" dirty="0"/>
          </a:p>
        </p:txBody>
      </p: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6C4988B1-FE68-4515-9D5F-EC0891F0A236}"/>
              </a:ext>
            </a:extLst>
          </p:cNvPr>
          <p:cNvCxnSpPr>
            <a:cxnSpLocks/>
            <a:stCxn id="82" idx="1"/>
          </p:cNvCxnSpPr>
          <p:nvPr/>
        </p:nvCxnSpPr>
        <p:spPr>
          <a:xfrm flipH="1">
            <a:off x="8489576" y="392217"/>
            <a:ext cx="3407939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F0D6B7C9-B1E9-4C71-9653-6D738872CC9C}"/>
              </a:ext>
            </a:extLst>
          </p:cNvPr>
          <p:cNvCxnSpPr>
            <a:cxnSpLocks/>
          </p:cNvCxnSpPr>
          <p:nvPr/>
        </p:nvCxnSpPr>
        <p:spPr>
          <a:xfrm flipH="1">
            <a:off x="7028329" y="2394125"/>
            <a:ext cx="4869186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16DC0670-C8F5-4281-9CF7-6A8985D8E0D7}"/>
              </a:ext>
            </a:extLst>
          </p:cNvPr>
          <p:cNvCxnSpPr>
            <a:cxnSpLocks/>
          </p:cNvCxnSpPr>
          <p:nvPr/>
        </p:nvCxnSpPr>
        <p:spPr>
          <a:xfrm>
            <a:off x="9306896" y="4757579"/>
            <a:ext cx="453390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C0436F74-4079-4C76-8F8E-7262E1E28B22}"/>
              </a:ext>
            </a:extLst>
          </p:cNvPr>
          <p:cNvSpPr/>
          <p:nvPr/>
        </p:nvSpPr>
        <p:spPr>
          <a:xfrm>
            <a:off x="5234804" y="4077567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(2, 2)</a:t>
            </a:r>
            <a:endParaRPr lang="en-US" sz="1200" dirty="0"/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E6D5BF04-A749-4779-9A2C-A3AB9C78B8E9}"/>
              </a:ext>
            </a:extLst>
          </p:cNvPr>
          <p:cNvCxnSpPr>
            <a:cxnSpLocks/>
          </p:cNvCxnSpPr>
          <p:nvPr/>
        </p:nvCxnSpPr>
        <p:spPr>
          <a:xfrm flipH="1">
            <a:off x="5751089" y="2664951"/>
            <a:ext cx="1014015" cy="1477578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5D1A0B1C-CE7B-49AF-94D1-56109C78B31D}"/>
              </a:ext>
            </a:extLst>
          </p:cNvPr>
          <p:cNvSpPr/>
          <p:nvPr/>
        </p:nvSpPr>
        <p:spPr>
          <a:xfrm>
            <a:off x="5685063" y="6024515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(4, 3)</a:t>
            </a:r>
            <a:endParaRPr lang="en-US" sz="1200" dirty="0"/>
          </a:p>
        </p:txBody>
      </p: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205C18E5-1892-4F24-B3DF-970F79DF9B13}"/>
              </a:ext>
            </a:extLst>
          </p:cNvPr>
          <p:cNvCxnSpPr>
            <a:cxnSpLocks/>
          </p:cNvCxnSpPr>
          <p:nvPr/>
        </p:nvCxnSpPr>
        <p:spPr>
          <a:xfrm>
            <a:off x="5731932" y="4774049"/>
            <a:ext cx="216542" cy="1285504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06AE021-3A8B-407C-A21B-B617FB5A6C8A}"/>
              </a:ext>
            </a:extLst>
          </p:cNvPr>
          <p:cNvSpPr txBox="1"/>
          <p:nvPr/>
        </p:nvSpPr>
        <p:spPr>
          <a:xfrm>
            <a:off x="9610923" y="6286813"/>
            <a:ext cx="582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(12, 3)</a:t>
            </a:r>
            <a:endParaRPr lang="en-US" sz="1200" dirty="0"/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E267568E-3861-4CF0-A62C-6FEE55A85B5F}"/>
              </a:ext>
            </a:extLst>
          </p:cNvPr>
          <p:cNvCxnSpPr>
            <a:cxnSpLocks/>
          </p:cNvCxnSpPr>
          <p:nvPr/>
        </p:nvCxnSpPr>
        <p:spPr>
          <a:xfrm flipH="1">
            <a:off x="5567082" y="6428242"/>
            <a:ext cx="6400412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7" name="ZoneTexte 46">
            <a:extLst>
              <a:ext uri="{FF2B5EF4-FFF2-40B4-BE49-F238E27FC236}">
                <a16:creationId xmlns:a16="http://schemas.microsoft.com/office/drawing/2014/main" id="{F8BDA3A1-E89E-428F-8DE1-2B70ECE29E3B}"/>
              </a:ext>
            </a:extLst>
          </p:cNvPr>
          <p:cNvSpPr txBox="1"/>
          <p:nvPr/>
        </p:nvSpPr>
        <p:spPr>
          <a:xfrm>
            <a:off x="11072013" y="6286812"/>
            <a:ext cx="582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(11, 8)</a:t>
            </a:r>
            <a:endParaRPr lang="en-US" sz="1200" dirty="0"/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915D1BF9-762E-4A15-8BB4-5BC7A72B1A29}"/>
              </a:ext>
            </a:extLst>
          </p:cNvPr>
          <p:cNvCxnSpPr>
            <a:cxnSpLocks/>
          </p:cNvCxnSpPr>
          <p:nvPr/>
        </p:nvCxnSpPr>
        <p:spPr>
          <a:xfrm flipH="1">
            <a:off x="5519547" y="4384290"/>
            <a:ext cx="637796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777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9B47D7C9-1CAB-4FF0-A1EE-AFED134ED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1" y="3037713"/>
            <a:ext cx="4962445" cy="372183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8E77EA6-F19F-4255-97DC-686F3A424F0E}"/>
              </a:ext>
            </a:extLst>
          </p:cNvPr>
          <p:cNvSpPr txBox="1"/>
          <p:nvPr/>
        </p:nvSpPr>
        <p:spPr>
          <a:xfrm>
            <a:off x="8882294" y="4277758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(10, 1)</a:t>
            </a:r>
            <a:endParaRPr lang="en-US" sz="12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5A64BE3-BA1D-49EE-8D75-9CD2E702D141}"/>
              </a:ext>
            </a:extLst>
          </p:cNvPr>
          <p:cNvSpPr txBox="1"/>
          <p:nvPr/>
        </p:nvSpPr>
        <p:spPr>
          <a:xfrm>
            <a:off x="1192542" y="555584"/>
            <a:ext cx="1615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A 2D-tree</a:t>
            </a:r>
            <a:endParaRPr lang="en-US" sz="2800" b="1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70B18FBE-DE2B-4C20-A9EE-FE2BB166759D}"/>
              </a:ext>
            </a:extLst>
          </p:cNvPr>
          <p:cNvSpPr txBox="1"/>
          <p:nvPr/>
        </p:nvSpPr>
        <p:spPr>
          <a:xfrm>
            <a:off x="932329" y="1792941"/>
            <a:ext cx="45004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Now</a:t>
            </a:r>
            <a:r>
              <a:rPr lang="fr-FR" sz="1400" dirty="0"/>
              <a:t> </a:t>
            </a:r>
            <a:r>
              <a:rPr lang="fr-FR" sz="1400" dirty="0" err="1"/>
              <a:t>we</a:t>
            </a:r>
            <a:r>
              <a:rPr lang="fr-FR" sz="1400" dirty="0"/>
              <a:t> can </a:t>
            </a:r>
            <a:r>
              <a:rPr lang="fr-FR" sz="1400" dirty="0" err="1"/>
              <a:t>search</a:t>
            </a:r>
            <a:r>
              <a:rPr lang="fr-FR" sz="1400" dirty="0"/>
              <a:t> </a:t>
            </a:r>
            <a:r>
              <a:rPr lang="fr-FR" sz="1400" dirty="0" err="1"/>
              <a:t>which</a:t>
            </a:r>
            <a:r>
              <a:rPr lang="fr-FR" sz="1400" dirty="0"/>
              <a:t> point of the </a:t>
            </a:r>
            <a:r>
              <a:rPr lang="fr-FR" sz="1400" dirty="0" err="1"/>
              <a:t>scatter</a:t>
            </a:r>
            <a:endParaRPr lang="fr-FR" sz="1400" dirty="0"/>
          </a:p>
          <a:p>
            <a:r>
              <a:rPr lang="fr-FR" sz="1400" dirty="0" err="1"/>
              <a:t>is</a:t>
            </a:r>
            <a:r>
              <a:rPr lang="fr-FR" sz="1400" dirty="0"/>
              <a:t> </a:t>
            </a:r>
            <a:r>
              <a:rPr lang="fr-FR" sz="1400" dirty="0" err="1"/>
              <a:t>closer</a:t>
            </a:r>
            <a:r>
              <a:rPr lang="fr-FR" sz="1400" dirty="0"/>
              <a:t> to </a:t>
            </a:r>
            <a:r>
              <a:rPr lang="fr-FR" sz="1400" dirty="0" err="1"/>
              <a:t>given</a:t>
            </a:r>
            <a:r>
              <a:rPr lang="fr-FR" sz="1400" dirty="0"/>
              <a:t> </a:t>
            </a:r>
            <a:r>
              <a:rPr lang="fr-FR" sz="1400" dirty="0" err="1"/>
              <a:t>coordinates</a:t>
            </a:r>
            <a:r>
              <a:rPr lang="fr-FR" sz="1400" dirty="0"/>
              <a:t>. </a:t>
            </a:r>
            <a:r>
              <a:rPr lang="fr-FR" sz="1400" dirty="0" err="1"/>
              <a:t>Let’s</a:t>
            </a:r>
            <a:r>
              <a:rPr lang="fr-FR" sz="1400" dirty="0"/>
              <a:t> go </a:t>
            </a:r>
            <a:r>
              <a:rPr lang="fr-FR" sz="1400" dirty="0" err="1"/>
              <a:t>through</a:t>
            </a:r>
            <a:r>
              <a:rPr lang="fr-FR" sz="1400" dirty="0"/>
              <a:t> the </a:t>
            </a:r>
            <a:r>
              <a:rPr lang="fr-FR" sz="1400" dirty="0" err="1"/>
              <a:t>example</a:t>
            </a:r>
            <a:endParaRPr lang="fr-FR" sz="1400" dirty="0"/>
          </a:p>
          <a:p>
            <a:r>
              <a:rPr lang="fr-FR" sz="1400" dirty="0"/>
              <a:t>of the point (3, 5) </a:t>
            </a:r>
            <a:r>
              <a:rPr lang="fr-FR" sz="1400" dirty="0" err="1"/>
              <a:t>with</a:t>
            </a:r>
            <a:r>
              <a:rPr lang="fr-FR" sz="1400" dirty="0"/>
              <a:t> </a:t>
            </a:r>
            <a:r>
              <a:rPr lang="fr-FR" sz="1400" dirty="0" err="1"/>
              <a:t>euclidian</a:t>
            </a:r>
            <a:r>
              <a:rPr lang="fr-FR" sz="1400" dirty="0"/>
              <a:t> </a:t>
            </a:r>
            <a:r>
              <a:rPr lang="fr-FR" sz="1400" dirty="0" err="1"/>
              <a:t>norm</a:t>
            </a:r>
            <a:r>
              <a:rPr lang="fr-FR" sz="1400" dirty="0"/>
              <a:t>.</a:t>
            </a: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047C5B06-A49A-4A72-A398-ED8EADA431F5}"/>
              </a:ext>
            </a:extLst>
          </p:cNvPr>
          <p:cNvSpPr/>
          <p:nvPr/>
        </p:nvSpPr>
        <p:spPr>
          <a:xfrm>
            <a:off x="8121736" y="45720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(6, 5)</a:t>
            </a:r>
            <a:endParaRPr lang="en-US" sz="120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5319B5F5-3E5B-4372-AD79-FB953DE7F93F}"/>
              </a:ext>
            </a:extLst>
          </p:cNvPr>
          <p:cNvSpPr/>
          <p:nvPr/>
        </p:nvSpPr>
        <p:spPr>
          <a:xfrm>
            <a:off x="9532005" y="2045600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(9, 4)</a:t>
            </a:r>
            <a:endParaRPr lang="en-US" sz="1200" dirty="0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8050F35C-D431-4DFF-B774-FA74758FCC17}"/>
              </a:ext>
            </a:extLst>
          </p:cNvPr>
          <p:cNvSpPr/>
          <p:nvPr/>
        </p:nvSpPr>
        <p:spPr>
          <a:xfrm>
            <a:off x="8800485" y="4047569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45CEB10E-EB89-435B-9B2A-5DFE83653FF8}"/>
              </a:ext>
            </a:extLst>
          </p:cNvPr>
          <p:cNvSpPr/>
          <p:nvPr/>
        </p:nvSpPr>
        <p:spPr>
          <a:xfrm>
            <a:off x="10263525" y="4047569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(8, 7)</a:t>
            </a:r>
            <a:endParaRPr lang="en-US" sz="1200" dirty="0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E63EA8DC-458B-4600-9084-E0CD04DB686B}"/>
              </a:ext>
            </a:extLst>
          </p:cNvPr>
          <p:cNvCxnSpPr>
            <a:cxnSpLocks/>
            <a:stCxn id="51" idx="3"/>
            <a:endCxn id="66" idx="7"/>
          </p:cNvCxnSpPr>
          <p:nvPr/>
        </p:nvCxnSpPr>
        <p:spPr>
          <a:xfrm flipH="1">
            <a:off x="7282366" y="670111"/>
            <a:ext cx="946499" cy="1477578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99765072-911C-4D79-B9AD-30ECBB93778D}"/>
              </a:ext>
            </a:extLst>
          </p:cNvPr>
          <p:cNvCxnSpPr>
            <a:cxnSpLocks/>
            <a:stCxn id="51" idx="5"/>
            <a:endCxn id="52" idx="1"/>
          </p:cNvCxnSpPr>
          <p:nvPr/>
        </p:nvCxnSpPr>
        <p:spPr>
          <a:xfrm>
            <a:off x="8746127" y="670111"/>
            <a:ext cx="893007" cy="1482618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4AB1A228-BE91-4DBB-AAA3-CFBB675F67C8}"/>
              </a:ext>
            </a:extLst>
          </p:cNvPr>
          <p:cNvCxnSpPr>
            <a:cxnSpLocks/>
          </p:cNvCxnSpPr>
          <p:nvPr/>
        </p:nvCxnSpPr>
        <p:spPr>
          <a:xfrm flipH="1">
            <a:off x="9307473" y="2745595"/>
            <a:ext cx="451948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62878C5D-E8D5-477C-8489-F4544C87BC49}"/>
              </a:ext>
            </a:extLst>
          </p:cNvPr>
          <p:cNvCxnSpPr>
            <a:cxnSpLocks/>
          </p:cNvCxnSpPr>
          <p:nvPr/>
        </p:nvCxnSpPr>
        <p:spPr>
          <a:xfrm>
            <a:off x="10037551" y="2745595"/>
            <a:ext cx="453390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lipse 65">
            <a:extLst>
              <a:ext uri="{FF2B5EF4-FFF2-40B4-BE49-F238E27FC236}">
                <a16:creationId xmlns:a16="http://schemas.microsoft.com/office/drawing/2014/main" id="{7003AB3A-6FCF-4C2E-B09D-7DC07B3C0D74}"/>
              </a:ext>
            </a:extLst>
          </p:cNvPr>
          <p:cNvSpPr/>
          <p:nvPr/>
        </p:nvSpPr>
        <p:spPr>
          <a:xfrm>
            <a:off x="6657975" y="2040560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(1, 6)</a:t>
            </a:r>
            <a:endParaRPr lang="en-US" sz="1200" dirty="0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DFCBE80F-8705-44FD-9931-5899DF689F82}"/>
              </a:ext>
            </a:extLst>
          </p:cNvPr>
          <p:cNvSpPr/>
          <p:nvPr/>
        </p:nvSpPr>
        <p:spPr>
          <a:xfrm>
            <a:off x="7389495" y="4042529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(3, 7)</a:t>
            </a:r>
            <a:endParaRPr lang="en-US" sz="1200" dirty="0"/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6D808CA3-1321-4355-A204-7D1550C2D059}"/>
              </a:ext>
            </a:extLst>
          </p:cNvPr>
          <p:cNvCxnSpPr>
            <a:cxnSpLocks/>
          </p:cNvCxnSpPr>
          <p:nvPr/>
        </p:nvCxnSpPr>
        <p:spPr>
          <a:xfrm>
            <a:off x="7163521" y="2740555"/>
            <a:ext cx="453390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Ellipse 72">
            <a:extLst>
              <a:ext uri="{FF2B5EF4-FFF2-40B4-BE49-F238E27FC236}">
                <a16:creationId xmlns:a16="http://schemas.microsoft.com/office/drawing/2014/main" id="{7FFD7446-8F87-4F5A-9D56-0412AEABD2FA}"/>
              </a:ext>
            </a:extLst>
          </p:cNvPr>
          <p:cNvSpPr/>
          <p:nvPr/>
        </p:nvSpPr>
        <p:spPr>
          <a:xfrm>
            <a:off x="9532005" y="6059553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F0856CD6-F6A9-4420-9E0E-ABBFCE4FD493}"/>
              </a:ext>
            </a:extLst>
          </p:cNvPr>
          <p:cNvSpPr/>
          <p:nvPr/>
        </p:nvSpPr>
        <p:spPr>
          <a:xfrm>
            <a:off x="10995045" y="6059553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7D45C9B8-23D4-4B3B-AEBE-5DDD1DD48E20}"/>
              </a:ext>
            </a:extLst>
          </p:cNvPr>
          <p:cNvCxnSpPr>
            <a:cxnSpLocks/>
          </p:cNvCxnSpPr>
          <p:nvPr/>
        </p:nvCxnSpPr>
        <p:spPr>
          <a:xfrm>
            <a:off x="10769071" y="4757579"/>
            <a:ext cx="453390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Ellipse 75">
            <a:extLst>
              <a:ext uri="{FF2B5EF4-FFF2-40B4-BE49-F238E27FC236}">
                <a16:creationId xmlns:a16="http://schemas.microsoft.com/office/drawing/2014/main" id="{3B4E03F1-5A93-43C8-95C4-6755EF7B5995}"/>
              </a:ext>
            </a:extLst>
          </p:cNvPr>
          <p:cNvSpPr/>
          <p:nvPr/>
        </p:nvSpPr>
        <p:spPr>
          <a:xfrm>
            <a:off x="6670103" y="6028027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(2, 9)</a:t>
            </a:r>
            <a:endParaRPr lang="en-US" sz="1200" dirty="0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F8841EB8-6924-4B6C-80E3-A6D572347953}"/>
              </a:ext>
            </a:extLst>
          </p:cNvPr>
          <p:cNvSpPr/>
          <p:nvPr/>
        </p:nvSpPr>
        <p:spPr>
          <a:xfrm>
            <a:off x="8133143" y="6028027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(5, 8)</a:t>
            </a:r>
            <a:endParaRPr lang="en-US" sz="1200" dirty="0"/>
          </a:p>
        </p:txBody>
      </p: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69431499-F642-4199-832D-09428C7F2777}"/>
              </a:ext>
            </a:extLst>
          </p:cNvPr>
          <p:cNvCxnSpPr>
            <a:cxnSpLocks/>
          </p:cNvCxnSpPr>
          <p:nvPr/>
        </p:nvCxnSpPr>
        <p:spPr>
          <a:xfrm flipH="1">
            <a:off x="7177091" y="4726053"/>
            <a:ext cx="451948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1E20A09C-0BB2-422B-9A73-BE4AAE2C0961}"/>
              </a:ext>
            </a:extLst>
          </p:cNvPr>
          <p:cNvCxnSpPr>
            <a:cxnSpLocks/>
          </p:cNvCxnSpPr>
          <p:nvPr/>
        </p:nvCxnSpPr>
        <p:spPr>
          <a:xfrm>
            <a:off x="7907169" y="4726053"/>
            <a:ext cx="453390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>
            <a:extLst>
              <a:ext uri="{FF2B5EF4-FFF2-40B4-BE49-F238E27FC236}">
                <a16:creationId xmlns:a16="http://schemas.microsoft.com/office/drawing/2014/main" id="{6D64737E-14F5-4CA3-BFA4-3438C922EE04}"/>
              </a:ext>
            </a:extLst>
          </p:cNvPr>
          <p:cNvSpPr txBox="1"/>
          <p:nvPr/>
        </p:nvSpPr>
        <p:spPr>
          <a:xfrm>
            <a:off x="11897515" y="99829"/>
            <a:ext cx="4519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/>
              <a:t>x</a:t>
            </a:r>
            <a:endParaRPr lang="en-US" sz="3200" dirty="0"/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2EF13CD7-8D27-48C5-BCB9-3BE23BA892DA}"/>
              </a:ext>
            </a:extLst>
          </p:cNvPr>
          <p:cNvSpPr txBox="1"/>
          <p:nvPr/>
        </p:nvSpPr>
        <p:spPr>
          <a:xfrm>
            <a:off x="11901931" y="4074055"/>
            <a:ext cx="4519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/>
              <a:t>x</a:t>
            </a:r>
            <a:endParaRPr lang="en-US" sz="3200" dirty="0"/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4188A100-E654-4E6B-8F99-3CA40923BC5E}"/>
              </a:ext>
            </a:extLst>
          </p:cNvPr>
          <p:cNvSpPr txBox="1"/>
          <p:nvPr/>
        </p:nvSpPr>
        <p:spPr>
          <a:xfrm>
            <a:off x="11901931" y="2040560"/>
            <a:ext cx="4519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/>
              <a:t>y</a:t>
            </a:r>
            <a:endParaRPr lang="en-US" sz="3200" dirty="0"/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485A5178-CB86-42A6-9997-AE77C3EDFCBA}"/>
              </a:ext>
            </a:extLst>
          </p:cNvPr>
          <p:cNvSpPr txBox="1"/>
          <p:nvPr/>
        </p:nvSpPr>
        <p:spPr>
          <a:xfrm>
            <a:off x="11897515" y="6059553"/>
            <a:ext cx="4519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/>
              <a:t>y</a:t>
            </a:r>
            <a:endParaRPr lang="en-US" sz="3200" dirty="0"/>
          </a:p>
        </p:txBody>
      </p: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16DC0670-C8F5-4281-9CF7-6A8985D8E0D7}"/>
              </a:ext>
            </a:extLst>
          </p:cNvPr>
          <p:cNvCxnSpPr>
            <a:cxnSpLocks/>
          </p:cNvCxnSpPr>
          <p:nvPr/>
        </p:nvCxnSpPr>
        <p:spPr>
          <a:xfrm>
            <a:off x="9306896" y="4757579"/>
            <a:ext cx="453390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C0436F74-4079-4C76-8F8E-7262E1E28B22}"/>
              </a:ext>
            </a:extLst>
          </p:cNvPr>
          <p:cNvSpPr/>
          <p:nvPr/>
        </p:nvSpPr>
        <p:spPr>
          <a:xfrm>
            <a:off x="5234804" y="4077567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(2, 2)</a:t>
            </a:r>
            <a:endParaRPr lang="en-US" sz="1200" dirty="0"/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E6D5BF04-A749-4779-9A2C-A3AB9C78B8E9}"/>
              </a:ext>
            </a:extLst>
          </p:cNvPr>
          <p:cNvCxnSpPr>
            <a:cxnSpLocks/>
          </p:cNvCxnSpPr>
          <p:nvPr/>
        </p:nvCxnSpPr>
        <p:spPr>
          <a:xfrm flipH="1">
            <a:off x="5751089" y="2664951"/>
            <a:ext cx="1014015" cy="1477578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5D1A0B1C-CE7B-49AF-94D1-56109C78B31D}"/>
              </a:ext>
            </a:extLst>
          </p:cNvPr>
          <p:cNvSpPr/>
          <p:nvPr/>
        </p:nvSpPr>
        <p:spPr>
          <a:xfrm>
            <a:off x="5685063" y="6024515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(4, 3)</a:t>
            </a:r>
            <a:endParaRPr lang="en-US" sz="1200" dirty="0"/>
          </a:p>
        </p:txBody>
      </p: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205C18E5-1892-4F24-B3DF-970F79DF9B13}"/>
              </a:ext>
            </a:extLst>
          </p:cNvPr>
          <p:cNvCxnSpPr>
            <a:cxnSpLocks/>
          </p:cNvCxnSpPr>
          <p:nvPr/>
        </p:nvCxnSpPr>
        <p:spPr>
          <a:xfrm>
            <a:off x="5731932" y="4774049"/>
            <a:ext cx="216542" cy="1285504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06AE021-3A8B-407C-A21B-B617FB5A6C8A}"/>
              </a:ext>
            </a:extLst>
          </p:cNvPr>
          <p:cNvSpPr txBox="1"/>
          <p:nvPr/>
        </p:nvSpPr>
        <p:spPr>
          <a:xfrm>
            <a:off x="9610923" y="6286813"/>
            <a:ext cx="582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(12, 3)</a:t>
            </a:r>
            <a:endParaRPr lang="en-US" sz="1200" dirty="0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F8BDA3A1-E89E-428F-8DE1-2B70ECE29E3B}"/>
              </a:ext>
            </a:extLst>
          </p:cNvPr>
          <p:cNvSpPr txBox="1"/>
          <p:nvPr/>
        </p:nvSpPr>
        <p:spPr>
          <a:xfrm>
            <a:off x="11072013" y="6286812"/>
            <a:ext cx="582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(11, 8)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13508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15;p23">
            <a:extLst>
              <a:ext uri="{FF2B5EF4-FFF2-40B4-BE49-F238E27FC236}">
                <a16:creationId xmlns:a16="http://schemas.microsoft.com/office/drawing/2014/main" id="{12A2C536-D92B-6801-0368-DC689315B724}"/>
              </a:ext>
            </a:extLst>
          </p:cNvPr>
          <p:cNvSpPr txBox="1">
            <a:spLocks/>
          </p:cNvSpPr>
          <p:nvPr/>
        </p:nvSpPr>
        <p:spPr>
          <a:xfrm>
            <a:off x="2260500" y="1911900"/>
            <a:ext cx="6768090" cy="1319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rgbClr val="F3F3F3"/>
                </a:solidFill>
              </a:rPr>
              <a:t>Slides: </a:t>
            </a:r>
            <a:r>
              <a:rPr lang="en-US" dirty="0" err="1">
                <a:solidFill>
                  <a:srgbClr val="F3F3F3"/>
                </a:solidFill>
              </a:rPr>
              <a:t>Lecorché</a:t>
            </a:r>
            <a:r>
              <a:rPr lang="en-US" dirty="0">
                <a:solidFill>
                  <a:srgbClr val="F3F3F3"/>
                </a:solidFill>
              </a:rPr>
              <a:t> Adriaan for </a:t>
            </a:r>
            <a:r>
              <a:rPr lang="en-US" dirty="0" err="1">
                <a:solidFill>
                  <a:srgbClr val="F3F3F3"/>
                </a:solidFill>
              </a:rPr>
              <a:t>INSAlgo</a:t>
            </a:r>
            <a:endParaRPr lang="en-US" dirty="0">
              <a:solidFill>
                <a:srgbClr val="F3F3F3"/>
              </a:solidFill>
            </a:endParaRPr>
          </a:p>
        </p:txBody>
      </p:sp>
      <p:sp>
        <p:nvSpPr>
          <p:cNvPr id="9" name="ZoneTexte 1">
            <a:extLst>
              <a:ext uri="{FF2B5EF4-FFF2-40B4-BE49-F238E27FC236}">
                <a16:creationId xmlns:a16="http://schemas.microsoft.com/office/drawing/2014/main" id="{8179C157-251D-4140-6EF8-3801F2953FA4}"/>
              </a:ext>
            </a:extLst>
          </p:cNvPr>
          <p:cNvSpPr txBox="1"/>
          <p:nvPr/>
        </p:nvSpPr>
        <p:spPr>
          <a:xfrm>
            <a:off x="1192542" y="555584"/>
            <a:ext cx="1228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err="1"/>
              <a:t>Credits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40077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DCD2B4E-D0B2-46AC-BF41-13B491F57E87}"/>
              </a:ext>
            </a:extLst>
          </p:cNvPr>
          <p:cNvSpPr txBox="1"/>
          <p:nvPr/>
        </p:nvSpPr>
        <p:spPr>
          <a:xfrm>
            <a:off x="1192542" y="555584"/>
            <a:ext cx="3801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b="1" dirty="0" err="1">
                <a:latin typeface="Bahnschrift SemiBold" panose="020B0502040204020203" pitchFamily="34" charset="0"/>
              </a:rPr>
              <a:t>Trees</a:t>
            </a:r>
            <a:r>
              <a:rPr lang="fr-FR" sz="2800" b="1" dirty="0">
                <a:latin typeface="Bahnschrift SemiBold" panose="020B0502040204020203" pitchFamily="34" charset="0"/>
              </a:rPr>
              <a:t> and </a:t>
            </a:r>
            <a:r>
              <a:rPr lang="fr-FR" sz="2800" b="1" dirty="0" err="1">
                <a:latin typeface="Bahnschrift SemiBold" panose="020B0502040204020203" pitchFamily="34" charset="0"/>
              </a:rPr>
              <a:t>binary</a:t>
            </a:r>
            <a:r>
              <a:rPr lang="fr-FR" sz="2800" b="1" dirty="0">
                <a:latin typeface="Bahnschrift SemiBold" panose="020B0502040204020203" pitchFamily="34" charset="0"/>
              </a:rPr>
              <a:t> </a:t>
            </a:r>
            <a:r>
              <a:rPr lang="fr-FR" sz="2800" b="1" dirty="0" err="1">
                <a:latin typeface="Bahnschrift SemiBold" panose="020B0502040204020203" pitchFamily="34" charset="0"/>
              </a:rPr>
              <a:t>trees</a:t>
            </a:r>
            <a:endParaRPr lang="en-US" sz="2800" b="1" dirty="0">
              <a:latin typeface="Bahnschrift SemiBold" panose="020B0502040204020203" pitchFamily="34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3A2E980C-B3A1-41A1-899C-ADEB744BF6EF}"/>
              </a:ext>
            </a:extLst>
          </p:cNvPr>
          <p:cNvSpPr/>
          <p:nvPr/>
        </p:nvSpPr>
        <p:spPr>
          <a:xfrm>
            <a:off x="8121736" y="45720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E530B6D8-7F20-4A02-9BC9-C83CF9421323}"/>
              </a:ext>
            </a:extLst>
          </p:cNvPr>
          <p:cNvSpPr/>
          <p:nvPr/>
        </p:nvSpPr>
        <p:spPr>
          <a:xfrm>
            <a:off x="9532005" y="2045600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2483C3C-5BBC-44C5-B6B7-271C56B7119E}"/>
              </a:ext>
            </a:extLst>
          </p:cNvPr>
          <p:cNvSpPr/>
          <p:nvPr/>
        </p:nvSpPr>
        <p:spPr>
          <a:xfrm>
            <a:off x="8800485" y="4047569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B455F63-092C-45F7-916A-A3BD902B3743}"/>
              </a:ext>
            </a:extLst>
          </p:cNvPr>
          <p:cNvSpPr/>
          <p:nvPr/>
        </p:nvSpPr>
        <p:spPr>
          <a:xfrm>
            <a:off x="10263525" y="4047569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B628EFFC-4528-48D3-A2E7-D5BB7BC6B24E}"/>
              </a:ext>
            </a:extLst>
          </p:cNvPr>
          <p:cNvCxnSpPr>
            <a:cxnSpLocks/>
            <a:stCxn id="5" idx="3"/>
            <a:endCxn id="13" idx="7"/>
          </p:cNvCxnSpPr>
          <p:nvPr/>
        </p:nvCxnSpPr>
        <p:spPr>
          <a:xfrm flipH="1">
            <a:off x="7282366" y="670111"/>
            <a:ext cx="946499" cy="1477578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834144F-EFE8-4692-98A1-946CA8D26BA4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8746127" y="670111"/>
            <a:ext cx="893007" cy="1482618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F7B496F-0AE9-45CB-8AE2-1DE3C9DFA9D1}"/>
              </a:ext>
            </a:extLst>
          </p:cNvPr>
          <p:cNvCxnSpPr>
            <a:cxnSpLocks/>
          </p:cNvCxnSpPr>
          <p:nvPr/>
        </p:nvCxnSpPr>
        <p:spPr>
          <a:xfrm flipH="1">
            <a:off x="9307473" y="2745595"/>
            <a:ext cx="451948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E87353AD-5115-4FB5-A2F3-EE72D209D4B1}"/>
              </a:ext>
            </a:extLst>
          </p:cNvPr>
          <p:cNvCxnSpPr>
            <a:cxnSpLocks/>
          </p:cNvCxnSpPr>
          <p:nvPr/>
        </p:nvCxnSpPr>
        <p:spPr>
          <a:xfrm>
            <a:off x="10037551" y="2745595"/>
            <a:ext cx="453390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D2F9416-7535-449F-9161-33108974C880}"/>
              </a:ext>
            </a:extLst>
          </p:cNvPr>
          <p:cNvSpPr/>
          <p:nvPr/>
        </p:nvSpPr>
        <p:spPr>
          <a:xfrm>
            <a:off x="6657975" y="2040560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0538B56-BEF8-47D0-BCB1-C75CCA6205D1}"/>
              </a:ext>
            </a:extLst>
          </p:cNvPr>
          <p:cNvSpPr/>
          <p:nvPr/>
        </p:nvSpPr>
        <p:spPr>
          <a:xfrm>
            <a:off x="5926455" y="4042529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60C30720-F112-40F7-AD38-D7AF3B65FC3A}"/>
              </a:ext>
            </a:extLst>
          </p:cNvPr>
          <p:cNvSpPr/>
          <p:nvPr/>
        </p:nvSpPr>
        <p:spPr>
          <a:xfrm>
            <a:off x="7389495" y="4042529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BAC8F252-30A3-49A3-8BC3-2B11FB611B9B}"/>
              </a:ext>
            </a:extLst>
          </p:cNvPr>
          <p:cNvCxnSpPr>
            <a:cxnSpLocks/>
          </p:cNvCxnSpPr>
          <p:nvPr/>
        </p:nvCxnSpPr>
        <p:spPr>
          <a:xfrm flipH="1">
            <a:off x="6433443" y="2740555"/>
            <a:ext cx="451948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99C64B3E-6851-4247-9038-60205F4EFE4D}"/>
              </a:ext>
            </a:extLst>
          </p:cNvPr>
          <p:cNvCxnSpPr>
            <a:cxnSpLocks/>
          </p:cNvCxnSpPr>
          <p:nvPr/>
        </p:nvCxnSpPr>
        <p:spPr>
          <a:xfrm>
            <a:off x="7163521" y="2740555"/>
            <a:ext cx="453390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E49542BA-89D9-449F-9A03-86CA4F6FACFE}"/>
              </a:ext>
            </a:extLst>
          </p:cNvPr>
          <p:cNvSpPr/>
          <p:nvPr/>
        </p:nvSpPr>
        <p:spPr>
          <a:xfrm>
            <a:off x="9532005" y="6059553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20F0651F-A921-4F32-B8AE-EA3F298D61A6}"/>
              </a:ext>
            </a:extLst>
          </p:cNvPr>
          <p:cNvSpPr/>
          <p:nvPr/>
        </p:nvSpPr>
        <p:spPr>
          <a:xfrm>
            <a:off x="10995045" y="6059553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27FEE4D9-E60B-4DA0-A3C5-6735992918B6}"/>
              </a:ext>
            </a:extLst>
          </p:cNvPr>
          <p:cNvCxnSpPr>
            <a:cxnSpLocks/>
          </p:cNvCxnSpPr>
          <p:nvPr/>
        </p:nvCxnSpPr>
        <p:spPr>
          <a:xfrm flipH="1">
            <a:off x="10038993" y="4757579"/>
            <a:ext cx="451948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905F543B-09ED-4382-8997-C3F57E473828}"/>
              </a:ext>
            </a:extLst>
          </p:cNvPr>
          <p:cNvCxnSpPr>
            <a:cxnSpLocks/>
          </p:cNvCxnSpPr>
          <p:nvPr/>
        </p:nvCxnSpPr>
        <p:spPr>
          <a:xfrm>
            <a:off x="10769071" y="4757579"/>
            <a:ext cx="453390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15FE4DBA-4DA1-443E-AC1D-C7D28D382FFA}"/>
              </a:ext>
            </a:extLst>
          </p:cNvPr>
          <p:cNvSpPr/>
          <p:nvPr/>
        </p:nvSpPr>
        <p:spPr>
          <a:xfrm>
            <a:off x="6670103" y="6028027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B95BD48-85B3-4822-A3D4-9821BEF1A2FB}"/>
              </a:ext>
            </a:extLst>
          </p:cNvPr>
          <p:cNvSpPr/>
          <p:nvPr/>
        </p:nvSpPr>
        <p:spPr>
          <a:xfrm>
            <a:off x="8133143" y="6028027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1F862D5F-5ADC-4D84-ADD0-8A36248104AB}"/>
              </a:ext>
            </a:extLst>
          </p:cNvPr>
          <p:cNvCxnSpPr>
            <a:cxnSpLocks/>
          </p:cNvCxnSpPr>
          <p:nvPr/>
        </p:nvCxnSpPr>
        <p:spPr>
          <a:xfrm flipH="1">
            <a:off x="7177091" y="4726053"/>
            <a:ext cx="451948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056608D8-3F58-45A3-8B61-EE44AFA05E6D}"/>
              </a:ext>
            </a:extLst>
          </p:cNvPr>
          <p:cNvCxnSpPr>
            <a:cxnSpLocks/>
          </p:cNvCxnSpPr>
          <p:nvPr/>
        </p:nvCxnSpPr>
        <p:spPr>
          <a:xfrm>
            <a:off x="7907169" y="4726053"/>
            <a:ext cx="453390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172B4041-1A22-4A55-96C5-0DD01E5DB250}"/>
              </a:ext>
            </a:extLst>
          </p:cNvPr>
          <p:cNvSpPr/>
          <p:nvPr/>
        </p:nvSpPr>
        <p:spPr>
          <a:xfrm>
            <a:off x="5204073" y="6059553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4B07B514-2FB6-4BF1-8876-F901DF39BC97}"/>
              </a:ext>
            </a:extLst>
          </p:cNvPr>
          <p:cNvCxnSpPr>
            <a:cxnSpLocks/>
          </p:cNvCxnSpPr>
          <p:nvPr/>
        </p:nvCxnSpPr>
        <p:spPr>
          <a:xfrm flipH="1">
            <a:off x="5711061" y="4757579"/>
            <a:ext cx="451948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3F35B4E8-B446-473E-AC7E-41D2B5F6E6BE}"/>
              </a:ext>
            </a:extLst>
          </p:cNvPr>
          <p:cNvSpPr txBox="1"/>
          <p:nvPr/>
        </p:nvSpPr>
        <p:spPr>
          <a:xfrm>
            <a:off x="932329" y="1792941"/>
            <a:ext cx="40938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A </a:t>
            </a:r>
            <a:r>
              <a:rPr lang="fr-FR" sz="1400" dirty="0" err="1"/>
              <a:t>tree</a:t>
            </a:r>
            <a:r>
              <a:rPr lang="fr-FR" sz="1400" dirty="0"/>
              <a:t> </a:t>
            </a:r>
            <a:r>
              <a:rPr lang="fr-FR" sz="1400" dirty="0" err="1"/>
              <a:t>is</a:t>
            </a:r>
            <a:r>
              <a:rPr lang="fr-FR" sz="1400" dirty="0"/>
              <a:t> a </a:t>
            </a:r>
            <a:r>
              <a:rPr lang="fr-FR" sz="1400" dirty="0" err="1"/>
              <a:t>connected</a:t>
            </a:r>
            <a:r>
              <a:rPr lang="fr-FR" sz="1400" dirty="0"/>
              <a:t> graph (no </a:t>
            </a:r>
            <a:r>
              <a:rPr lang="fr-FR" sz="1400" dirty="0" err="1"/>
              <a:t>island</a:t>
            </a:r>
            <a:r>
              <a:rPr lang="fr-FR" sz="1400" dirty="0"/>
              <a:t>) </a:t>
            </a:r>
            <a:r>
              <a:rPr lang="fr-FR" sz="1400" dirty="0" err="1"/>
              <a:t>with</a:t>
            </a:r>
            <a:r>
              <a:rPr lang="fr-FR" sz="1400" dirty="0"/>
              <a:t> no cycles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r>
              <a:rPr lang="en-US" sz="1400" dirty="0"/>
              <a:t>We’ll use rooted tree (only one node has no parent),</a:t>
            </a:r>
          </a:p>
          <a:p>
            <a:r>
              <a:rPr lang="en-US" sz="1400" dirty="0"/>
              <a:t>specifically with 2 children (max) on each node.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030608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EC15D40-D524-4F37-8E49-C0B81508753F}"/>
              </a:ext>
            </a:extLst>
          </p:cNvPr>
          <p:cNvSpPr txBox="1"/>
          <p:nvPr/>
        </p:nvSpPr>
        <p:spPr>
          <a:xfrm>
            <a:off x="1192542" y="555584"/>
            <a:ext cx="4598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err="1"/>
              <a:t>What</a:t>
            </a:r>
            <a:r>
              <a:rPr lang="fr-FR" sz="2800" b="1" dirty="0"/>
              <a:t> </a:t>
            </a:r>
            <a:r>
              <a:rPr lang="fr-FR" sz="2800" b="1" dirty="0" err="1"/>
              <a:t>is</a:t>
            </a:r>
            <a:r>
              <a:rPr lang="fr-FR" sz="2800" b="1" dirty="0"/>
              <a:t> a </a:t>
            </a:r>
            <a:r>
              <a:rPr lang="fr-FR" sz="2800" b="1" dirty="0" err="1"/>
              <a:t>binary</a:t>
            </a:r>
            <a:r>
              <a:rPr lang="fr-FR" sz="2800" b="1" dirty="0"/>
              <a:t> </a:t>
            </a:r>
            <a:r>
              <a:rPr lang="fr-FR" sz="2800" b="1" dirty="0" err="1"/>
              <a:t>search</a:t>
            </a:r>
            <a:r>
              <a:rPr lang="fr-FR" sz="2800" b="1" dirty="0"/>
              <a:t> </a:t>
            </a:r>
            <a:r>
              <a:rPr lang="fr-FR" sz="2800" b="1" dirty="0" err="1"/>
              <a:t>tree</a:t>
            </a:r>
            <a:r>
              <a:rPr lang="fr-FR" sz="2800" b="1" dirty="0"/>
              <a:t> ?</a:t>
            </a:r>
            <a:endParaRPr lang="en-US" sz="2800" b="1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9ABDBB0-F7C5-4610-B60A-1B8DDC985CCE}"/>
              </a:ext>
            </a:extLst>
          </p:cNvPr>
          <p:cNvSpPr/>
          <p:nvPr/>
        </p:nvSpPr>
        <p:spPr>
          <a:xfrm>
            <a:off x="8121736" y="45720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13</a:t>
            </a:r>
            <a:endParaRPr lang="en-US" sz="2000" b="1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42485A8-AB85-4019-ABAF-46ECF67111A2}"/>
              </a:ext>
            </a:extLst>
          </p:cNvPr>
          <p:cNvSpPr/>
          <p:nvPr/>
        </p:nvSpPr>
        <p:spPr>
          <a:xfrm>
            <a:off x="9532005" y="2045600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16</a:t>
            </a:r>
            <a:endParaRPr lang="en-US" sz="2000" b="1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CBAE8E2-CF56-4BD7-9642-BFCBD8383DA1}"/>
              </a:ext>
            </a:extLst>
          </p:cNvPr>
          <p:cNvSpPr/>
          <p:nvPr/>
        </p:nvSpPr>
        <p:spPr>
          <a:xfrm>
            <a:off x="8800485" y="4047569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14</a:t>
            </a:r>
            <a:endParaRPr lang="en-US" sz="2000" b="1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94C04642-6BC1-4DD8-8BD3-FC608242A0C5}"/>
              </a:ext>
            </a:extLst>
          </p:cNvPr>
          <p:cNvSpPr/>
          <p:nvPr/>
        </p:nvSpPr>
        <p:spPr>
          <a:xfrm>
            <a:off x="10263525" y="4047569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20</a:t>
            </a:r>
            <a:endParaRPr lang="en-US" sz="2000" b="1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E75C866C-248C-4751-A63B-4C78A2046A0A}"/>
              </a:ext>
            </a:extLst>
          </p:cNvPr>
          <p:cNvCxnSpPr>
            <a:cxnSpLocks/>
            <a:stCxn id="6" idx="3"/>
            <a:endCxn id="14" idx="7"/>
          </p:cNvCxnSpPr>
          <p:nvPr/>
        </p:nvCxnSpPr>
        <p:spPr>
          <a:xfrm flipH="1">
            <a:off x="7282366" y="670111"/>
            <a:ext cx="946499" cy="1477578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A4E0375-D4BC-45FA-8B4C-F9E9D7920250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8746127" y="670111"/>
            <a:ext cx="893007" cy="1482618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812D5F90-4FD9-4009-B612-3E89B084DAAE}"/>
              </a:ext>
            </a:extLst>
          </p:cNvPr>
          <p:cNvCxnSpPr>
            <a:cxnSpLocks/>
          </p:cNvCxnSpPr>
          <p:nvPr/>
        </p:nvCxnSpPr>
        <p:spPr>
          <a:xfrm flipH="1">
            <a:off x="9307473" y="2745595"/>
            <a:ext cx="451948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186D45C-80E9-423B-B353-91252C7EB980}"/>
              </a:ext>
            </a:extLst>
          </p:cNvPr>
          <p:cNvCxnSpPr>
            <a:cxnSpLocks/>
          </p:cNvCxnSpPr>
          <p:nvPr/>
        </p:nvCxnSpPr>
        <p:spPr>
          <a:xfrm>
            <a:off x="10037551" y="2745595"/>
            <a:ext cx="453390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D3A3C6DE-6358-422E-BC91-60646D611882}"/>
              </a:ext>
            </a:extLst>
          </p:cNvPr>
          <p:cNvSpPr/>
          <p:nvPr/>
        </p:nvSpPr>
        <p:spPr>
          <a:xfrm>
            <a:off x="6657975" y="2040560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6</a:t>
            </a:r>
            <a:endParaRPr lang="en-US" sz="2000" b="1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44841C5-53CB-4FD6-8A3F-19CC1A9230C3}"/>
              </a:ext>
            </a:extLst>
          </p:cNvPr>
          <p:cNvSpPr/>
          <p:nvPr/>
        </p:nvSpPr>
        <p:spPr>
          <a:xfrm>
            <a:off x="5926455" y="4042529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5</a:t>
            </a:r>
            <a:endParaRPr lang="en-US" sz="2000" b="1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4668CFD-B0AE-4699-894B-26D4AFC07DDE}"/>
              </a:ext>
            </a:extLst>
          </p:cNvPr>
          <p:cNvSpPr/>
          <p:nvPr/>
        </p:nvSpPr>
        <p:spPr>
          <a:xfrm>
            <a:off x="7389495" y="4042529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9</a:t>
            </a:r>
            <a:endParaRPr lang="en-US" sz="2000" b="1" dirty="0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15FB3943-8CF1-4F3E-9D76-3BAD3AF7FF52}"/>
              </a:ext>
            </a:extLst>
          </p:cNvPr>
          <p:cNvCxnSpPr>
            <a:cxnSpLocks/>
          </p:cNvCxnSpPr>
          <p:nvPr/>
        </p:nvCxnSpPr>
        <p:spPr>
          <a:xfrm flipH="1">
            <a:off x="6433443" y="2740555"/>
            <a:ext cx="451948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F4CFA65B-9C33-4682-B1B7-5271E4BC4C3F}"/>
              </a:ext>
            </a:extLst>
          </p:cNvPr>
          <p:cNvCxnSpPr>
            <a:cxnSpLocks/>
          </p:cNvCxnSpPr>
          <p:nvPr/>
        </p:nvCxnSpPr>
        <p:spPr>
          <a:xfrm>
            <a:off x="7163521" y="2740555"/>
            <a:ext cx="453390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ECE58933-2EEF-487A-9168-1AD94110725F}"/>
              </a:ext>
            </a:extLst>
          </p:cNvPr>
          <p:cNvSpPr/>
          <p:nvPr/>
        </p:nvSpPr>
        <p:spPr>
          <a:xfrm>
            <a:off x="9532005" y="6059553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17</a:t>
            </a:r>
            <a:endParaRPr lang="en-US" sz="2000" b="1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FD435414-A100-456E-B95B-34148E0AF884}"/>
              </a:ext>
            </a:extLst>
          </p:cNvPr>
          <p:cNvSpPr/>
          <p:nvPr/>
        </p:nvSpPr>
        <p:spPr>
          <a:xfrm>
            <a:off x="10995045" y="6059553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25</a:t>
            </a:r>
            <a:endParaRPr lang="en-US" sz="2000" b="1" dirty="0"/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23A77DD5-562C-4FFD-B289-E9F0712C2A02}"/>
              </a:ext>
            </a:extLst>
          </p:cNvPr>
          <p:cNvCxnSpPr>
            <a:cxnSpLocks/>
          </p:cNvCxnSpPr>
          <p:nvPr/>
        </p:nvCxnSpPr>
        <p:spPr>
          <a:xfrm flipH="1">
            <a:off x="10038993" y="4757579"/>
            <a:ext cx="451948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7BAD873D-6355-40D5-8CCA-959D7724AFB0}"/>
              </a:ext>
            </a:extLst>
          </p:cNvPr>
          <p:cNvCxnSpPr>
            <a:cxnSpLocks/>
          </p:cNvCxnSpPr>
          <p:nvPr/>
        </p:nvCxnSpPr>
        <p:spPr>
          <a:xfrm>
            <a:off x="10769071" y="4757579"/>
            <a:ext cx="453390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A9DF93DD-4C97-45F9-B4A8-E3B50F477837}"/>
              </a:ext>
            </a:extLst>
          </p:cNvPr>
          <p:cNvSpPr/>
          <p:nvPr/>
        </p:nvSpPr>
        <p:spPr>
          <a:xfrm>
            <a:off x="6670103" y="6028027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7</a:t>
            </a:r>
            <a:endParaRPr lang="en-US" sz="2000" b="1" dirty="0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9FD4520-EEC8-48A2-B362-A91C05CA9F83}"/>
              </a:ext>
            </a:extLst>
          </p:cNvPr>
          <p:cNvSpPr/>
          <p:nvPr/>
        </p:nvSpPr>
        <p:spPr>
          <a:xfrm>
            <a:off x="8133143" y="6028027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12</a:t>
            </a:r>
            <a:endParaRPr lang="en-US" sz="2000" b="1" dirty="0"/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DFD4DDEE-A8EB-47D2-A81A-84791BB89DC5}"/>
              </a:ext>
            </a:extLst>
          </p:cNvPr>
          <p:cNvCxnSpPr>
            <a:cxnSpLocks/>
          </p:cNvCxnSpPr>
          <p:nvPr/>
        </p:nvCxnSpPr>
        <p:spPr>
          <a:xfrm flipH="1">
            <a:off x="7177091" y="4726053"/>
            <a:ext cx="451948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9E9958D8-A158-484F-A698-874DB530F2BC}"/>
              </a:ext>
            </a:extLst>
          </p:cNvPr>
          <p:cNvCxnSpPr>
            <a:cxnSpLocks/>
          </p:cNvCxnSpPr>
          <p:nvPr/>
        </p:nvCxnSpPr>
        <p:spPr>
          <a:xfrm>
            <a:off x="7907169" y="4726053"/>
            <a:ext cx="453390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913F28E1-888A-4CDB-83B4-FA2457E99E74}"/>
              </a:ext>
            </a:extLst>
          </p:cNvPr>
          <p:cNvSpPr/>
          <p:nvPr/>
        </p:nvSpPr>
        <p:spPr>
          <a:xfrm>
            <a:off x="5204073" y="6059553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2</a:t>
            </a:r>
            <a:endParaRPr lang="en-US" sz="2000" b="1" dirty="0"/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39C0E56-6C5E-4E36-A17C-D9344D3D5906}"/>
              </a:ext>
            </a:extLst>
          </p:cNvPr>
          <p:cNvCxnSpPr>
            <a:cxnSpLocks/>
          </p:cNvCxnSpPr>
          <p:nvPr/>
        </p:nvCxnSpPr>
        <p:spPr>
          <a:xfrm flipH="1">
            <a:off x="5711061" y="4757579"/>
            <a:ext cx="451948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F7548232-6548-483B-9083-E9EBC953F395}"/>
              </a:ext>
            </a:extLst>
          </p:cNvPr>
          <p:cNvSpPr txBox="1"/>
          <p:nvPr/>
        </p:nvSpPr>
        <p:spPr>
          <a:xfrm>
            <a:off x="932329" y="1792941"/>
            <a:ext cx="4180247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There’s</a:t>
            </a:r>
            <a:r>
              <a:rPr lang="fr-FR" sz="1400" dirty="0"/>
              <a:t> </a:t>
            </a:r>
            <a:r>
              <a:rPr lang="fr-FR" sz="1400" dirty="0" err="1"/>
              <a:t>only</a:t>
            </a:r>
            <a:r>
              <a:rPr lang="fr-FR" sz="1400" dirty="0"/>
              <a:t> one </a:t>
            </a:r>
            <a:r>
              <a:rPr lang="fr-FR" sz="1400" dirty="0" err="1"/>
              <a:t>rule</a:t>
            </a:r>
            <a:r>
              <a:rPr lang="fr-FR" sz="1400" dirty="0"/>
              <a:t> : for </a:t>
            </a:r>
            <a:r>
              <a:rPr lang="fr-FR" sz="1400" dirty="0" err="1"/>
              <a:t>each</a:t>
            </a:r>
            <a:r>
              <a:rPr lang="fr-FR" sz="1400" dirty="0"/>
              <a:t> </a:t>
            </a:r>
            <a:r>
              <a:rPr lang="fr-FR" sz="1400" dirty="0" err="1"/>
              <a:t>node</a:t>
            </a:r>
            <a:r>
              <a:rPr lang="fr-FR" sz="1400" dirty="0"/>
              <a:t> </a:t>
            </a:r>
          </a:p>
          <a:p>
            <a:r>
              <a:rPr lang="fr-FR" sz="1400" dirty="0"/>
              <a:t>- all the </a:t>
            </a:r>
            <a:r>
              <a:rPr lang="fr-FR" sz="1400" dirty="0" err="1"/>
              <a:t>nodes</a:t>
            </a:r>
            <a:r>
              <a:rPr lang="fr-FR" sz="1400" dirty="0"/>
              <a:t> </a:t>
            </a:r>
            <a:r>
              <a:rPr lang="fr-FR" sz="1400" dirty="0" err="1"/>
              <a:t>under</a:t>
            </a:r>
            <a:r>
              <a:rPr lang="fr-FR" sz="1400" dirty="0"/>
              <a:t> </a:t>
            </a:r>
            <a:r>
              <a:rPr lang="fr-FR" sz="1400" dirty="0" err="1"/>
              <a:t>its</a:t>
            </a:r>
            <a:r>
              <a:rPr lang="fr-FR" sz="1400" dirty="0"/>
              <a:t> </a:t>
            </a:r>
            <a:r>
              <a:rPr lang="fr-FR" sz="1400" dirty="0" err="1"/>
              <a:t>left</a:t>
            </a:r>
            <a:r>
              <a:rPr lang="fr-FR" sz="1400" dirty="0"/>
              <a:t> </a:t>
            </a:r>
            <a:r>
              <a:rPr lang="fr-FR" sz="1400" dirty="0" err="1"/>
              <a:t>child</a:t>
            </a:r>
            <a:r>
              <a:rPr lang="fr-FR" sz="1400" dirty="0"/>
              <a:t> have </a:t>
            </a:r>
            <a:r>
              <a:rPr lang="fr-FR" sz="1400" dirty="0" err="1"/>
              <a:t>lower</a:t>
            </a:r>
            <a:r>
              <a:rPr lang="fr-FR" sz="1400" dirty="0"/>
              <a:t> values</a:t>
            </a:r>
          </a:p>
          <a:p>
            <a:r>
              <a:rPr lang="fr-FR" sz="1400" dirty="0"/>
              <a:t>- all the </a:t>
            </a:r>
            <a:r>
              <a:rPr lang="fr-FR" sz="1400" dirty="0" err="1"/>
              <a:t>nodes</a:t>
            </a:r>
            <a:r>
              <a:rPr lang="fr-FR" sz="1400" dirty="0"/>
              <a:t> </a:t>
            </a:r>
            <a:r>
              <a:rPr lang="fr-FR" sz="1400" dirty="0" err="1"/>
              <a:t>under</a:t>
            </a:r>
            <a:r>
              <a:rPr lang="fr-FR" sz="1400" dirty="0"/>
              <a:t> </a:t>
            </a:r>
            <a:r>
              <a:rPr lang="fr-FR" sz="1400" dirty="0" err="1"/>
              <a:t>its</a:t>
            </a:r>
            <a:r>
              <a:rPr lang="fr-FR" sz="1400" dirty="0"/>
              <a:t> right </a:t>
            </a:r>
            <a:r>
              <a:rPr lang="fr-FR" sz="1400" dirty="0" err="1"/>
              <a:t>child</a:t>
            </a:r>
            <a:r>
              <a:rPr lang="fr-FR" sz="1400" dirty="0"/>
              <a:t> have </a:t>
            </a:r>
            <a:r>
              <a:rPr lang="fr-FR" sz="1400" dirty="0" err="1"/>
              <a:t>higher</a:t>
            </a:r>
            <a:r>
              <a:rPr lang="fr-FR" sz="1400" dirty="0"/>
              <a:t> values</a:t>
            </a:r>
          </a:p>
          <a:p>
            <a:endParaRPr lang="fr-FR" sz="1400" dirty="0"/>
          </a:p>
          <a:p>
            <a:endParaRPr lang="fr-FR" sz="1400" dirty="0"/>
          </a:p>
          <a:p>
            <a:r>
              <a:rPr lang="fr-FR" sz="1400" dirty="0"/>
              <a:t>The </a:t>
            </a:r>
            <a:r>
              <a:rPr lang="fr-FR" sz="1400" dirty="0" err="1"/>
              <a:t>only</a:t>
            </a:r>
            <a:r>
              <a:rPr lang="fr-FR" sz="1400" dirty="0"/>
              <a:t> </a:t>
            </a:r>
            <a:r>
              <a:rPr lang="fr-FR" sz="1400" dirty="0" err="1"/>
              <a:t>way</a:t>
            </a:r>
            <a:r>
              <a:rPr lang="fr-FR" sz="1400" dirty="0"/>
              <a:t> to </a:t>
            </a:r>
            <a:r>
              <a:rPr lang="fr-FR" sz="1400" dirty="0" err="1"/>
              <a:t>add</a:t>
            </a:r>
            <a:r>
              <a:rPr lang="fr-FR" sz="1400" dirty="0"/>
              <a:t> a </a:t>
            </a:r>
            <a:r>
              <a:rPr lang="fr-FR" sz="1400" dirty="0" err="1"/>
              <a:t>node</a:t>
            </a:r>
            <a:r>
              <a:rPr lang="fr-FR" sz="1400" dirty="0"/>
              <a:t> </a:t>
            </a:r>
            <a:r>
              <a:rPr lang="fr-FR" sz="1400" dirty="0" err="1"/>
              <a:t>is</a:t>
            </a:r>
            <a:r>
              <a:rPr lang="fr-FR" sz="1400" dirty="0"/>
              <a:t> to </a:t>
            </a:r>
            <a:r>
              <a:rPr lang="fr-FR" sz="1400" dirty="0" err="1"/>
              <a:t>add</a:t>
            </a:r>
            <a:r>
              <a:rPr lang="fr-FR" sz="1400" dirty="0"/>
              <a:t> a </a:t>
            </a:r>
            <a:r>
              <a:rPr lang="fr-FR" sz="1400" dirty="0" err="1"/>
              <a:t>leaf</a:t>
            </a:r>
            <a:r>
              <a:rPr lang="fr-FR" sz="1400" dirty="0"/>
              <a:t>.</a:t>
            </a:r>
          </a:p>
          <a:p>
            <a:endParaRPr lang="fr-FR" sz="1400" dirty="0"/>
          </a:p>
          <a:p>
            <a:endParaRPr lang="fr-FR" sz="1400" dirty="0"/>
          </a:p>
          <a:p>
            <a:r>
              <a:rPr lang="fr-FR" sz="1400" dirty="0"/>
              <a:t>There are multiple types of </a:t>
            </a:r>
            <a:r>
              <a:rPr lang="fr-FR" sz="1400" dirty="0" err="1"/>
              <a:t>binary</a:t>
            </a:r>
            <a:r>
              <a:rPr lang="fr-FR" sz="1400" dirty="0"/>
              <a:t> </a:t>
            </a:r>
            <a:r>
              <a:rPr lang="fr-FR" sz="1400" dirty="0" err="1"/>
              <a:t>search</a:t>
            </a:r>
            <a:r>
              <a:rPr lang="fr-FR" sz="1400" dirty="0"/>
              <a:t> </a:t>
            </a:r>
            <a:r>
              <a:rPr lang="fr-FR" sz="1400" dirty="0" err="1"/>
              <a:t>trees</a:t>
            </a:r>
            <a:r>
              <a:rPr lang="fr-FR" sz="1400" dirty="0"/>
              <a:t>,</a:t>
            </a:r>
          </a:p>
          <a:p>
            <a:r>
              <a:rPr lang="fr-FR" sz="1400" dirty="0" err="1"/>
              <a:t>what</a:t>
            </a:r>
            <a:r>
              <a:rPr lang="fr-FR" sz="1400" dirty="0"/>
              <a:t> </a:t>
            </a:r>
            <a:r>
              <a:rPr lang="fr-FR" sz="1400" dirty="0" err="1"/>
              <a:t>differs</a:t>
            </a:r>
            <a:r>
              <a:rPr lang="fr-FR" sz="1400" dirty="0"/>
              <a:t> </a:t>
            </a:r>
            <a:r>
              <a:rPr lang="fr-FR" sz="1400" dirty="0" err="1"/>
              <a:t>between</a:t>
            </a:r>
            <a:r>
              <a:rPr lang="fr-FR" sz="1400" dirty="0"/>
              <a:t> </a:t>
            </a:r>
            <a:r>
              <a:rPr lang="fr-FR" sz="1400" dirty="0" err="1"/>
              <a:t>them</a:t>
            </a:r>
            <a:r>
              <a:rPr lang="fr-FR" sz="1400" dirty="0"/>
              <a:t> are the </a:t>
            </a:r>
            <a:r>
              <a:rPr lang="fr-FR" sz="1400" dirty="0" err="1"/>
              <a:t>methods</a:t>
            </a:r>
            <a:r>
              <a:rPr lang="fr-FR" sz="1400" dirty="0"/>
              <a:t> for</a:t>
            </a:r>
          </a:p>
          <a:p>
            <a:r>
              <a:rPr lang="fr-FR" sz="1400" dirty="0" err="1"/>
              <a:t>adding</a:t>
            </a:r>
            <a:r>
              <a:rPr lang="fr-FR" sz="1400" dirty="0"/>
              <a:t> and </a:t>
            </a:r>
            <a:r>
              <a:rPr lang="fr-FR" sz="1400" dirty="0" err="1"/>
              <a:t>removing</a:t>
            </a:r>
            <a:r>
              <a:rPr lang="fr-FR" sz="1400" dirty="0"/>
              <a:t> </a:t>
            </a:r>
            <a:r>
              <a:rPr lang="fr-FR" sz="1400" dirty="0" err="1"/>
              <a:t>nodes</a:t>
            </a:r>
            <a:r>
              <a:rPr lang="fr-FR" sz="1400" dirty="0"/>
              <a:t>.</a:t>
            </a:r>
          </a:p>
          <a:p>
            <a:r>
              <a:rPr lang="fr-FR" sz="1400" dirty="0"/>
              <a:t>For </a:t>
            </a:r>
            <a:r>
              <a:rPr lang="fr-FR" sz="1400" dirty="0" err="1"/>
              <a:t>example</a:t>
            </a:r>
            <a:r>
              <a:rPr lang="fr-FR" sz="1400" dirty="0"/>
              <a:t>, a </a:t>
            </a:r>
            <a:r>
              <a:rPr lang="fr-FR" sz="1400" dirty="0" err="1"/>
              <a:t>balanced</a:t>
            </a:r>
            <a:r>
              <a:rPr lang="fr-FR" sz="1400" dirty="0"/>
              <a:t> </a:t>
            </a:r>
            <a:r>
              <a:rPr lang="fr-FR" sz="1400" dirty="0" err="1"/>
              <a:t>tree</a:t>
            </a:r>
            <a:r>
              <a:rPr lang="fr-FR" sz="1400" dirty="0"/>
              <a:t> </a:t>
            </a:r>
            <a:r>
              <a:rPr lang="fr-FR" sz="1400" dirty="0" err="1"/>
              <a:t>will</a:t>
            </a:r>
            <a:r>
              <a:rPr lang="fr-FR" sz="1400" dirty="0"/>
              <a:t> </a:t>
            </a:r>
            <a:r>
              <a:rPr lang="fr-FR" sz="1400" dirty="0" err="1"/>
              <a:t>optimize</a:t>
            </a:r>
            <a:r>
              <a:rPr lang="fr-FR" sz="1400" dirty="0"/>
              <a:t> </a:t>
            </a:r>
            <a:r>
              <a:rPr lang="fr-FR" sz="1400" dirty="0" err="1"/>
              <a:t>its</a:t>
            </a:r>
            <a:r>
              <a:rPr lang="fr-FR" sz="1400" dirty="0"/>
              <a:t> structure</a:t>
            </a:r>
          </a:p>
          <a:p>
            <a:r>
              <a:rPr lang="fr-FR" sz="1400" dirty="0"/>
              <a:t>to have </a:t>
            </a:r>
            <a:r>
              <a:rPr lang="fr-FR" sz="1400" dirty="0" err="1"/>
              <a:t>equal</a:t>
            </a:r>
            <a:r>
              <a:rPr lang="fr-FR" sz="1400" dirty="0"/>
              <a:t> branches sizes to </a:t>
            </a:r>
            <a:r>
              <a:rPr lang="fr-FR" sz="1400" dirty="0" err="1"/>
              <a:t>optimize</a:t>
            </a:r>
            <a:r>
              <a:rPr lang="fr-FR" sz="1400" dirty="0"/>
              <a:t> </a:t>
            </a:r>
            <a:r>
              <a:rPr lang="fr-FR" sz="1400" dirty="0" err="1"/>
              <a:t>search</a:t>
            </a:r>
            <a:r>
              <a:rPr lang="fr-FR" sz="1400" dirty="0"/>
              <a:t> time.</a:t>
            </a:r>
          </a:p>
        </p:txBody>
      </p:sp>
    </p:spTree>
    <p:extLst>
      <p:ext uri="{BB962C8B-B14F-4D97-AF65-F5344CB8AC3E}">
        <p14:creationId xmlns:p14="http://schemas.microsoft.com/office/powerpoint/2010/main" val="4225398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5A64BE3-BA1D-49EE-8D75-9CD2E702D141}"/>
              </a:ext>
            </a:extLst>
          </p:cNvPr>
          <p:cNvSpPr txBox="1"/>
          <p:nvPr/>
        </p:nvSpPr>
        <p:spPr>
          <a:xfrm>
            <a:off x="1192542" y="555584"/>
            <a:ext cx="4598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err="1"/>
              <a:t>What</a:t>
            </a:r>
            <a:r>
              <a:rPr lang="fr-FR" sz="2800" b="1" dirty="0"/>
              <a:t> </a:t>
            </a:r>
            <a:r>
              <a:rPr lang="fr-FR" sz="2800" b="1" dirty="0" err="1"/>
              <a:t>is</a:t>
            </a:r>
            <a:r>
              <a:rPr lang="fr-FR" sz="2800" b="1" dirty="0"/>
              <a:t> a </a:t>
            </a:r>
            <a:r>
              <a:rPr lang="fr-FR" sz="2800" b="1" dirty="0" err="1"/>
              <a:t>binary</a:t>
            </a:r>
            <a:r>
              <a:rPr lang="fr-FR" sz="2800" b="1" dirty="0"/>
              <a:t> </a:t>
            </a:r>
            <a:r>
              <a:rPr lang="fr-FR" sz="2800" b="1" dirty="0" err="1"/>
              <a:t>search</a:t>
            </a:r>
            <a:r>
              <a:rPr lang="fr-FR" sz="2800" b="1" dirty="0"/>
              <a:t> </a:t>
            </a:r>
            <a:r>
              <a:rPr lang="fr-FR" sz="2800" b="1" dirty="0" err="1"/>
              <a:t>tree</a:t>
            </a:r>
            <a:r>
              <a:rPr lang="fr-FR" sz="2800" b="1" dirty="0"/>
              <a:t> ?</a:t>
            </a:r>
            <a:endParaRPr lang="en-US" sz="2800" b="1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B40362E7-830F-4937-B128-C692561F6CA9}"/>
              </a:ext>
            </a:extLst>
          </p:cNvPr>
          <p:cNvSpPr/>
          <p:nvPr/>
        </p:nvSpPr>
        <p:spPr>
          <a:xfrm>
            <a:off x="8121736" y="45720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13</a:t>
            </a:r>
            <a:endParaRPr lang="en-US" sz="2000" b="1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808E129-573B-420D-9E3B-73AA974D0640}"/>
              </a:ext>
            </a:extLst>
          </p:cNvPr>
          <p:cNvSpPr/>
          <p:nvPr/>
        </p:nvSpPr>
        <p:spPr>
          <a:xfrm>
            <a:off x="9532005" y="2045600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16</a:t>
            </a:r>
            <a:endParaRPr lang="en-US" sz="2000" b="1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4B6C9C5-DDDC-46B7-8CB1-F080E5A0E1CD}"/>
              </a:ext>
            </a:extLst>
          </p:cNvPr>
          <p:cNvSpPr/>
          <p:nvPr/>
        </p:nvSpPr>
        <p:spPr>
          <a:xfrm>
            <a:off x="8800485" y="4047569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14</a:t>
            </a:r>
            <a:endParaRPr lang="en-US" sz="2000" b="1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EBB92990-42BC-4BD6-B765-0833E7E797FC}"/>
              </a:ext>
            </a:extLst>
          </p:cNvPr>
          <p:cNvSpPr/>
          <p:nvPr/>
        </p:nvSpPr>
        <p:spPr>
          <a:xfrm>
            <a:off x="10263525" y="4047569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20</a:t>
            </a:r>
            <a:endParaRPr lang="en-US" sz="2000" b="1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93918B3-97E7-4DF3-86D4-C0E148D465EA}"/>
              </a:ext>
            </a:extLst>
          </p:cNvPr>
          <p:cNvCxnSpPr>
            <a:cxnSpLocks/>
            <a:stCxn id="3" idx="3"/>
            <a:endCxn id="11" idx="7"/>
          </p:cNvCxnSpPr>
          <p:nvPr/>
        </p:nvCxnSpPr>
        <p:spPr>
          <a:xfrm flipH="1">
            <a:off x="7282366" y="670111"/>
            <a:ext cx="946499" cy="1477578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02EE83F-C79A-43D9-9F88-85526BC4DB7F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8746127" y="670111"/>
            <a:ext cx="893007" cy="1482618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EDF61D72-A5CA-4188-8349-4372F6257AAF}"/>
              </a:ext>
            </a:extLst>
          </p:cNvPr>
          <p:cNvCxnSpPr>
            <a:cxnSpLocks/>
          </p:cNvCxnSpPr>
          <p:nvPr/>
        </p:nvCxnSpPr>
        <p:spPr>
          <a:xfrm flipH="1">
            <a:off x="9307473" y="2745595"/>
            <a:ext cx="451948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23814990-DD97-4970-AF73-141809A35BC3}"/>
              </a:ext>
            </a:extLst>
          </p:cNvPr>
          <p:cNvCxnSpPr>
            <a:cxnSpLocks/>
          </p:cNvCxnSpPr>
          <p:nvPr/>
        </p:nvCxnSpPr>
        <p:spPr>
          <a:xfrm>
            <a:off x="10037551" y="2745595"/>
            <a:ext cx="453390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6037BD5B-22B4-4C34-912C-EA29EA6E9006}"/>
              </a:ext>
            </a:extLst>
          </p:cNvPr>
          <p:cNvSpPr/>
          <p:nvPr/>
        </p:nvSpPr>
        <p:spPr>
          <a:xfrm>
            <a:off x="6657975" y="2040560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6</a:t>
            </a:r>
            <a:endParaRPr lang="en-US" sz="2000" b="1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00498A02-45F1-4268-8E30-2E84AC96DC4F}"/>
              </a:ext>
            </a:extLst>
          </p:cNvPr>
          <p:cNvSpPr/>
          <p:nvPr/>
        </p:nvSpPr>
        <p:spPr>
          <a:xfrm>
            <a:off x="5926455" y="4042529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5</a:t>
            </a:r>
            <a:endParaRPr lang="en-US" sz="2000" b="1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7808C9A-DBFA-459D-A996-1ACD864AF4A5}"/>
              </a:ext>
            </a:extLst>
          </p:cNvPr>
          <p:cNvSpPr/>
          <p:nvPr/>
        </p:nvSpPr>
        <p:spPr>
          <a:xfrm>
            <a:off x="7389495" y="4042529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9</a:t>
            </a:r>
            <a:endParaRPr lang="en-US" sz="2000" b="1" dirty="0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7C24CDBA-06CE-4813-A247-6C4A5ABB452B}"/>
              </a:ext>
            </a:extLst>
          </p:cNvPr>
          <p:cNvCxnSpPr>
            <a:cxnSpLocks/>
          </p:cNvCxnSpPr>
          <p:nvPr/>
        </p:nvCxnSpPr>
        <p:spPr>
          <a:xfrm flipH="1">
            <a:off x="6433443" y="2740555"/>
            <a:ext cx="451948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835859F6-1031-484F-9250-568C48AF8163}"/>
              </a:ext>
            </a:extLst>
          </p:cNvPr>
          <p:cNvCxnSpPr>
            <a:cxnSpLocks/>
          </p:cNvCxnSpPr>
          <p:nvPr/>
        </p:nvCxnSpPr>
        <p:spPr>
          <a:xfrm>
            <a:off x="7163521" y="2740555"/>
            <a:ext cx="453390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4FEEA0D7-9CF0-4526-91C9-1D7284E71FD2}"/>
              </a:ext>
            </a:extLst>
          </p:cNvPr>
          <p:cNvSpPr/>
          <p:nvPr/>
        </p:nvSpPr>
        <p:spPr>
          <a:xfrm>
            <a:off x="9532005" y="6059553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17</a:t>
            </a:r>
            <a:endParaRPr lang="en-US" sz="2000" b="1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E174344-5B07-46A4-A6A6-43A3CC84DBC6}"/>
              </a:ext>
            </a:extLst>
          </p:cNvPr>
          <p:cNvSpPr/>
          <p:nvPr/>
        </p:nvSpPr>
        <p:spPr>
          <a:xfrm>
            <a:off x="10995045" y="6059553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25</a:t>
            </a:r>
            <a:endParaRPr lang="en-US" sz="2000" b="1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FF3D30CF-A53C-4BA2-ACE8-1B9254046F8D}"/>
              </a:ext>
            </a:extLst>
          </p:cNvPr>
          <p:cNvCxnSpPr>
            <a:cxnSpLocks/>
          </p:cNvCxnSpPr>
          <p:nvPr/>
        </p:nvCxnSpPr>
        <p:spPr>
          <a:xfrm flipH="1">
            <a:off x="10038993" y="4757579"/>
            <a:ext cx="451948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7091E5C1-06FE-4D78-9857-A83EB0E7E79A}"/>
              </a:ext>
            </a:extLst>
          </p:cNvPr>
          <p:cNvCxnSpPr>
            <a:cxnSpLocks/>
          </p:cNvCxnSpPr>
          <p:nvPr/>
        </p:nvCxnSpPr>
        <p:spPr>
          <a:xfrm>
            <a:off x="10769071" y="4757579"/>
            <a:ext cx="453390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AD4D3DC9-8453-4B2F-A75E-3DBE81F4ED06}"/>
              </a:ext>
            </a:extLst>
          </p:cNvPr>
          <p:cNvSpPr/>
          <p:nvPr/>
        </p:nvSpPr>
        <p:spPr>
          <a:xfrm>
            <a:off x="6670103" y="6028027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7</a:t>
            </a:r>
            <a:endParaRPr lang="en-US" sz="2000" b="1" dirty="0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3D22925F-712E-40C1-BB8A-2FCE8BF3DF76}"/>
              </a:ext>
            </a:extLst>
          </p:cNvPr>
          <p:cNvSpPr/>
          <p:nvPr/>
        </p:nvSpPr>
        <p:spPr>
          <a:xfrm>
            <a:off x="8133143" y="6028027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12</a:t>
            </a:r>
            <a:endParaRPr lang="en-US" sz="2000" b="1" dirty="0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6F20BE62-4061-43AC-8760-27B47CA2849E}"/>
              </a:ext>
            </a:extLst>
          </p:cNvPr>
          <p:cNvCxnSpPr>
            <a:cxnSpLocks/>
          </p:cNvCxnSpPr>
          <p:nvPr/>
        </p:nvCxnSpPr>
        <p:spPr>
          <a:xfrm flipH="1">
            <a:off x="7177091" y="4726053"/>
            <a:ext cx="451948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F255A62E-8B4D-4452-8713-919C97854ACF}"/>
              </a:ext>
            </a:extLst>
          </p:cNvPr>
          <p:cNvCxnSpPr>
            <a:cxnSpLocks/>
          </p:cNvCxnSpPr>
          <p:nvPr/>
        </p:nvCxnSpPr>
        <p:spPr>
          <a:xfrm>
            <a:off x="7907169" y="4726053"/>
            <a:ext cx="453390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5644F245-B8FB-4066-BE17-5495C7ECD832}"/>
              </a:ext>
            </a:extLst>
          </p:cNvPr>
          <p:cNvSpPr/>
          <p:nvPr/>
        </p:nvSpPr>
        <p:spPr>
          <a:xfrm>
            <a:off x="5204073" y="6059553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2</a:t>
            </a:r>
            <a:endParaRPr lang="en-US" sz="2000" b="1" dirty="0"/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A38D0E2B-EA44-4F38-8954-8DEAF71568DD}"/>
              </a:ext>
            </a:extLst>
          </p:cNvPr>
          <p:cNvCxnSpPr>
            <a:cxnSpLocks/>
          </p:cNvCxnSpPr>
          <p:nvPr/>
        </p:nvCxnSpPr>
        <p:spPr>
          <a:xfrm flipH="1">
            <a:off x="5711061" y="4757579"/>
            <a:ext cx="451948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3B785A62-02EF-4F74-BC00-F963E341C5A3}"/>
              </a:ext>
            </a:extLst>
          </p:cNvPr>
          <p:cNvSpPr txBox="1"/>
          <p:nvPr/>
        </p:nvSpPr>
        <p:spPr>
          <a:xfrm>
            <a:off x="932329" y="1792941"/>
            <a:ext cx="5485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There are </a:t>
            </a:r>
            <a:r>
              <a:rPr lang="fr-FR" sz="1400" dirty="0" err="1"/>
              <a:t>algorithms</a:t>
            </a:r>
            <a:r>
              <a:rPr lang="fr-FR" sz="1400" dirty="0"/>
              <a:t> to </a:t>
            </a:r>
            <a:r>
              <a:rPr lang="fr-FR" sz="1400" dirty="0" err="1"/>
              <a:t>remove</a:t>
            </a:r>
            <a:r>
              <a:rPr lang="fr-FR" sz="1400" dirty="0"/>
              <a:t> </a:t>
            </a:r>
            <a:r>
              <a:rPr lang="fr-FR" sz="1400" dirty="0" err="1"/>
              <a:t>nodes</a:t>
            </a:r>
            <a:r>
              <a:rPr lang="fr-FR" sz="1400" dirty="0"/>
              <a:t> but </a:t>
            </a:r>
            <a:r>
              <a:rPr lang="fr-FR" sz="1400" dirty="0" err="1"/>
              <a:t>it’s</a:t>
            </a:r>
            <a:r>
              <a:rPr lang="fr-FR" sz="1400" dirty="0"/>
              <a:t> not </a:t>
            </a:r>
            <a:r>
              <a:rPr lang="fr-FR" sz="1400" dirty="0" err="1"/>
              <a:t>really</a:t>
            </a:r>
            <a:r>
              <a:rPr lang="fr-FR" sz="1400" dirty="0"/>
              <a:t> important </a:t>
            </a:r>
            <a:r>
              <a:rPr lang="fr-FR" sz="1400" dirty="0" err="1"/>
              <a:t>here</a:t>
            </a:r>
            <a:r>
              <a:rPr lang="fr-FR" sz="1400" dirty="0"/>
              <a:t>.</a:t>
            </a: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DD9742AE-C03A-4D29-B4CB-0D2D3BCF0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14" y="2772080"/>
            <a:ext cx="3835923" cy="378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994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5A64BE3-BA1D-49EE-8D75-9CD2E702D141}"/>
              </a:ext>
            </a:extLst>
          </p:cNvPr>
          <p:cNvSpPr txBox="1"/>
          <p:nvPr/>
        </p:nvSpPr>
        <p:spPr>
          <a:xfrm>
            <a:off x="1192542" y="555584"/>
            <a:ext cx="22813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err="1"/>
              <a:t>What</a:t>
            </a:r>
            <a:r>
              <a:rPr lang="fr-FR" sz="2800" b="1" dirty="0"/>
              <a:t> </a:t>
            </a:r>
            <a:r>
              <a:rPr lang="fr-FR" sz="2800" b="1" dirty="0" err="1"/>
              <a:t>it’s</a:t>
            </a:r>
            <a:r>
              <a:rPr lang="fr-FR" sz="2800" b="1" dirty="0"/>
              <a:t> for ?</a:t>
            </a:r>
            <a:endParaRPr lang="en-US" sz="2800" b="1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B40362E7-830F-4937-B128-C692561F6CA9}"/>
              </a:ext>
            </a:extLst>
          </p:cNvPr>
          <p:cNvSpPr/>
          <p:nvPr/>
        </p:nvSpPr>
        <p:spPr>
          <a:xfrm>
            <a:off x="8121736" y="45720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13</a:t>
            </a:r>
            <a:endParaRPr lang="en-US" sz="2000" b="1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808E129-573B-420D-9E3B-73AA974D0640}"/>
              </a:ext>
            </a:extLst>
          </p:cNvPr>
          <p:cNvSpPr/>
          <p:nvPr/>
        </p:nvSpPr>
        <p:spPr>
          <a:xfrm>
            <a:off x="9532005" y="2045600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16</a:t>
            </a:r>
            <a:endParaRPr lang="en-US" sz="2000" b="1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4B6C9C5-DDDC-46B7-8CB1-F080E5A0E1CD}"/>
              </a:ext>
            </a:extLst>
          </p:cNvPr>
          <p:cNvSpPr/>
          <p:nvPr/>
        </p:nvSpPr>
        <p:spPr>
          <a:xfrm>
            <a:off x="8800485" y="4047569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14</a:t>
            </a:r>
            <a:endParaRPr lang="en-US" sz="2000" b="1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EBB92990-42BC-4BD6-B765-0833E7E797FC}"/>
              </a:ext>
            </a:extLst>
          </p:cNvPr>
          <p:cNvSpPr/>
          <p:nvPr/>
        </p:nvSpPr>
        <p:spPr>
          <a:xfrm>
            <a:off x="10263525" y="4047569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20</a:t>
            </a:r>
            <a:endParaRPr lang="en-US" sz="2000" b="1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93918B3-97E7-4DF3-86D4-C0E148D465EA}"/>
              </a:ext>
            </a:extLst>
          </p:cNvPr>
          <p:cNvCxnSpPr>
            <a:cxnSpLocks/>
            <a:stCxn id="3" idx="3"/>
            <a:endCxn id="11" idx="7"/>
          </p:cNvCxnSpPr>
          <p:nvPr/>
        </p:nvCxnSpPr>
        <p:spPr>
          <a:xfrm flipH="1">
            <a:off x="7282366" y="670111"/>
            <a:ext cx="946499" cy="1477578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02EE83F-C79A-43D9-9F88-85526BC4DB7F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8746127" y="670111"/>
            <a:ext cx="893007" cy="1482618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EDF61D72-A5CA-4188-8349-4372F6257AAF}"/>
              </a:ext>
            </a:extLst>
          </p:cNvPr>
          <p:cNvCxnSpPr>
            <a:cxnSpLocks/>
          </p:cNvCxnSpPr>
          <p:nvPr/>
        </p:nvCxnSpPr>
        <p:spPr>
          <a:xfrm flipH="1">
            <a:off x="9307473" y="2745595"/>
            <a:ext cx="451948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23814990-DD97-4970-AF73-141809A35BC3}"/>
              </a:ext>
            </a:extLst>
          </p:cNvPr>
          <p:cNvCxnSpPr>
            <a:cxnSpLocks/>
          </p:cNvCxnSpPr>
          <p:nvPr/>
        </p:nvCxnSpPr>
        <p:spPr>
          <a:xfrm>
            <a:off x="10037551" y="2745595"/>
            <a:ext cx="453390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6037BD5B-22B4-4C34-912C-EA29EA6E9006}"/>
              </a:ext>
            </a:extLst>
          </p:cNvPr>
          <p:cNvSpPr/>
          <p:nvPr/>
        </p:nvSpPr>
        <p:spPr>
          <a:xfrm>
            <a:off x="6657975" y="2040560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6</a:t>
            </a:r>
            <a:endParaRPr lang="en-US" sz="2000" b="1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00498A02-45F1-4268-8E30-2E84AC96DC4F}"/>
              </a:ext>
            </a:extLst>
          </p:cNvPr>
          <p:cNvSpPr/>
          <p:nvPr/>
        </p:nvSpPr>
        <p:spPr>
          <a:xfrm>
            <a:off x="5926455" y="4042529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5</a:t>
            </a:r>
            <a:endParaRPr lang="en-US" sz="2000" b="1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7808C9A-DBFA-459D-A996-1ACD864AF4A5}"/>
              </a:ext>
            </a:extLst>
          </p:cNvPr>
          <p:cNvSpPr/>
          <p:nvPr/>
        </p:nvSpPr>
        <p:spPr>
          <a:xfrm>
            <a:off x="7389495" y="4042529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9</a:t>
            </a:r>
            <a:endParaRPr lang="en-US" sz="2000" b="1" dirty="0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7C24CDBA-06CE-4813-A247-6C4A5ABB452B}"/>
              </a:ext>
            </a:extLst>
          </p:cNvPr>
          <p:cNvCxnSpPr>
            <a:cxnSpLocks/>
          </p:cNvCxnSpPr>
          <p:nvPr/>
        </p:nvCxnSpPr>
        <p:spPr>
          <a:xfrm flipH="1">
            <a:off x="6433443" y="2740555"/>
            <a:ext cx="451948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835859F6-1031-484F-9250-568C48AF8163}"/>
              </a:ext>
            </a:extLst>
          </p:cNvPr>
          <p:cNvCxnSpPr>
            <a:cxnSpLocks/>
          </p:cNvCxnSpPr>
          <p:nvPr/>
        </p:nvCxnSpPr>
        <p:spPr>
          <a:xfrm>
            <a:off x="7163521" y="2740555"/>
            <a:ext cx="453390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4FEEA0D7-9CF0-4526-91C9-1D7284E71FD2}"/>
              </a:ext>
            </a:extLst>
          </p:cNvPr>
          <p:cNvSpPr/>
          <p:nvPr/>
        </p:nvSpPr>
        <p:spPr>
          <a:xfrm>
            <a:off x="9532005" y="6059553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17</a:t>
            </a:r>
            <a:endParaRPr lang="en-US" sz="2000" b="1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E174344-5B07-46A4-A6A6-43A3CC84DBC6}"/>
              </a:ext>
            </a:extLst>
          </p:cNvPr>
          <p:cNvSpPr/>
          <p:nvPr/>
        </p:nvSpPr>
        <p:spPr>
          <a:xfrm>
            <a:off x="10995045" y="6059553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25</a:t>
            </a:r>
            <a:endParaRPr lang="en-US" sz="2000" b="1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FF3D30CF-A53C-4BA2-ACE8-1B9254046F8D}"/>
              </a:ext>
            </a:extLst>
          </p:cNvPr>
          <p:cNvCxnSpPr>
            <a:cxnSpLocks/>
          </p:cNvCxnSpPr>
          <p:nvPr/>
        </p:nvCxnSpPr>
        <p:spPr>
          <a:xfrm flipH="1">
            <a:off x="10038993" y="4757579"/>
            <a:ext cx="451948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7091E5C1-06FE-4D78-9857-A83EB0E7E79A}"/>
              </a:ext>
            </a:extLst>
          </p:cNvPr>
          <p:cNvCxnSpPr>
            <a:cxnSpLocks/>
          </p:cNvCxnSpPr>
          <p:nvPr/>
        </p:nvCxnSpPr>
        <p:spPr>
          <a:xfrm>
            <a:off x="10769071" y="4757579"/>
            <a:ext cx="453390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AD4D3DC9-8453-4B2F-A75E-3DBE81F4ED06}"/>
              </a:ext>
            </a:extLst>
          </p:cNvPr>
          <p:cNvSpPr/>
          <p:nvPr/>
        </p:nvSpPr>
        <p:spPr>
          <a:xfrm>
            <a:off x="6670103" y="6028027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7</a:t>
            </a:r>
            <a:endParaRPr lang="en-US" sz="2000" b="1" dirty="0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3D22925F-712E-40C1-BB8A-2FCE8BF3DF76}"/>
              </a:ext>
            </a:extLst>
          </p:cNvPr>
          <p:cNvSpPr/>
          <p:nvPr/>
        </p:nvSpPr>
        <p:spPr>
          <a:xfrm>
            <a:off x="8133143" y="6028027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12</a:t>
            </a:r>
            <a:endParaRPr lang="en-US" sz="2000" b="1" dirty="0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6F20BE62-4061-43AC-8760-27B47CA2849E}"/>
              </a:ext>
            </a:extLst>
          </p:cNvPr>
          <p:cNvCxnSpPr>
            <a:cxnSpLocks/>
          </p:cNvCxnSpPr>
          <p:nvPr/>
        </p:nvCxnSpPr>
        <p:spPr>
          <a:xfrm flipH="1">
            <a:off x="7177091" y="4726053"/>
            <a:ext cx="451948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F255A62E-8B4D-4452-8713-919C97854ACF}"/>
              </a:ext>
            </a:extLst>
          </p:cNvPr>
          <p:cNvCxnSpPr>
            <a:cxnSpLocks/>
          </p:cNvCxnSpPr>
          <p:nvPr/>
        </p:nvCxnSpPr>
        <p:spPr>
          <a:xfrm>
            <a:off x="7907169" y="4726053"/>
            <a:ext cx="453390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5644F245-B8FB-4066-BE17-5495C7ECD832}"/>
              </a:ext>
            </a:extLst>
          </p:cNvPr>
          <p:cNvSpPr/>
          <p:nvPr/>
        </p:nvSpPr>
        <p:spPr>
          <a:xfrm>
            <a:off x="5204073" y="6059553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2</a:t>
            </a:r>
            <a:endParaRPr lang="en-US" sz="2000" b="1" dirty="0"/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A38D0E2B-EA44-4F38-8954-8DEAF71568DD}"/>
              </a:ext>
            </a:extLst>
          </p:cNvPr>
          <p:cNvCxnSpPr>
            <a:cxnSpLocks/>
          </p:cNvCxnSpPr>
          <p:nvPr/>
        </p:nvCxnSpPr>
        <p:spPr>
          <a:xfrm flipH="1">
            <a:off x="5711061" y="4757579"/>
            <a:ext cx="451948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3B785A62-02EF-4F74-BC00-F963E341C5A3}"/>
              </a:ext>
            </a:extLst>
          </p:cNvPr>
          <p:cNvSpPr txBox="1"/>
          <p:nvPr/>
        </p:nvSpPr>
        <p:spPr>
          <a:xfrm>
            <a:off x="932329" y="1792941"/>
            <a:ext cx="526522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They’re</a:t>
            </a:r>
            <a:r>
              <a:rPr lang="fr-FR" sz="1400" dirty="0"/>
              <a:t> </a:t>
            </a:r>
            <a:r>
              <a:rPr lang="fr-FR" sz="1400" dirty="0" err="1"/>
              <a:t>used</a:t>
            </a:r>
            <a:r>
              <a:rPr lang="fr-FR" sz="1400" dirty="0"/>
              <a:t> to </a:t>
            </a:r>
            <a:r>
              <a:rPr lang="fr-FR" sz="1400" dirty="0" err="1"/>
              <a:t>search</a:t>
            </a:r>
            <a:r>
              <a:rPr lang="fr-FR" sz="1400" dirty="0"/>
              <a:t> for points in </a:t>
            </a:r>
            <a:r>
              <a:rPr lang="fr-FR" sz="1400" dirty="0" err="1"/>
              <a:t>logarithmic</a:t>
            </a:r>
            <a:r>
              <a:rPr lang="fr-FR" sz="1400" dirty="0"/>
              <a:t> time,</a:t>
            </a:r>
          </a:p>
          <a:p>
            <a:r>
              <a:rPr lang="fr-FR" sz="1400" dirty="0"/>
              <a:t>the </a:t>
            </a:r>
            <a:r>
              <a:rPr lang="fr-FR" sz="1400" dirty="0" err="1"/>
              <a:t>example</a:t>
            </a:r>
            <a:r>
              <a:rPr lang="fr-FR" sz="1400" dirty="0"/>
              <a:t> </a:t>
            </a:r>
            <a:r>
              <a:rPr lang="fr-FR" sz="1400" dirty="0" err="1"/>
              <a:t>I’ll</a:t>
            </a:r>
            <a:r>
              <a:rPr lang="fr-FR" sz="1400" dirty="0"/>
              <a:t> use </a:t>
            </a:r>
            <a:r>
              <a:rPr lang="fr-FR" sz="1400" dirty="0" err="1"/>
              <a:t>is</a:t>
            </a:r>
            <a:r>
              <a:rPr lang="fr-FR" sz="1400" dirty="0"/>
              <a:t> </a:t>
            </a:r>
            <a:r>
              <a:rPr lang="fr-FR" sz="1400" dirty="0" err="1"/>
              <a:t>searching</a:t>
            </a:r>
            <a:r>
              <a:rPr lang="fr-FR" sz="1400" dirty="0"/>
              <a:t> for a point close to </a:t>
            </a:r>
            <a:r>
              <a:rPr lang="fr-FR" sz="1400" dirty="0" err="1"/>
              <a:t>given</a:t>
            </a:r>
            <a:r>
              <a:rPr lang="fr-FR" sz="1400" dirty="0"/>
              <a:t> </a:t>
            </a:r>
            <a:r>
              <a:rPr lang="fr-FR" sz="1400" dirty="0" err="1"/>
              <a:t>coordinates</a:t>
            </a:r>
            <a:r>
              <a:rPr lang="fr-FR" sz="1400" dirty="0"/>
              <a:t>.</a:t>
            </a:r>
          </a:p>
          <a:p>
            <a:endParaRPr lang="fr-FR" sz="1400" dirty="0"/>
          </a:p>
          <a:p>
            <a:r>
              <a:rPr lang="fr-FR" sz="1400" dirty="0"/>
              <a:t>In 1D, the </a:t>
            </a:r>
            <a:r>
              <a:rPr lang="fr-FR" sz="1400" dirty="0" err="1"/>
              <a:t>algorithm</a:t>
            </a:r>
            <a:r>
              <a:rPr lang="fr-FR" sz="1400" dirty="0"/>
              <a:t> </a:t>
            </a:r>
            <a:r>
              <a:rPr lang="fr-FR" sz="1400" dirty="0" err="1"/>
              <a:t>is</a:t>
            </a:r>
            <a:r>
              <a:rPr lang="fr-FR" sz="1400" dirty="0"/>
              <a:t> </a:t>
            </a:r>
            <a:r>
              <a:rPr lang="fr-FR" sz="1400" dirty="0" err="1"/>
              <a:t>pretty</a:t>
            </a:r>
            <a:r>
              <a:rPr lang="fr-FR" sz="1400" dirty="0"/>
              <a:t> </a:t>
            </a:r>
            <a:r>
              <a:rPr lang="fr-FR" sz="1400" dirty="0" err="1"/>
              <a:t>easy</a:t>
            </a:r>
            <a:r>
              <a:rPr lang="fr-FR" sz="1400" dirty="0"/>
              <a:t> :</a:t>
            </a:r>
          </a:p>
          <a:p>
            <a:r>
              <a:rPr lang="fr-FR" sz="1400" dirty="0" err="1"/>
              <a:t>try</a:t>
            </a:r>
            <a:r>
              <a:rPr lang="fr-FR" sz="1400" dirty="0"/>
              <a:t> to </a:t>
            </a:r>
            <a:r>
              <a:rPr lang="fr-FR" sz="1400" dirty="0" err="1"/>
              <a:t>find</a:t>
            </a:r>
            <a:r>
              <a:rPr lang="fr-FR" sz="1400" dirty="0"/>
              <a:t> the </a:t>
            </a:r>
            <a:r>
              <a:rPr lang="fr-FR" sz="1400" dirty="0" err="1"/>
              <a:t>node</a:t>
            </a:r>
            <a:r>
              <a:rPr lang="fr-FR" sz="1400" dirty="0"/>
              <a:t> </a:t>
            </a:r>
            <a:r>
              <a:rPr lang="fr-FR" sz="1400" dirty="0" err="1"/>
              <a:t>with</a:t>
            </a:r>
            <a:r>
              <a:rPr lang="fr-FR" sz="1400" dirty="0"/>
              <a:t> the value </a:t>
            </a:r>
            <a:r>
              <a:rPr lang="fr-FR" sz="1400" dirty="0" err="1"/>
              <a:t>closer</a:t>
            </a:r>
            <a:r>
              <a:rPr lang="fr-FR" sz="1400" dirty="0"/>
              <a:t> to 6.6 in </a:t>
            </a:r>
            <a:r>
              <a:rPr lang="fr-FR" sz="1400" dirty="0" err="1"/>
              <a:t>this</a:t>
            </a:r>
            <a:r>
              <a:rPr lang="fr-FR" sz="1400" dirty="0"/>
              <a:t> </a:t>
            </a:r>
            <a:r>
              <a:rPr lang="fr-FR" sz="1400" dirty="0" err="1"/>
              <a:t>tree</a:t>
            </a:r>
            <a:r>
              <a:rPr lang="fr-F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2541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Image 77">
            <a:extLst>
              <a:ext uri="{FF2B5EF4-FFF2-40B4-BE49-F238E27FC236}">
                <a16:creationId xmlns:a16="http://schemas.microsoft.com/office/drawing/2014/main" id="{3D0C373E-BF97-4A4B-A643-849BB064A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310" y="1326776"/>
            <a:ext cx="6634186" cy="497564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5A64BE3-BA1D-49EE-8D75-9CD2E702D141}"/>
              </a:ext>
            </a:extLst>
          </p:cNvPr>
          <p:cNvSpPr txBox="1"/>
          <p:nvPr/>
        </p:nvSpPr>
        <p:spPr>
          <a:xfrm>
            <a:off x="1192542" y="555584"/>
            <a:ext cx="5273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Multi </a:t>
            </a:r>
            <a:r>
              <a:rPr lang="fr-FR" sz="2800" b="1" dirty="0" err="1"/>
              <a:t>dimensionnal</a:t>
            </a:r>
            <a:r>
              <a:rPr lang="fr-FR" sz="2800" b="1" dirty="0"/>
              <a:t> BST : KD-</a:t>
            </a:r>
            <a:r>
              <a:rPr lang="fr-FR" sz="2800" b="1" dirty="0" err="1"/>
              <a:t>trees</a:t>
            </a:r>
            <a:endParaRPr lang="en-US" sz="2800" b="1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B785A62-02EF-4F74-BC00-F963E341C5A3}"/>
              </a:ext>
            </a:extLst>
          </p:cNvPr>
          <p:cNvSpPr txBox="1"/>
          <p:nvPr/>
        </p:nvSpPr>
        <p:spPr>
          <a:xfrm>
            <a:off x="932329" y="1792941"/>
            <a:ext cx="434920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That’s</a:t>
            </a:r>
            <a:r>
              <a:rPr lang="fr-FR" sz="1400" dirty="0"/>
              <a:t> </a:t>
            </a:r>
            <a:r>
              <a:rPr lang="fr-FR" sz="1400" dirty="0" err="1"/>
              <a:t>where</a:t>
            </a:r>
            <a:r>
              <a:rPr lang="fr-FR" sz="1400" dirty="0"/>
              <a:t> </a:t>
            </a:r>
            <a:r>
              <a:rPr lang="fr-FR" sz="1400" dirty="0" err="1"/>
              <a:t>it</a:t>
            </a:r>
            <a:r>
              <a:rPr lang="fr-FR" sz="1400" dirty="0"/>
              <a:t> </a:t>
            </a:r>
            <a:r>
              <a:rPr lang="fr-FR" sz="1400" dirty="0" err="1"/>
              <a:t>gets</a:t>
            </a:r>
            <a:r>
              <a:rPr lang="fr-FR" sz="1400" dirty="0"/>
              <a:t> </a:t>
            </a:r>
            <a:r>
              <a:rPr lang="fr-FR" sz="1400" dirty="0" err="1"/>
              <a:t>complicated</a:t>
            </a:r>
            <a:r>
              <a:rPr lang="fr-FR" sz="1400" dirty="0"/>
              <a:t> : </a:t>
            </a:r>
            <a:r>
              <a:rPr lang="fr-FR" sz="1400" dirty="0" err="1"/>
              <a:t>here</a:t>
            </a:r>
            <a:r>
              <a:rPr lang="fr-FR" sz="1400" dirty="0"/>
              <a:t> </a:t>
            </a:r>
            <a:r>
              <a:rPr lang="fr-FR" sz="1400" dirty="0" err="1"/>
              <a:t>we’ll</a:t>
            </a:r>
            <a:r>
              <a:rPr lang="fr-FR" sz="1400" dirty="0"/>
              <a:t> </a:t>
            </a:r>
            <a:r>
              <a:rPr lang="fr-FR" sz="1400" dirty="0" err="1"/>
              <a:t>see</a:t>
            </a:r>
            <a:r>
              <a:rPr lang="fr-FR" sz="1400" dirty="0"/>
              <a:t> 2D-trees</a:t>
            </a:r>
          </a:p>
          <a:p>
            <a:r>
              <a:rPr lang="fr-FR" sz="1400" dirty="0"/>
              <a:t>but the </a:t>
            </a:r>
            <a:r>
              <a:rPr lang="fr-FR" sz="1400" dirty="0" err="1"/>
              <a:t>search</a:t>
            </a:r>
            <a:r>
              <a:rPr lang="fr-FR" sz="1400" dirty="0"/>
              <a:t> </a:t>
            </a:r>
            <a:r>
              <a:rPr lang="fr-FR" sz="1400" dirty="0" err="1"/>
              <a:t>algorithm</a:t>
            </a:r>
            <a:r>
              <a:rPr lang="fr-FR" sz="1400" dirty="0"/>
              <a:t> </a:t>
            </a:r>
            <a:r>
              <a:rPr lang="fr-FR" sz="1400" dirty="0" err="1"/>
              <a:t>works</a:t>
            </a:r>
            <a:r>
              <a:rPr lang="fr-FR" sz="1400" dirty="0"/>
              <a:t> in </a:t>
            </a:r>
            <a:r>
              <a:rPr lang="fr-FR" sz="1400" dirty="0" err="1"/>
              <a:t>any</a:t>
            </a:r>
            <a:r>
              <a:rPr lang="fr-FR" sz="1400" dirty="0"/>
              <a:t> dimension.</a:t>
            </a:r>
          </a:p>
          <a:p>
            <a:endParaRPr lang="fr-FR" sz="1400" dirty="0"/>
          </a:p>
          <a:p>
            <a:r>
              <a:rPr lang="fr-FR" sz="1400" dirty="0"/>
              <a:t>The </a:t>
            </a:r>
            <a:r>
              <a:rPr lang="fr-FR" sz="1400" dirty="0" err="1"/>
              <a:t>tree</a:t>
            </a:r>
            <a:r>
              <a:rPr lang="fr-FR" sz="1400" dirty="0"/>
              <a:t> </a:t>
            </a:r>
            <a:r>
              <a:rPr lang="fr-FR" sz="1400" dirty="0" err="1"/>
              <a:t>is</a:t>
            </a:r>
            <a:r>
              <a:rPr lang="fr-FR" sz="1400" dirty="0"/>
              <a:t> made </a:t>
            </a:r>
            <a:r>
              <a:rPr lang="fr-FR" sz="1400" dirty="0" err="1"/>
              <a:t>so</a:t>
            </a:r>
            <a:r>
              <a:rPr lang="fr-FR" sz="1400" dirty="0"/>
              <a:t> </a:t>
            </a:r>
            <a:r>
              <a:rPr lang="fr-FR" sz="1400" dirty="0" err="1"/>
              <a:t>that</a:t>
            </a:r>
            <a:r>
              <a:rPr lang="fr-FR" sz="1400" dirty="0"/>
              <a:t> </a:t>
            </a:r>
            <a:r>
              <a:rPr lang="fr-FR" sz="1400" dirty="0" err="1"/>
              <a:t>each</a:t>
            </a:r>
            <a:r>
              <a:rPr lang="fr-FR" sz="1400" dirty="0"/>
              <a:t> </a:t>
            </a:r>
            <a:r>
              <a:rPr lang="fr-FR" sz="1400" dirty="0" err="1"/>
              <a:t>level</a:t>
            </a:r>
            <a:r>
              <a:rPr lang="fr-FR" sz="1400" dirty="0"/>
              <a:t> </a:t>
            </a:r>
            <a:r>
              <a:rPr lang="fr-FR" sz="1400" dirty="0" err="1"/>
              <a:t>divides</a:t>
            </a:r>
            <a:r>
              <a:rPr lang="fr-FR" sz="1400" dirty="0"/>
              <a:t> a dimension.</a:t>
            </a:r>
          </a:p>
          <a:p>
            <a:r>
              <a:rPr lang="fr-FR" sz="1400" dirty="0" err="1"/>
              <a:t>We’ll</a:t>
            </a:r>
            <a:r>
              <a:rPr lang="fr-FR" sz="1400" dirty="0"/>
              <a:t> </a:t>
            </a:r>
            <a:r>
              <a:rPr lang="fr-FR" sz="1400" dirty="0" err="1"/>
              <a:t>build</a:t>
            </a:r>
            <a:r>
              <a:rPr lang="fr-FR" sz="1400" dirty="0"/>
              <a:t> the </a:t>
            </a:r>
            <a:r>
              <a:rPr lang="fr-FR" sz="1400" dirty="0" err="1"/>
              <a:t>tree</a:t>
            </a:r>
            <a:r>
              <a:rPr lang="fr-FR" sz="1400" dirty="0"/>
              <a:t> for </a:t>
            </a:r>
            <a:r>
              <a:rPr lang="fr-FR" sz="1400" dirty="0" err="1"/>
              <a:t>this</a:t>
            </a:r>
            <a:r>
              <a:rPr lang="fr-FR" sz="1400" dirty="0"/>
              <a:t> </a:t>
            </a:r>
            <a:r>
              <a:rPr lang="fr-FR" sz="1400" dirty="0" err="1"/>
              <a:t>scatter</a:t>
            </a:r>
            <a:r>
              <a:rPr lang="fr-FR" sz="1400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1752905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2E03919E-6060-452C-9F71-DDF2B40BC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7" y="3040568"/>
            <a:ext cx="4962445" cy="3721834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5A64BE3-BA1D-49EE-8D75-9CD2E702D141}"/>
              </a:ext>
            </a:extLst>
          </p:cNvPr>
          <p:cNvSpPr txBox="1"/>
          <p:nvPr/>
        </p:nvSpPr>
        <p:spPr>
          <a:xfrm>
            <a:off x="1192542" y="555584"/>
            <a:ext cx="5273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Multi </a:t>
            </a:r>
            <a:r>
              <a:rPr lang="fr-FR" sz="2800" b="1" dirty="0" err="1"/>
              <a:t>dimensionnal</a:t>
            </a:r>
            <a:r>
              <a:rPr lang="fr-FR" sz="2800" b="1" dirty="0"/>
              <a:t> BST : KD-</a:t>
            </a:r>
            <a:r>
              <a:rPr lang="fr-FR" sz="2800" b="1" dirty="0" err="1"/>
              <a:t>trees</a:t>
            </a:r>
            <a:endParaRPr lang="en-US" sz="2800" b="1" dirty="0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4539EE7B-6A09-42CB-A644-CE9313D809CE}"/>
              </a:ext>
            </a:extLst>
          </p:cNvPr>
          <p:cNvSpPr/>
          <p:nvPr/>
        </p:nvSpPr>
        <p:spPr>
          <a:xfrm>
            <a:off x="8121736" y="45720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(6, 5)</a:t>
            </a:r>
            <a:endParaRPr lang="en-US" sz="1200" dirty="0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ED548643-15A6-4A33-BD39-F572C637F636}"/>
              </a:ext>
            </a:extLst>
          </p:cNvPr>
          <p:cNvSpPr txBox="1"/>
          <p:nvPr/>
        </p:nvSpPr>
        <p:spPr>
          <a:xfrm>
            <a:off x="11897515" y="99829"/>
            <a:ext cx="4519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/>
              <a:t>x</a:t>
            </a:r>
            <a:endParaRPr lang="en-US" sz="3200" dirty="0"/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4C2C732D-4573-4286-854C-54E56340A103}"/>
              </a:ext>
            </a:extLst>
          </p:cNvPr>
          <p:cNvCxnSpPr>
            <a:cxnSpLocks/>
            <a:stCxn id="56" idx="1"/>
          </p:cNvCxnSpPr>
          <p:nvPr/>
        </p:nvCxnSpPr>
        <p:spPr>
          <a:xfrm flipH="1">
            <a:off x="8489576" y="392217"/>
            <a:ext cx="3407939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0" name="ZoneTexte 49">
            <a:extLst>
              <a:ext uri="{FF2B5EF4-FFF2-40B4-BE49-F238E27FC236}">
                <a16:creationId xmlns:a16="http://schemas.microsoft.com/office/drawing/2014/main" id="{70B18FBE-DE2B-4C20-A9EE-FE2BB166759D}"/>
              </a:ext>
            </a:extLst>
          </p:cNvPr>
          <p:cNvSpPr txBox="1"/>
          <p:nvPr/>
        </p:nvSpPr>
        <p:spPr>
          <a:xfrm>
            <a:off x="932329" y="1792941"/>
            <a:ext cx="5543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First, </a:t>
            </a:r>
            <a:r>
              <a:rPr lang="fr-FR" sz="1400" dirty="0" err="1"/>
              <a:t>we</a:t>
            </a:r>
            <a:r>
              <a:rPr lang="fr-FR" sz="1400" dirty="0"/>
              <a:t> </a:t>
            </a:r>
            <a:r>
              <a:rPr lang="fr-FR" sz="1400" dirty="0" err="1"/>
              <a:t>cut</a:t>
            </a:r>
            <a:r>
              <a:rPr lang="fr-FR" sz="1400" dirty="0"/>
              <a:t> the plan in </a:t>
            </a:r>
            <a:r>
              <a:rPr lang="fr-FR" sz="1400" dirty="0" err="1"/>
              <a:t>half</a:t>
            </a:r>
            <a:r>
              <a:rPr lang="fr-FR" sz="1400" dirty="0"/>
              <a:t> </a:t>
            </a:r>
            <a:r>
              <a:rPr lang="fr-FR" sz="1400" dirty="0" err="1"/>
              <a:t>through</a:t>
            </a:r>
            <a:r>
              <a:rPr lang="fr-FR" sz="1400" dirty="0"/>
              <a:t> the point in the middle of the x axis :</a:t>
            </a:r>
          </a:p>
        </p:txBody>
      </p:sp>
    </p:spTree>
    <p:extLst>
      <p:ext uri="{BB962C8B-B14F-4D97-AF65-F5344CB8AC3E}">
        <p14:creationId xmlns:p14="http://schemas.microsoft.com/office/powerpoint/2010/main" val="1616856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5A64BE3-BA1D-49EE-8D75-9CD2E702D141}"/>
              </a:ext>
            </a:extLst>
          </p:cNvPr>
          <p:cNvSpPr txBox="1"/>
          <p:nvPr/>
        </p:nvSpPr>
        <p:spPr>
          <a:xfrm>
            <a:off x="1192542" y="555584"/>
            <a:ext cx="1615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A 2D-tree</a:t>
            </a:r>
            <a:endParaRPr lang="en-US" sz="2800" b="1" dirty="0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4539EE7B-6A09-42CB-A644-CE9313D809CE}"/>
              </a:ext>
            </a:extLst>
          </p:cNvPr>
          <p:cNvSpPr/>
          <p:nvPr/>
        </p:nvSpPr>
        <p:spPr>
          <a:xfrm>
            <a:off x="8121736" y="45720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(6, 5)</a:t>
            </a:r>
            <a:endParaRPr lang="en-US" sz="1200" dirty="0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A0F2AA8B-1E54-402C-8794-C5A8D42213A1}"/>
              </a:ext>
            </a:extLst>
          </p:cNvPr>
          <p:cNvSpPr/>
          <p:nvPr/>
        </p:nvSpPr>
        <p:spPr>
          <a:xfrm>
            <a:off x="9532005" y="2045600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(9, 4)</a:t>
            </a:r>
            <a:endParaRPr lang="en-US" sz="1200" dirty="0"/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F241404-42F1-4792-885C-7D4CEA9002A7}"/>
              </a:ext>
            </a:extLst>
          </p:cNvPr>
          <p:cNvCxnSpPr>
            <a:cxnSpLocks/>
            <a:stCxn id="27" idx="3"/>
            <a:endCxn id="35" idx="7"/>
          </p:cNvCxnSpPr>
          <p:nvPr/>
        </p:nvCxnSpPr>
        <p:spPr>
          <a:xfrm flipH="1">
            <a:off x="7282366" y="670111"/>
            <a:ext cx="946499" cy="1477578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63F72F40-14EC-4238-B4B0-19D7D5DFF28D}"/>
              </a:ext>
            </a:extLst>
          </p:cNvPr>
          <p:cNvCxnSpPr>
            <a:cxnSpLocks/>
            <a:stCxn id="27" idx="5"/>
            <a:endCxn id="28" idx="1"/>
          </p:cNvCxnSpPr>
          <p:nvPr/>
        </p:nvCxnSpPr>
        <p:spPr>
          <a:xfrm>
            <a:off x="8746127" y="670111"/>
            <a:ext cx="893007" cy="1482618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DEAB053F-E7D0-4D42-8EF0-6F517F48C0DE}"/>
              </a:ext>
            </a:extLst>
          </p:cNvPr>
          <p:cNvSpPr/>
          <p:nvPr/>
        </p:nvSpPr>
        <p:spPr>
          <a:xfrm>
            <a:off x="6657975" y="2040560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(1, 6)</a:t>
            </a:r>
            <a:endParaRPr lang="en-US" sz="1200" dirty="0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ED548643-15A6-4A33-BD39-F572C637F636}"/>
              </a:ext>
            </a:extLst>
          </p:cNvPr>
          <p:cNvSpPr txBox="1"/>
          <p:nvPr/>
        </p:nvSpPr>
        <p:spPr>
          <a:xfrm>
            <a:off x="11897515" y="99829"/>
            <a:ext cx="4519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/>
              <a:t>x</a:t>
            </a:r>
            <a:endParaRPr lang="en-US" sz="3200" dirty="0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CD327997-1ECE-4160-B8F7-FFEE793754A5}"/>
              </a:ext>
            </a:extLst>
          </p:cNvPr>
          <p:cNvSpPr txBox="1"/>
          <p:nvPr/>
        </p:nvSpPr>
        <p:spPr>
          <a:xfrm>
            <a:off x="11901931" y="2040560"/>
            <a:ext cx="4519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/>
              <a:t>y</a:t>
            </a:r>
            <a:endParaRPr lang="en-US" sz="3200" dirty="0"/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4C2C732D-4573-4286-854C-54E56340A103}"/>
              </a:ext>
            </a:extLst>
          </p:cNvPr>
          <p:cNvCxnSpPr>
            <a:cxnSpLocks/>
            <a:stCxn id="56" idx="1"/>
          </p:cNvCxnSpPr>
          <p:nvPr/>
        </p:nvCxnSpPr>
        <p:spPr>
          <a:xfrm flipH="1">
            <a:off x="8489576" y="392217"/>
            <a:ext cx="3407939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98D666A6-18D6-4046-ACDD-AE8355486239}"/>
              </a:ext>
            </a:extLst>
          </p:cNvPr>
          <p:cNvCxnSpPr>
            <a:cxnSpLocks/>
          </p:cNvCxnSpPr>
          <p:nvPr/>
        </p:nvCxnSpPr>
        <p:spPr>
          <a:xfrm flipH="1">
            <a:off x="7028329" y="2394125"/>
            <a:ext cx="4869186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0" name="ZoneTexte 49">
            <a:extLst>
              <a:ext uri="{FF2B5EF4-FFF2-40B4-BE49-F238E27FC236}">
                <a16:creationId xmlns:a16="http://schemas.microsoft.com/office/drawing/2014/main" id="{70B18FBE-DE2B-4C20-A9EE-FE2BB166759D}"/>
              </a:ext>
            </a:extLst>
          </p:cNvPr>
          <p:cNvSpPr txBox="1"/>
          <p:nvPr/>
        </p:nvSpPr>
        <p:spPr>
          <a:xfrm>
            <a:off x="932329" y="1792941"/>
            <a:ext cx="4090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Then</a:t>
            </a:r>
            <a:r>
              <a:rPr lang="fr-FR" sz="1400" dirty="0"/>
              <a:t> </a:t>
            </a:r>
            <a:r>
              <a:rPr lang="fr-FR" sz="1400" dirty="0" err="1"/>
              <a:t>we</a:t>
            </a:r>
            <a:r>
              <a:rPr lang="fr-FR" sz="1400" dirty="0"/>
              <a:t> </a:t>
            </a:r>
            <a:r>
              <a:rPr lang="fr-FR" sz="1400" dirty="0" err="1"/>
              <a:t>cut</a:t>
            </a:r>
            <a:r>
              <a:rPr lang="fr-FR" sz="1400" dirty="0"/>
              <a:t> the </a:t>
            </a:r>
            <a:r>
              <a:rPr lang="fr-FR" sz="1400" dirty="0" err="1"/>
              <a:t>left</a:t>
            </a:r>
            <a:r>
              <a:rPr lang="fr-FR" sz="1400" dirty="0"/>
              <a:t> part and the right part in </a:t>
            </a:r>
            <a:r>
              <a:rPr lang="fr-FR" sz="1400" dirty="0" err="1"/>
              <a:t>halves</a:t>
            </a:r>
            <a:r>
              <a:rPr lang="fr-FR" sz="1400" dirty="0"/>
              <a:t> :</a:t>
            </a:r>
          </a:p>
        </p:txBody>
      </p:sp>
      <p:pic>
        <p:nvPicPr>
          <p:cNvPr id="42" name="Image 41">
            <a:extLst>
              <a:ext uri="{FF2B5EF4-FFF2-40B4-BE49-F238E27FC236}">
                <a16:creationId xmlns:a16="http://schemas.microsoft.com/office/drawing/2014/main" id="{EEED3DBF-9FD2-4574-9489-D1B478A87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7" y="3037713"/>
            <a:ext cx="4962445" cy="372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688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8E77EA6-F19F-4255-97DC-686F3A424F0E}"/>
              </a:ext>
            </a:extLst>
          </p:cNvPr>
          <p:cNvSpPr txBox="1"/>
          <p:nvPr/>
        </p:nvSpPr>
        <p:spPr>
          <a:xfrm>
            <a:off x="8882294" y="4277758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(10, 1)</a:t>
            </a:r>
            <a:endParaRPr lang="en-US" sz="12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8BFF266-7758-49D6-AE1F-21A051068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" y="3037713"/>
            <a:ext cx="4962445" cy="3721834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5A64BE3-BA1D-49EE-8D75-9CD2E702D141}"/>
              </a:ext>
            </a:extLst>
          </p:cNvPr>
          <p:cNvSpPr txBox="1"/>
          <p:nvPr/>
        </p:nvSpPr>
        <p:spPr>
          <a:xfrm>
            <a:off x="1192542" y="555584"/>
            <a:ext cx="1615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A 2D-tree</a:t>
            </a:r>
            <a:endParaRPr lang="en-US" sz="2800" b="1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70B18FBE-DE2B-4C20-A9EE-FE2BB166759D}"/>
              </a:ext>
            </a:extLst>
          </p:cNvPr>
          <p:cNvSpPr txBox="1"/>
          <p:nvPr/>
        </p:nvSpPr>
        <p:spPr>
          <a:xfrm>
            <a:off x="932329" y="1792941"/>
            <a:ext cx="458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And </a:t>
            </a:r>
            <a:r>
              <a:rPr lang="fr-FR" sz="1400" dirty="0" err="1"/>
              <a:t>then</a:t>
            </a:r>
            <a:r>
              <a:rPr lang="fr-FR" sz="1400" dirty="0"/>
              <a:t> rince and </a:t>
            </a:r>
            <a:r>
              <a:rPr lang="fr-FR" sz="1400" dirty="0" err="1"/>
              <a:t>repeat</a:t>
            </a:r>
            <a:r>
              <a:rPr lang="fr-FR" sz="1400" dirty="0"/>
              <a:t> </a:t>
            </a:r>
            <a:r>
              <a:rPr lang="fr-FR" sz="1400" dirty="0" err="1"/>
              <a:t>until</a:t>
            </a:r>
            <a:r>
              <a:rPr lang="fr-FR" sz="1400" dirty="0"/>
              <a:t> all the points are in the </a:t>
            </a:r>
            <a:r>
              <a:rPr lang="fr-FR" sz="1400" dirty="0" err="1"/>
              <a:t>tree</a:t>
            </a:r>
            <a:r>
              <a:rPr lang="fr-FR" sz="1400" dirty="0"/>
              <a:t> :</a:t>
            </a: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047C5B06-A49A-4A72-A398-ED8EADA431F5}"/>
              </a:ext>
            </a:extLst>
          </p:cNvPr>
          <p:cNvSpPr/>
          <p:nvPr/>
        </p:nvSpPr>
        <p:spPr>
          <a:xfrm>
            <a:off x="8121736" y="45720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(6, 5)</a:t>
            </a:r>
            <a:endParaRPr lang="en-US" sz="120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5319B5F5-3E5B-4372-AD79-FB953DE7F93F}"/>
              </a:ext>
            </a:extLst>
          </p:cNvPr>
          <p:cNvSpPr/>
          <p:nvPr/>
        </p:nvSpPr>
        <p:spPr>
          <a:xfrm>
            <a:off x="9532005" y="2045600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(9, 4)</a:t>
            </a:r>
            <a:endParaRPr lang="en-US" sz="1200" dirty="0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8050F35C-D431-4DFF-B774-FA74758FCC17}"/>
              </a:ext>
            </a:extLst>
          </p:cNvPr>
          <p:cNvSpPr/>
          <p:nvPr/>
        </p:nvSpPr>
        <p:spPr>
          <a:xfrm>
            <a:off x="8800485" y="4047569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45CEB10E-EB89-435B-9B2A-5DFE83653FF8}"/>
              </a:ext>
            </a:extLst>
          </p:cNvPr>
          <p:cNvSpPr/>
          <p:nvPr/>
        </p:nvSpPr>
        <p:spPr>
          <a:xfrm>
            <a:off x="10263525" y="4047569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(8, 7)</a:t>
            </a:r>
            <a:endParaRPr lang="en-US" sz="1200" dirty="0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E63EA8DC-458B-4600-9084-E0CD04DB686B}"/>
              </a:ext>
            </a:extLst>
          </p:cNvPr>
          <p:cNvCxnSpPr>
            <a:cxnSpLocks/>
            <a:stCxn id="51" idx="3"/>
            <a:endCxn id="66" idx="7"/>
          </p:cNvCxnSpPr>
          <p:nvPr/>
        </p:nvCxnSpPr>
        <p:spPr>
          <a:xfrm flipH="1">
            <a:off x="7282366" y="670111"/>
            <a:ext cx="946499" cy="1477578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99765072-911C-4D79-B9AD-30ECBB93778D}"/>
              </a:ext>
            </a:extLst>
          </p:cNvPr>
          <p:cNvCxnSpPr>
            <a:cxnSpLocks/>
            <a:stCxn id="51" idx="5"/>
            <a:endCxn id="52" idx="1"/>
          </p:cNvCxnSpPr>
          <p:nvPr/>
        </p:nvCxnSpPr>
        <p:spPr>
          <a:xfrm>
            <a:off x="8746127" y="670111"/>
            <a:ext cx="893007" cy="1482618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4AB1A228-BE91-4DBB-AAA3-CFBB675F67C8}"/>
              </a:ext>
            </a:extLst>
          </p:cNvPr>
          <p:cNvCxnSpPr>
            <a:cxnSpLocks/>
          </p:cNvCxnSpPr>
          <p:nvPr/>
        </p:nvCxnSpPr>
        <p:spPr>
          <a:xfrm flipH="1">
            <a:off x="9307473" y="2745595"/>
            <a:ext cx="451948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62878C5D-E8D5-477C-8489-F4544C87BC49}"/>
              </a:ext>
            </a:extLst>
          </p:cNvPr>
          <p:cNvCxnSpPr>
            <a:cxnSpLocks/>
          </p:cNvCxnSpPr>
          <p:nvPr/>
        </p:nvCxnSpPr>
        <p:spPr>
          <a:xfrm>
            <a:off x="10037551" y="2745595"/>
            <a:ext cx="453390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lipse 65">
            <a:extLst>
              <a:ext uri="{FF2B5EF4-FFF2-40B4-BE49-F238E27FC236}">
                <a16:creationId xmlns:a16="http://schemas.microsoft.com/office/drawing/2014/main" id="{7003AB3A-6FCF-4C2E-B09D-7DC07B3C0D74}"/>
              </a:ext>
            </a:extLst>
          </p:cNvPr>
          <p:cNvSpPr/>
          <p:nvPr/>
        </p:nvSpPr>
        <p:spPr>
          <a:xfrm>
            <a:off x="6657975" y="2040560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(1, 6)</a:t>
            </a:r>
            <a:endParaRPr lang="en-US" sz="1200" dirty="0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03D3FDF-A6A2-4BB0-AB54-8B0B37FA6CEF}"/>
              </a:ext>
            </a:extLst>
          </p:cNvPr>
          <p:cNvSpPr/>
          <p:nvPr/>
        </p:nvSpPr>
        <p:spPr>
          <a:xfrm>
            <a:off x="5234804" y="4077567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(2, 2)</a:t>
            </a:r>
            <a:endParaRPr lang="en-US" sz="1200" dirty="0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DFCBE80F-8705-44FD-9931-5899DF689F82}"/>
              </a:ext>
            </a:extLst>
          </p:cNvPr>
          <p:cNvSpPr/>
          <p:nvPr/>
        </p:nvSpPr>
        <p:spPr>
          <a:xfrm>
            <a:off x="7389495" y="4042529"/>
            <a:ext cx="731520" cy="731520"/>
          </a:xfrm>
          <a:prstGeom prst="ellipse">
            <a:avLst/>
          </a:prstGeom>
          <a:noFill/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(3, 7)</a:t>
            </a:r>
            <a:endParaRPr lang="en-US" sz="1200" dirty="0"/>
          </a:p>
        </p:txBody>
      </p: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11EE7DF5-7936-4BF3-8DDC-317AAF69F6AD}"/>
              </a:ext>
            </a:extLst>
          </p:cNvPr>
          <p:cNvCxnSpPr>
            <a:cxnSpLocks/>
            <a:stCxn id="66" idx="3"/>
          </p:cNvCxnSpPr>
          <p:nvPr/>
        </p:nvCxnSpPr>
        <p:spPr>
          <a:xfrm flipH="1">
            <a:off x="5751089" y="2664951"/>
            <a:ext cx="1014015" cy="1477578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6D808CA3-1321-4355-A204-7D1550C2D059}"/>
              </a:ext>
            </a:extLst>
          </p:cNvPr>
          <p:cNvCxnSpPr>
            <a:cxnSpLocks/>
          </p:cNvCxnSpPr>
          <p:nvPr/>
        </p:nvCxnSpPr>
        <p:spPr>
          <a:xfrm>
            <a:off x="7163521" y="2740555"/>
            <a:ext cx="453390" cy="1333500"/>
          </a:xfrm>
          <a:prstGeom prst="line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>
            <a:extLst>
              <a:ext uri="{FF2B5EF4-FFF2-40B4-BE49-F238E27FC236}">
                <a16:creationId xmlns:a16="http://schemas.microsoft.com/office/drawing/2014/main" id="{6D64737E-14F5-4CA3-BFA4-3438C922EE04}"/>
              </a:ext>
            </a:extLst>
          </p:cNvPr>
          <p:cNvSpPr txBox="1"/>
          <p:nvPr/>
        </p:nvSpPr>
        <p:spPr>
          <a:xfrm>
            <a:off x="11897515" y="99829"/>
            <a:ext cx="4519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/>
              <a:t>x</a:t>
            </a:r>
            <a:endParaRPr lang="en-US" sz="3200" dirty="0"/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2EF13CD7-8D27-48C5-BCB9-3BE23BA892DA}"/>
              </a:ext>
            </a:extLst>
          </p:cNvPr>
          <p:cNvSpPr txBox="1"/>
          <p:nvPr/>
        </p:nvSpPr>
        <p:spPr>
          <a:xfrm>
            <a:off x="11901931" y="4074055"/>
            <a:ext cx="4519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/>
              <a:t>x</a:t>
            </a:r>
            <a:endParaRPr lang="en-US" sz="3200" dirty="0"/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4188A100-E654-4E6B-8F99-3CA40923BC5E}"/>
              </a:ext>
            </a:extLst>
          </p:cNvPr>
          <p:cNvSpPr txBox="1"/>
          <p:nvPr/>
        </p:nvSpPr>
        <p:spPr>
          <a:xfrm>
            <a:off x="11901931" y="2040560"/>
            <a:ext cx="4519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/>
              <a:t>y</a:t>
            </a:r>
            <a:endParaRPr lang="en-US" sz="3200" dirty="0"/>
          </a:p>
        </p:txBody>
      </p: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6C4988B1-FE68-4515-9D5F-EC0891F0A236}"/>
              </a:ext>
            </a:extLst>
          </p:cNvPr>
          <p:cNvCxnSpPr>
            <a:cxnSpLocks/>
            <a:stCxn id="82" idx="1"/>
          </p:cNvCxnSpPr>
          <p:nvPr/>
        </p:nvCxnSpPr>
        <p:spPr>
          <a:xfrm flipH="1">
            <a:off x="8489576" y="392217"/>
            <a:ext cx="3407939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F0D6B7C9-B1E9-4C71-9653-6D738872CC9C}"/>
              </a:ext>
            </a:extLst>
          </p:cNvPr>
          <p:cNvCxnSpPr>
            <a:cxnSpLocks/>
          </p:cNvCxnSpPr>
          <p:nvPr/>
        </p:nvCxnSpPr>
        <p:spPr>
          <a:xfrm flipH="1">
            <a:off x="7028329" y="2394125"/>
            <a:ext cx="4869186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DF4D1DFC-FF6D-402E-8FB1-BABC2C6AFF17}"/>
              </a:ext>
            </a:extLst>
          </p:cNvPr>
          <p:cNvCxnSpPr>
            <a:cxnSpLocks/>
          </p:cNvCxnSpPr>
          <p:nvPr/>
        </p:nvCxnSpPr>
        <p:spPr>
          <a:xfrm flipH="1">
            <a:off x="5519547" y="4384290"/>
            <a:ext cx="637796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3234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592</Words>
  <Application>Microsoft Office PowerPoint</Application>
  <PresentationFormat>Widescreen</PresentationFormat>
  <Paragraphs>134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Bahnschrift SemiBold</vt:lpstr>
      <vt:lpstr>Calibri</vt:lpstr>
      <vt:lpstr>Calibri Light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Leroy Milo</dc:creator>
  <cp:lastModifiedBy>Adriaan Lecorche</cp:lastModifiedBy>
  <cp:revision>31</cp:revision>
  <dcterms:created xsi:type="dcterms:W3CDTF">2022-02-20T19:42:33Z</dcterms:created>
  <dcterms:modified xsi:type="dcterms:W3CDTF">2023-03-21T11:55:26Z</dcterms:modified>
</cp:coreProperties>
</file>