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2" r:id="rId4"/>
    <p:sldMasterId id="2147483693" r:id="rId5"/>
    <p:sldMasterId id="2147483694" r:id="rId6"/>
    <p:sldMasterId id="214748369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Lst>
  <p:sldSz cy="6858000" cx="12192000"/>
  <p:notesSz cx="6858000" cy="9144000"/>
  <p:embeddedFontLst>
    <p:embeddedFont>
      <p:font typeface="Libre Franklin"/>
      <p:regular r:id="rId65"/>
      <p:bold r:id="rId66"/>
      <p:italic r:id="rId67"/>
      <p:boldItalic r:id="rId68"/>
    </p:embeddedFont>
    <p:embeddedFont>
      <p:font typeface="Roboto"/>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14D6EF-BAB2-4828-86B1-8E5EF3C5D729}">
  <a:tblStyle styleId="{7214D6EF-BAB2-4828-86B1-8E5EF3C5D729}" styleName="Table_0">
    <a:wholeTbl>
      <a:tcTxStyle b="off" i="off">
        <a:font>
          <a:latin typeface="Franklin Gothic Book"/>
          <a:ea typeface="Franklin Gothic Book"/>
          <a:cs typeface="Franklin Gothic Book"/>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72" Type="http://schemas.openxmlformats.org/officeDocument/2006/relationships/font" Target="fonts/Roboto-boldItalic.fntdata"/><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71" Type="http://schemas.openxmlformats.org/officeDocument/2006/relationships/font" Target="fonts/Roboto-italic.fntdata"/><Relationship Id="rId70" Type="http://schemas.openxmlformats.org/officeDocument/2006/relationships/font" Target="fonts/Roboto-bold.fntdata"/><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font" Target="fonts/LibreFranklin-bold.fntdata"/><Relationship Id="rId21" Type="http://schemas.openxmlformats.org/officeDocument/2006/relationships/slide" Target="slides/slide13.xml"/><Relationship Id="rId65" Type="http://schemas.openxmlformats.org/officeDocument/2006/relationships/font" Target="fonts/LibreFranklin-regular.fntdata"/><Relationship Id="rId24" Type="http://schemas.openxmlformats.org/officeDocument/2006/relationships/slide" Target="slides/slide16.xml"/><Relationship Id="rId68" Type="http://schemas.openxmlformats.org/officeDocument/2006/relationships/font" Target="fonts/LibreFranklin-boldItalic.fntdata"/><Relationship Id="rId23" Type="http://schemas.openxmlformats.org/officeDocument/2006/relationships/slide" Target="slides/slide15.xml"/><Relationship Id="rId67" Type="http://schemas.openxmlformats.org/officeDocument/2006/relationships/font" Target="fonts/LibreFranklin-italic.fntdata"/><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font" Target="fonts/Roboto-regular.fntdata"/><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426abba66f_1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426abba66f_1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426abba66f_1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426abba66f_1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426abba66f_11_1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426abba66f_1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426abba66f_11_1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426abba66f_11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426abba66f_11_1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426abba66f_1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426abba66f_11_2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1426abba66f_1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d692efa1c91e52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d692efa1c91e52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d692efa1c91e522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d692efa1c91e52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426abba66f_11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1426abba66f_1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429f81f79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429f81f79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42b5278624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42b52786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42b5278624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42b527862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429f81f79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g1429f81f79c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426abba66f_11_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426abba66f_1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42b5278624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42b527862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426abba66f_11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426abba66f_1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1426abba66f_6_1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g1426abba66f_6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1426abba66f_6_12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g1426abba66f_6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1426abba66f_6_13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g1426abba66f_6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1426abba66f_6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5" name="Google Shape;685;g1426abba66f_6_1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6" name="Google Shape;686;g1426abba66f_6_1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1426abba66f_6_14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g1426abba66f_6_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1426abba66f_6_15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g1426abba66f_6_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1426abba66f_6_17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g1426abba66f_6_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1426abba66f_6_18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g1426abba66f_6_1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1426abba66f_6_18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g1426abba66f_6_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1426abba66f_6_20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g1426abba66f_6_2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426abba66f_11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426abba66f_1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1426abba66f_6_2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g1426abba66f_6_2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1426abba66f_6_22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g1426abba66f_6_2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1426abba66f_6_2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6" name="Google Shape;786;g1426abba66f_6_2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7" name="Google Shape;787;g1426abba66f_6_2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1426abba66f_6_23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g1426abba66f_6_2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1426abba66f_6_25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g1426abba66f_6_2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1426abba66f_6_26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g1426abba66f_6_2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1426abba66f_6_2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7" name="Google Shape;837;g1426abba66f_6_2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8" name="Google Shape;838;g1426abba66f_6_27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426abba66f_11_1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426abba66f_1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426abba66f_11_1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426abba66f_1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426abba66f_1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426abba66f_1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426abba66f_1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426abba66f_1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12" name="Shape 12"/>
        <p:cNvGrpSpPr/>
        <p:nvPr/>
      </p:nvGrpSpPr>
      <p:grpSpPr>
        <a:xfrm>
          <a:off x="0" y="0"/>
          <a:ext cx="0" cy="0"/>
          <a:chOff x="0" y="0"/>
          <a:chExt cx="0" cy="0"/>
        </a:xfrm>
      </p:grpSpPr>
      <p:sp>
        <p:nvSpPr>
          <p:cNvPr id="13" name="Google Shape;13;p2"/>
          <p:cNvSpPr txBox="1"/>
          <p:nvPr>
            <p:ph type="ctrTitle"/>
          </p:nvPr>
        </p:nvSpPr>
        <p:spPr>
          <a:xfrm>
            <a:off x="1915128" y="1788454"/>
            <a:ext cx="8361300" cy="2098200"/>
          </a:xfrm>
          <a:prstGeom prst="rect">
            <a:avLst/>
          </a:prstGeom>
          <a:noFill/>
          <a:ln>
            <a:noFill/>
          </a:ln>
        </p:spPr>
        <p:txBody>
          <a:bodyPr anchorCtr="0" anchor="b" bIns="45700" lIns="91425" spcFirstLastPara="1" rIns="91425" wrap="square" tIns="45700">
            <a:noAutofit/>
          </a:bodyPr>
          <a:lstStyle>
            <a:lvl1pPr lvl="0" rt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 name="Google Shape;14;p2"/>
          <p:cNvSpPr txBox="1"/>
          <p:nvPr>
            <p:ph idx="1" type="subTitle"/>
          </p:nvPr>
        </p:nvSpPr>
        <p:spPr>
          <a:xfrm>
            <a:off x="2679906" y="3956279"/>
            <a:ext cx="6831600" cy="1086300"/>
          </a:xfrm>
          <a:prstGeom prst="rect">
            <a:avLst/>
          </a:prstGeom>
          <a:noFill/>
          <a:ln>
            <a:noFill/>
          </a:ln>
        </p:spPr>
        <p:txBody>
          <a:bodyPr anchorCtr="0" anchor="t" bIns="45700" lIns="91425" spcFirstLastPara="1" rIns="91425" wrap="square" tIns="45700">
            <a:normAutofit/>
          </a:bodyPr>
          <a:lstStyle>
            <a:lvl1pPr lvl="0" rtl="0" algn="ctr">
              <a:lnSpc>
                <a:spcPct val="112000"/>
              </a:lnSpc>
              <a:spcBef>
                <a:spcPts val="0"/>
              </a:spcBef>
              <a:spcAft>
                <a:spcPts val="0"/>
              </a:spcAft>
              <a:buClr>
                <a:schemeClr val="dk2"/>
              </a:buClr>
              <a:buSzPts val="2300"/>
              <a:buNone/>
              <a:defRPr sz="2300"/>
            </a:lvl1pPr>
            <a:lvl2pPr lvl="1" rtl="0" algn="ctr">
              <a:lnSpc>
                <a:spcPct val="94000"/>
              </a:lnSpc>
              <a:spcBef>
                <a:spcPts val="500"/>
              </a:spcBef>
              <a:spcAft>
                <a:spcPts val="0"/>
              </a:spcAft>
              <a:buClr>
                <a:schemeClr val="dk2"/>
              </a:buClr>
              <a:buSzPts val="2000"/>
              <a:buNone/>
              <a:defRPr sz="2000"/>
            </a:lvl2pPr>
            <a:lvl3pPr lvl="2" rtl="0" algn="ctr">
              <a:lnSpc>
                <a:spcPct val="94000"/>
              </a:lnSpc>
              <a:spcBef>
                <a:spcPts val="500"/>
              </a:spcBef>
              <a:spcAft>
                <a:spcPts val="0"/>
              </a:spcAft>
              <a:buClr>
                <a:schemeClr val="dk2"/>
              </a:buClr>
              <a:buSzPts val="1800"/>
              <a:buNone/>
              <a:defRPr sz="1800"/>
            </a:lvl3pPr>
            <a:lvl4pPr lvl="3" rtl="0" algn="ctr">
              <a:lnSpc>
                <a:spcPct val="94000"/>
              </a:lnSpc>
              <a:spcBef>
                <a:spcPts val="500"/>
              </a:spcBef>
              <a:spcAft>
                <a:spcPts val="0"/>
              </a:spcAft>
              <a:buClr>
                <a:schemeClr val="dk2"/>
              </a:buClr>
              <a:buSzPts val="1600"/>
              <a:buNone/>
              <a:defRPr sz="1600"/>
            </a:lvl4pPr>
            <a:lvl5pPr lvl="4" rtl="0" algn="ctr">
              <a:lnSpc>
                <a:spcPct val="94000"/>
              </a:lnSpc>
              <a:spcBef>
                <a:spcPts val="500"/>
              </a:spcBef>
              <a:spcAft>
                <a:spcPts val="0"/>
              </a:spcAft>
              <a:buClr>
                <a:schemeClr val="dk2"/>
              </a:buClr>
              <a:buSzPts val="1600"/>
              <a:buNone/>
              <a:defRPr sz="1600"/>
            </a:lvl5pPr>
            <a:lvl6pPr lvl="5" rtl="0" algn="ctr">
              <a:lnSpc>
                <a:spcPct val="94000"/>
              </a:lnSpc>
              <a:spcBef>
                <a:spcPts val="500"/>
              </a:spcBef>
              <a:spcAft>
                <a:spcPts val="0"/>
              </a:spcAft>
              <a:buClr>
                <a:schemeClr val="dk2"/>
              </a:buClr>
              <a:buSzPts val="1600"/>
              <a:buNone/>
              <a:defRPr sz="1600"/>
            </a:lvl6pPr>
            <a:lvl7pPr lvl="6" rtl="0" algn="ctr">
              <a:lnSpc>
                <a:spcPct val="94000"/>
              </a:lnSpc>
              <a:spcBef>
                <a:spcPts val="500"/>
              </a:spcBef>
              <a:spcAft>
                <a:spcPts val="0"/>
              </a:spcAft>
              <a:buClr>
                <a:schemeClr val="dk2"/>
              </a:buClr>
              <a:buSzPts val="1600"/>
              <a:buNone/>
              <a:defRPr sz="1600"/>
            </a:lvl7pPr>
            <a:lvl8pPr lvl="7" rtl="0" algn="ctr">
              <a:lnSpc>
                <a:spcPct val="94000"/>
              </a:lnSpc>
              <a:spcBef>
                <a:spcPts val="500"/>
              </a:spcBef>
              <a:spcAft>
                <a:spcPts val="0"/>
              </a:spcAft>
              <a:buClr>
                <a:schemeClr val="dk2"/>
              </a:buClr>
              <a:buSzPts val="1600"/>
              <a:buNone/>
              <a:defRPr sz="1600"/>
            </a:lvl8pPr>
            <a:lvl9pPr lvl="8" rtl="0" algn="ctr">
              <a:lnSpc>
                <a:spcPct val="94000"/>
              </a:lnSpc>
              <a:spcBef>
                <a:spcPts val="500"/>
              </a:spcBef>
              <a:spcAft>
                <a:spcPts val="200"/>
              </a:spcAft>
              <a:buClr>
                <a:schemeClr val="dk2"/>
              </a:buClr>
              <a:buSzPts val="1600"/>
              <a:buNone/>
              <a:defRPr sz="1600"/>
            </a:lvl9pPr>
          </a:lstStyle>
          <a:p/>
        </p:txBody>
      </p:sp>
      <p:sp>
        <p:nvSpPr>
          <p:cNvPr id="15" name="Google Shape;15;p2"/>
          <p:cNvSpPr txBox="1"/>
          <p:nvPr>
            <p:ph idx="10" type="dt"/>
          </p:nvPr>
        </p:nvSpPr>
        <p:spPr>
          <a:xfrm>
            <a:off x="752858" y="6453386"/>
            <a:ext cx="1608000" cy="404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chemeClr val="dk2"/>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 name="Google Shape;16;p2"/>
          <p:cNvSpPr txBox="1"/>
          <p:nvPr>
            <p:ph idx="11" type="ftr"/>
          </p:nvPr>
        </p:nvSpPr>
        <p:spPr>
          <a:xfrm>
            <a:off x="2584054" y="6453386"/>
            <a:ext cx="7023300" cy="4047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solidFill>
                  <a:schemeClr val="dk2"/>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 name="Google Shape;17;p2"/>
          <p:cNvSpPr txBox="1"/>
          <p:nvPr>
            <p:ph idx="12" type="sldNum"/>
          </p:nvPr>
        </p:nvSpPr>
        <p:spPr>
          <a:xfrm>
            <a:off x="9830683" y="6453386"/>
            <a:ext cx="1596300" cy="404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rt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rt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rt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rt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rt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rt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rt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rt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CA"/>
              <a:t>‹#›</a:t>
            </a:fld>
            <a:endParaRPr/>
          </a:p>
        </p:txBody>
      </p:sp>
      <p:grpSp>
        <p:nvGrpSpPr>
          <p:cNvPr id="18" name="Google Shape;18;p2"/>
          <p:cNvGrpSpPr/>
          <p:nvPr/>
        </p:nvGrpSpPr>
        <p:grpSpPr>
          <a:xfrm>
            <a:off x="752846" y="744457"/>
            <a:ext cx="10674141" cy="5349695"/>
            <a:chOff x="752846" y="744457"/>
            <a:chExt cx="10674141" cy="5349695"/>
          </a:xfrm>
        </p:grpSpPr>
        <p:sp>
          <p:nvSpPr>
            <p:cNvPr id="19" name="Google Shape;19;p2"/>
            <p:cNvSpPr/>
            <p:nvPr/>
          </p:nvSpPr>
          <p:spPr>
            <a:xfrm>
              <a:off x="8151962" y="1685652"/>
              <a:ext cx="3275025" cy="4408500"/>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0" name="Google Shape;20;p2"/>
            <p:cNvSpPr/>
            <p:nvPr/>
          </p:nvSpPr>
          <p:spPr>
            <a:xfrm rot="10800000">
              <a:off x="752846" y="744457"/>
              <a:ext cx="3275680" cy="4408500"/>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rtl="0" algn="l">
              <a:lnSpc>
                <a:spcPct val="89000"/>
              </a:lnSpc>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 name="Google Shape;79;p11"/>
          <p:cNvSpPr txBox="1"/>
          <p:nvPr>
            <p:ph idx="1" type="body"/>
          </p:nvPr>
        </p:nvSpPr>
        <p:spPr>
          <a:xfrm rot="5400000">
            <a:off x="4386300" y="-719175"/>
            <a:ext cx="3571800" cy="960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4000"/>
              </a:lnSpc>
              <a:spcBef>
                <a:spcPts val="1000"/>
              </a:spcBef>
              <a:spcAft>
                <a:spcPts val="0"/>
              </a:spcAft>
              <a:buClr>
                <a:schemeClr val="dk2"/>
              </a:buClr>
              <a:buSzPts val="1800"/>
              <a:buChar char="■"/>
              <a:defRPr/>
            </a:lvl1pPr>
            <a:lvl2pPr indent="-342900" lvl="1" marL="914400" rtl="0" algn="l">
              <a:lnSpc>
                <a:spcPct val="94000"/>
              </a:lnSpc>
              <a:spcBef>
                <a:spcPts val="500"/>
              </a:spcBef>
              <a:spcAft>
                <a:spcPts val="0"/>
              </a:spcAft>
              <a:buClr>
                <a:schemeClr val="dk2"/>
              </a:buClr>
              <a:buSzPts val="1800"/>
              <a:buChar char="–"/>
              <a:defRPr/>
            </a:lvl2pPr>
            <a:lvl3pPr indent="-342900" lvl="2" marL="1371600" rtl="0" algn="l">
              <a:lnSpc>
                <a:spcPct val="94000"/>
              </a:lnSpc>
              <a:spcBef>
                <a:spcPts val="500"/>
              </a:spcBef>
              <a:spcAft>
                <a:spcPts val="0"/>
              </a:spcAft>
              <a:buClr>
                <a:schemeClr val="dk2"/>
              </a:buClr>
              <a:buSzPts val="1800"/>
              <a:buChar char="■"/>
              <a:defRPr/>
            </a:lvl3pPr>
            <a:lvl4pPr indent="-342900" lvl="3" marL="1828800" rtl="0" algn="l">
              <a:lnSpc>
                <a:spcPct val="94000"/>
              </a:lnSpc>
              <a:spcBef>
                <a:spcPts val="500"/>
              </a:spcBef>
              <a:spcAft>
                <a:spcPts val="0"/>
              </a:spcAft>
              <a:buClr>
                <a:schemeClr val="dk2"/>
              </a:buClr>
              <a:buSzPts val="1800"/>
              <a:buChar char="–"/>
              <a:defRPr/>
            </a:lvl4pPr>
            <a:lvl5pPr indent="-342900" lvl="4" marL="2286000" rtl="0" algn="l">
              <a:lnSpc>
                <a:spcPct val="94000"/>
              </a:lnSpc>
              <a:spcBef>
                <a:spcPts val="500"/>
              </a:spcBef>
              <a:spcAft>
                <a:spcPts val="0"/>
              </a:spcAft>
              <a:buClr>
                <a:schemeClr val="dk2"/>
              </a:buClr>
              <a:buSzPts val="1800"/>
              <a:buChar char="■"/>
              <a:defRPr/>
            </a:lvl5pPr>
            <a:lvl6pPr indent="-342900" lvl="5" marL="2743200" rtl="0" algn="l">
              <a:lnSpc>
                <a:spcPct val="94000"/>
              </a:lnSpc>
              <a:spcBef>
                <a:spcPts val="500"/>
              </a:spcBef>
              <a:spcAft>
                <a:spcPts val="0"/>
              </a:spcAft>
              <a:buClr>
                <a:schemeClr val="dk2"/>
              </a:buClr>
              <a:buSzPts val="1800"/>
              <a:buChar char="–"/>
              <a:defRPr/>
            </a:lvl6pPr>
            <a:lvl7pPr indent="-342900" lvl="6" marL="3200400" rtl="0" algn="l">
              <a:lnSpc>
                <a:spcPct val="94000"/>
              </a:lnSpc>
              <a:spcBef>
                <a:spcPts val="500"/>
              </a:spcBef>
              <a:spcAft>
                <a:spcPts val="0"/>
              </a:spcAft>
              <a:buClr>
                <a:schemeClr val="dk2"/>
              </a:buClr>
              <a:buSzPts val="1800"/>
              <a:buChar char="■"/>
              <a:defRPr/>
            </a:lvl7pPr>
            <a:lvl8pPr indent="-342900" lvl="7" marL="3657600" rtl="0" algn="l">
              <a:lnSpc>
                <a:spcPct val="94000"/>
              </a:lnSpc>
              <a:spcBef>
                <a:spcPts val="500"/>
              </a:spcBef>
              <a:spcAft>
                <a:spcPts val="0"/>
              </a:spcAft>
              <a:buClr>
                <a:schemeClr val="dk2"/>
              </a:buClr>
              <a:buSzPts val="1800"/>
              <a:buChar char="–"/>
              <a:defRPr/>
            </a:lvl8pPr>
            <a:lvl9pPr indent="-342900" lvl="8" marL="4114800" rtl="0" algn="l">
              <a:lnSpc>
                <a:spcPct val="94000"/>
              </a:lnSpc>
              <a:spcBef>
                <a:spcPts val="500"/>
              </a:spcBef>
              <a:spcAft>
                <a:spcPts val="200"/>
              </a:spcAft>
              <a:buClr>
                <a:schemeClr val="dk2"/>
              </a:buClr>
              <a:buSzPts val="1800"/>
              <a:buChar char="■"/>
              <a:defRPr/>
            </a:lvl9pPr>
          </a:lstStyle>
          <a:p/>
        </p:txBody>
      </p:sp>
      <p:sp>
        <p:nvSpPr>
          <p:cNvPr id="80" name="Google Shape;80;p11"/>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11"/>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p11"/>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2"/>
          <p:cNvSpPr txBox="1"/>
          <p:nvPr>
            <p:ph type="title"/>
          </p:nvPr>
        </p:nvSpPr>
        <p:spPr>
          <a:xfrm rot="5400000">
            <a:off x="7757927" y="2462856"/>
            <a:ext cx="5243100" cy="1565700"/>
          </a:xfrm>
          <a:prstGeom prst="rect">
            <a:avLst/>
          </a:prstGeom>
          <a:noFill/>
          <a:ln>
            <a:noFill/>
          </a:ln>
        </p:spPr>
        <p:txBody>
          <a:bodyPr anchorCtr="0" anchor="t" bIns="45700" lIns="91425" spcFirstLastPara="1" rIns="91425" wrap="square" tIns="45700">
            <a:normAutofit/>
          </a:bodyPr>
          <a:lstStyle>
            <a:lvl1pPr lvl="0" rtl="0" algn="l">
              <a:lnSpc>
                <a:spcPct val="89000"/>
              </a:lnSpc>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5" name="Google Shape;85;p12"/>
          <p:cNvSpPr txBox="1"/>
          <p:nvPr>
            <p:ph idx="1" type="body"/>
          </p:nvPr>
        </p:nvSpPr>
        <p:spPr>
          <a:xfrm rot="5400000">
            <a:off x="2839941" y="-844044"/>
            <a:ext cx="5243100" cy="8179500"/>
          </a:xfrm>
          <a:prstGeom prst="rect">
            <a:avLst/>
          </a:prstGeom>
          <a:noFill/>
          <a:ln>
            <a:noFill/>
          </a:ln>
        </p:spPr>
        <p:txBody>
          <a:bodyPr anchorCtr="0" anchor="t" bIns="45700" lIns="91425" spcFirstLastPara="1" rIns="91425" wrap="square" tIns="45700">
            <a:normAutofit/>
          </a:bodyPr>
          <a:lstStyle>
            <a:lvl1pPr indent="-342900" lvl="0" marL="457200" rtl="0" algn="l">
              <a:lnSpc>
                <a:spcPct val="94000"/>
              </a:lnSpc>
              <a:spcBef>
                <a:spcPts val="1000"/>
              </a:spcBef>
              <a:spcAft>
                <a:spcPts val="0"/>
              </a:spcAft>
              <a:buClr>
                <a:schemeClr val="dk2"/>
              </a:buClr>
              <a:buSzPts val="1800"/>
              <a:buChar char="■"/>
              <a:defRPr/>
            </a:lvl1pPr>
            <a:lvl2pPr indent="-342900" lvl="1" marL="914400" rtl="0" algn="l">
              <a:lnSpc>
                <a:spcPct val="94000"/>
              </a:lnSpc>
              <a:spcBef>
                <a:spcPts val="500"/>
              </a:spcBef>
              <a:spcAft>
                <a:spcPts val="0"/>
              </a:spcAft>
              <a:buClr>
                <a:schemeClr val="dk2"/>
              </a:buClr>
              <a:buSzPts val="1800"/>
              <a:buChar char="–"/>
              <a:defRPr/>
            </a:lvl2pPr>
            <a:lvl3pPr indent="-342900" lvl="2" marL="1371600" rtl="0" algn="l">
              <a:lnSpc>
                <a:spcPct val="94000"/>
              </a:lnSpc>
              <a:spcBef>
                <a:spcPts val="500"/>
              </a:spcBef>
              <a:spcAft>
                <a:spcPts val="0"/>
              </a:spcAft>
              <a:buClr>
                <a:schemeClr val="dk2"/>
              </a:buClr>
              <a:buSzPts val="1800"/>
              <a:buChar char="■"/>
              <a:defRPr/>
            </a:lvl3pPr>
            <a:lvl4pPr indent="-342900" lvl="3" marL="1828800" rtl="0" algn="l">
              <a:lnSpc>
                <a:spcPct val="94000"/>
              </a:lnSpc>
              <a:spcBef>
                <a:spcPts val="500"/>
              </a:spcBef>
              <a:spcAft>
                <a:spcPts val="0"/>
              </a:spcAft>
              <a:buClr>
                <a:schemeClr val="dk2"/>
              </a:buClr>
              <a:buSzPts val="1800"/>
              <a:buChar char="–"/>
              <a:defRPr/>
            </a:lvl4pPr>
            <a:lvl5pPr indent="-342900" lvl="4" marL="2286000" rtl="0" algn="l">
              <a:lnSpc>
                <a:spcPct val="94000"/>
              </a:lnSpc>
              <a:spcBef>
                <a:spcPts val="500"/>
              </a:spcBef>
              <a:spcAft>
                <a:spcPts val="0"/>
              </a:spcAft>
              <a:buClr>
                <a:schemeClr val="dk2"/>
              </a:buClr>
              <a:buSzPts val="1800"/>
              <a:buChar char="■"/>
              <a:defRPr/>
            </a:lvl5pPr>
            <a:lvl6pPr indent="-342900" lvl="5" marL="2743200" rtl="0" algn="l">
              <a:lnSpc>
                <a:spcPct val="94000"/>
              </a:lnSpc>
              <a:spcBef>
                <a:spcPts val="500"/>
              </a:spcBef>
              <a:spcAft>
                <a:spcPts val="0"/>
              </a:spcAft>
              <a:buClr>
                <a:schemeClr val="dk2"/>
              </a:buClr>
              <a:buSzPts val="1800"/>
              <a:buChar char="–"/>
              <a:defRPr/>
            </a:lvl6pPr>
            <a:lvl7pPr indent="-342900" lvl="6" marL="3200400" rtl="0" algn="l">
              <a:lnSpc>
                <a:spcPct val="94000"/>
              </a:lnSpc>
              <a:spcBef>
                <a:spcPts val="500"/>
              </a:spcBef>
              <a:spcAft>
                <a:spcPts val="0"/>
              </a:spcAft>
              <a:buClr>
                <a:schemeClr val="dk2"/>
              </a:buClr>
              <a:buSzPts val="1800"/>
              <a:buChar char="■"/>
              <a:defRPr/>
            </a:lvl7pPr>
            <a:lvl8pPr indent="-342900" lvl="7" marL="3657600" rtl="0" algn="l">
              <a:lnSpc>
                <a:spcPct val="94000"/>
              </a:lnSpc>
              <a:spcBef>
                <a:spcPts val="500"/>
              </a:spcBef>
              <a:spcAft>
                <a:spcPts val="0"/>
              </a:spcAft>
              <a:buClr>
                <a:schemeClr val="dk2"/>
              </a:buClr>
              <a:buSzPts val="1800"/>
              <a:buChar char="–"/>
              <a:defRPr/>
            </a:lvl8pPr>
            <a:lvl9pPr indent="-342900" lvl="8" marL="4114800" rtl="0" algn="l">
              <a:lnSpc>
                <a:spcPct val="94000"/>
              </a:lnSpc>
              <a:spcBef>
                <a:spcPts val="500"/>
              </a:spcBef>
              <a:spcAft>
                <a:spcPts val="200"/>
              </a:spcAft>
              <a:buClr>
                <a:schemeClr val="dk2"/>
              </a:buClr>
              <a:buSzPts val="1800"/>
              <a:buChar char="■"/>
              <a:defRPr/>
            </a:lvl9pPr>
          </a:lstStyle>
          <a:p/>
        </p:txBody>
      </p:sp>
      <p:sp>
        <p:nvSpPr>
          <p:cNvPr id="86" name="Google Shape;86;p12"/>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2"/>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p12"/>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5" name="Shape 95"/>
        <p:cNvGrpSpPr/>
        <p:nvPr/>
      </p:nvGrpSpPr>
      <p:grpSpPr>
        <a:xfrm>
          <a:off x="0" y="0"/>
          <a:ext cx="0" cy="0"/>
          <a:chOff x="0" y="0"/>
          <a:chExt cx="0" cy="0"/>
        </a:xfrm>
      </p:grpSpPr>
      <p:sp>
        <p:nvSpPr>
          <p:cNvPr id="96" name="Google Shape;96;p14"/>
          <p:cNvSpPr txBox="1"/>
          <p:nvPr>
            <p:ph type="ctrTitle"/>
          </p:nvPr>
        </p:nvSpPr>
        <p:spPr>
          <a:xfrm>
            <a:off x="3359149" y="389840"/>
            <a:ext cx="8282100" cy="2954700"/>
          </a:xfrm>
          <a:prstGeom prst="rect">
            <a:avLst/>
          </a:prstGeom>
          <a:noFill/>
          <a:ln>
            <a:noFill/>
          </a:ln>
        </p:spPr>
        <p:txBody>
          <a:bodyPr anchorCtr="0" anchor="t" bIns="0" lIns="0" spcFirstLastPara="1" rIns="0" wrap="square" tIns="0">
            <a:normAutofit/>
          </a:bodyPr>
          <a:lstStyle>
            <a:lvl1pPr lvl="0" rtl="0" algn="l">
              <a:lnSpc>
                <a:spcPct val="100000"/>
              </a:lnSpc>
              <a:spcBef>
                <a:spcPts val="0"/>
              </a:spcBef>
              <a:spcAft>
                <a:spcPts val="0"/>
              </a:spcAft>
              <a:buClr>
                <a:schemeClr val="lt1"/>
              </a:buClr>
              <a:buSzPts val="6400"/>
              <a:buFont typeface="Avenir"/>
              <a:buNone/>
              <a:defRPr sz="6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7" name="Google Shape;97;p14"/>
          <p:cNvSpPr txBox="1"/>
          <p:nvPr>
            <p:ph idx="1" type="subTitle"/>
          </p:nvPr>
        </p:nvSpPr>
        <p:spPr>
          <a:xfrm>
            <a:off x="3359149" y="3536951"/>
            <a:ext cx="8282100" cy="2556000"/>
          </a:xfrm>
          <a:prstGeom prst="rect">
            <a:avLst/>
          </a:prstGeom>
          <a:noFill/>
          <a:ln>
            <a:noFill/>
          </a:ln>
        </p:spPr>
        <p:txBody>
          <a:bodyPr anchorCtr="0" anchor="t" bIns="0" lIns="0" spcFirstLastPara="1" rIns="0" wrap="square" tIns="0">
            <a:normAutofit/>
          </a:bodyPr>
          <a:lstStyle>
            <a:lvl1pPr lvl="0" rtl="0" algn="l">
              <a:lnSpc>
                <a:spcPct val="100000"/>
              </a:lnSpc>
              <a:spcBef>
                <a:spcPts val="1000"/>
              </a:spcBef>
              <a:spcAft>
                <a:spcPts val="0"/>
              </a:spcAft>
              <a:buClr>
                <a:schemeClr val="lt1"/>
              </a:buClr>
              <a:buSzPts val="2400"/>
              <a:buNone/>
              <a:defRPr sz="2400">
                <a:solidFill>
                  <a:schemeClr val="lt1"/>
                </a:solidFill>
              </a:defRPr>
            </a:lvl1pPr>
            <a:lvl2pPr lvl="1" rtl="0" algn="ctr">
              <a:lnSpc>
                <a:spcPct val="110000"/>
              </a:lnSpc>
              <a:spcBef>
                <a:spcPts val="800"/>
              </a:spcBef>
              <a:spcAft>
                <a:spcPts val="0"/>
              </a:spcAft>
              <a:buClr>
                <a:schemeClr val="lt1"/>
              </a:buClr>
              <a:buSzPts val="2000"/>
              <a:buNone/>
              <a:defRPr sz="2000"/>
            </a:lvl2pPr>
            <a:lvl3pPr lvl="2" rtl="0" algn="ctr">
              <a:lnSpc>
                <a:spcPct val="110000"/>
              </a:lnSpc>
              <a:spcBef>
                <a:spcPts val="800"/>
              </a:spcBef>
              <a:spcAft>
                <a:spcPts val="0"/>
              </a:spcAft>
              <a:buClr>
                <a:schemeClr val="lt1"/>
              </a:buClr>
              <a:buSzPts val="1800"/>
              <a:buNone/>
              <a:defRPr sz="1800"/>
            </a:lvl3pPr>
            <a:lvl4pPr lvl="3" rtl="0" algn="ctr">
              <a:lnSpc>
                <a:spcPct val="110000"/>
              </a:lnSpc>
              <a:spcBef>
                <a:spcPts val="800"/>
              </a:spcBef>
              <a:spcAft>
                <a:spcPts val="0"/>
              </a:spcAft>
              <a:buClr>
                <a:schemeClr val="lt1"/>
              </a:buClr>
              <a:buSzPts val="1600"/>
              <a:buNone/>
              <a:defRPr sz="1600"/>
            </a:lvl4pPr>
            <a:lvl5pPr lvl="4" rtl="0" algn="ctr">
              <a:lnSpc>
                <a:spcPct val="110000"/>
              </a:lnSpc>
              <a:spcBef>
                <a:spcPts val="800"/>
              </a:spcBef>
              <a:spcAft>
                <a:spcPts val="0"/>
              </a:spcAft>
              <a:buClr>
                <a:schemeClr val="lt1"/>
              </a:buClr>
              <a:buSzPts val="1600"/>
              <a:buNone/>
              <a:defRPr sz="1600"/>
            </a:lvl5pPr>
            <a:lvl6pPr lvl="5" rtl="0" algn="ctr">
              <a:lnSpc>
                <a:spcPct val="90000"/>
              </a:lnSpc>
              <a:spcBef>
                <a:spcPts val="800"/>
              </a:spcBef>
              <a:spcAft>
                <a:spcPts val="0"/>
              </a:spcAft>
              <a:buClr>
                <a:schemeClr val="lt1"/>
              </a:buClr>
              <a:buSzPts val="1600"/>
              <a:buNone/>
              <a:defRPr sz="1600"/>
            </a:lvl6pPr>
            <a:lvl7pPr lvl="6" rtl="0" algn="ctr">
              <a:lnSpc>
                <a:spcPct val="90000"/>
              </a:lnSpc>
              <a:spcBef>
                <a:spcPts val="500"/>
              </a:spcBef>
              <a:spcAft>
                <a:spcPts val="0"/>
              </a:spcAft>
              <a:buClr>
                <a:schemeClr val="lt1"/>
              </a:buClr>
              <a:buSzPts val="1600"/>
              <a:buNone/>
              <a:defRPr sz="1600"/>
            </a:lvl7pPr>
            <a:lvl8pPr lvl="7" rtl="0" algn="ctr">
              <a:lnSpc>
                <a:spcPct val="90000"/>
              </a:lnSpc>
              <a:spcBef>
                <a:spcPts val="500"/>
              </a:spcBef>
              <a:spcAft>
                <a:spcPts val="0"/>
              </a:spcAft>
              <a:buClr>
                <a:schemeClr val="lt1"/>
              </a:buClr>
              <a:buSzPts val="1600"/>
              <a:buNone/>
              <a:defRPr sz="1600"/>
            </a:lvl8pPr>
            <a:lvl9pPr lvl="8" rtl="0" algn="ctr">
              <a:lnSpc>
                <a:spcPct val="90000"/>
              </a:lnSpc>
              <a:spcBef>
                <a:spcPts val="500"/>
              </a:spcBef>
              <a:spcAft>
                <a:spcPts val="0"/>
              </a:spcAft>
              <a:buClr>
                <a:schemeClr val="lt1"/>
              </a:buClr>
              <a:buSzPts val="1600"/>
              <a:buNone/>
              <a:defRPr sz="1600"/>
            </a:lvl9pPr>
          </a:lstStyle>
          <a:p/>
        </p:txBody>
      </p:sp>
      <p:sp>
        <p:nvSpPr>
          <p:cNvPr id="98" name="Google Shape;98;p14"/>
          <p:cNvSpPr txBox="1"/>
          <p:nvPr>
            <p:ph idx="10" type="dt"/>
          </p:nvPr>
        </p:nvSpPr>
        <p:spPr>
          <a:xfrm>
            <a:off x="550863" y="6507212"/>
            <a:ext cx="2628900" cy="153900"/>
          </a:xfrm>
          <a:prstGeom prst="rect">
            <a:avLst/>
          </a:prstGeom>
          <a:noFill/>
          <a:ln>
            <a:noFill/>
          </a:ln>
        </p:spPr>
        <p:txBody>
          <a:bodyPr anchorCtr="0" anchor="ctr"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9" name="Google Shape;99;p14"/>
          <p:cNvSpPr txBox="1"/>
          <p:nvPr>
            <p:ph idx="11" type="ftr"/>
          </p:nvPr>
        </p:nvSpPr>
        <p:spPr>
          <a:xfrm>
            <a:off x="3359150" y="6507212"/>
            <a:ext cx="6379200" cy="153900"/>
          </a:xfrm>
          <a:prstGeom prst="rect">
            <a:avLst/>
          </a:prstGeom>
          <a:noFill/>
          <a:ln>
            <a:noFill/>
          </a:ln>
        </p:spPr>
        <p:txBody>
          <a:bodyPr anchorCtr="0" anchor="ctr"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14"/>
          <p:cNvSpPr txBox="1"/>
          <p:nvPr>
            <p:ph idx="12" type="sldNum"/>
          </p:nvPr>
        </p:nvSpPr>
        <p:spPr>
          <a:xfrm>
            <a:off x="9948863" y="6507212"/>
            <a:ext cx="1692300" cy="153900"/>
          </a:xfrm>
          <a:prstGeom prst="rect">
            <a:avLst/>
          </a:prstGeom>
          <a:noFill/>
          <a:ln>
            <a:noFill/>
          </a:ln>
        </p:spPr>
        <p:txBody>
          <a:bodyPr anchorCtr="0" anchor="ctr" bIns="0" lIns="0" spcFirstLastPara="1" rIns="0" wrap="square" tIns="0">
            <a:sp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
        <p:nvSpPr>
          <p:cNvPr id="101" name="Google Shape;101;p14"/>
          <p:cNvSpPr/>
          <p:nvPr/>
        </p:nvSpPr>
        <p:spPr>
          <a:xfrm rot="2700000">
            <a:off x="612109" y="481997"/>
            <a:ext cx="1080601" cy="1263649"/>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A444B"/>
              </a:gs>
              <a:gs pos="30000">
                <a:srgbClr val="2A444B"/>
              </a:gs>
              <a:gs pos="40000">
                <a:srgbClr val="426D74"/>
              </a:gs>
              <a:gs pos="60000">
                <a:srgbClr val="2A444B"/>
              </a:gs>
              <a:gs pos="100000">
                <a:schemeClr val="dk2"/>
              </a:gs>
            </a:gsLst>
            <a:lin ang="59988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02" name="Google Shape;102;p14"/>
          <p:cNvSpPr/>
          <p:nvPr/>
        </p:nvSpPr>
        <p:spPr>
          <a:xfrm rot="8100000">
            <a:off x="626707" y="828843"/>
            <a:ext cx="540088" cy="1080176"/>
          </a:xfrm>
          <a:prstGeom prst="ellipse">
            <a:avLst/>
          </a:prstGeom>
          <a:gradFill>
            <a:gsLst>
              <a:gs pos="0">
                <a:srgbClr val="22373D"/>
              </a:gs>
              <a:gs pos="50000">
                <a:srgbClr val="22373D"/>
              </a:gs>
              <a:gs pos="100000">
                <a:srgbClr val="2A444B"/>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03" name="Google Shape;103;p14"/>
          <p:cNvSpPr/>
          <p:nvPr/>
        </p:nvSpPr>
        <p:spPr>
          <a:xfrm>
            <a:off x="1800802" y="2472855"/>
            <a:ext cx="360000" cy="360000"/>
          </a:xfrm>
          <a:prstGeom prst="ellipse">
            <a:avLst/>
          </a:prstGeom>
          <a:gradFill>
            <a:gsLst>
              <a:gs pos="0">
                <a:schemeClr val="dk2"/>
              </a:gs>
              <a:gs pos="60000">
                <a:schemeClr val="dk2"/>
              </a:gs>
              <a:gs pos="100000">
                <a:srgbClr val="71A6B2"/>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104" name="Google Shape;104;p14"/>
          <p:cNvGrpSpPr/>
          <p:nvPr/>
        </p:nvGrpSpPr>
        <p:grpSpPr>
          <a:xfrm>
            <a:off x="1291064" y="4299901"/>
            <a:ext cx="2083792" cy="2083792"/>
            <a:chOff x="4840714" y="3556951"/>
            <a:chExt cx="2083792" cy="2083792"/>
          </a:xfrm>
        </p:grpSpPr>
        <p:sp>
          <p:nvSpPr>
            <p:cNvPr id="105" name="Google Shape;105;p14"/>
            <p:cNvSpPr/>
            <p:nvPr/>
          </p:nvSpPr>
          <p:spPr>
            <a:xfrm flipH="1" rot="8100000">
              <a:off x="5006330" y="4192886"/>
              <a:ext cx="1851817" cy="925909"/>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06" name="Google Shape;106;p14"/>
            <p:cNvSpPr/>
            <p:nvPr/>
          </p:nvSpPr>
          <p:spPr>
            <a:xfrm flipH="1" rot="8100000">
              <a:off x="4956702" y="4051292"/>
              <a:ext cx="1851817" cy="109511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1A6B2">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07" name="Google Shape;107;p14"/>
            <p:cNvSpPr/>
            <p:nvPr/>
          </p:nvSpPr>
          <p:spPr>
            <a:xfrm flipH="1" rot="2700000">
              <a:off x="6040495" y="3601733"/>
              <a:ext cx="106915" cy="466690"/>
            </a:xfrm>
            <a:prstGeom prst="ellipse">
              <a:avLst/>
            </a:prstGeom>
            <a:solidFill>
              <a:srgbClr val="2A44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08" name="Google Shape;108;p14"/>
            <p:cNvSpPr/>
            <p:nvPr/>
          </p:nvSpPr>
          <p:spPr>
            <a:xfrm flipH="1" rot="2700000">
              <a:off x="5059469" y="4582759"/>
              <a:ext cx="106915" cy="466690"/>
            </a:xfrm>
            <a:prstGeom prst="ellipse">
              <a:avLst/>
            </a:prstGeom>
            <a:solidFill>
              <a:srgbClr val="2A44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9" name="Shape 109"/>
        <p:cNvGrpSpPr/>
        <p:nvPr/>
      </p:nvGrpSpPr>
      <p:grpSpPr>
        <a:xfrm>
          <a:off x="0" y="0"/>
          <a:ext cx="0" cy="0"/>
          <a:chOff x="0" y="0"/>
          <a:chExt cx="0" cy="0"/>
        </a:xfrm>
      </p:grpSpPr>
      <p:grpSp>
        <p:nvGrpSpPr>
          <p:cNvPr id="110" name="Google Shape;110;p15"/>
          <p:cNvGrpSpPr/>
          <p:nvPr/>
        </p:nvGrpSpPr>
        <p:grpSpPr>
          <a:xfrm>
            <a:off x="361326" y="5319277"/>
            <a:ext cx="1033588" cy="1033588"/>
            <a:chOff x="10238297" y="1433356"/>
            <a:chExt cx="1033588" cy="1033588"/>
          </a:xfrm>
        </p:grpSpPr>
        <p:sp>
          <p:nvSpPr>
            <p:cNvPr id="111" name="Google Shape;111;p15"/>
            <p:cNvSpPr/>
            <p:nvPr/>
          </p:nvSpPr>
          <p:spPr>
            <a:xfrm rot="-8100000">
              <a:off x="10266523" y="1740761"/>
              <a:ext cx="930609" cy="465304"/>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12" name="Google Shape;112;p15"/>
            <p:cNvSpPr/>
            <p:nvPr/>
          </p:nvSpPr>
          <p:spPr>
            <a:xfrm rot="-2700000">
              <a:off x="11115586" y="1939365"/>
              <a:ext cx="53457" cy="233345"/>
            </a:xfrm>
            <a:prstGeom prst="ellipse">
              <a:avLst/>
            </a:prstGeom>
            <a:solidFill>
              <a:srgbClr val="2A44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13" name="Google Shape;113;p15"/>
            <p:cNvSpPr/>
            <p:nvPr/>
          </p:nvSpPr>
          <p:spPr>
            <a:xfrm rot="-2700000">
              <a:off x="10625073" y="1448852"/>
              <a:ext cx="53457" cy="233345"/>
            </a:xfrm>
            <a:prstGeom prst="ellipse">
              <a:avLst/>
            </a:prstGeom>
            <a:solidFill>
              <a:srgbClr val="2A44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14" name="Google Shape;114;p15"/>
            <p:cNvSpPr/>
            <p:nvPr/>
          </p:nvSpPr>
          <p:spPr>
            <a:xfrm rot="-8100000">
              <a:off x="10289786" y="1684597"/>
              <a:ext cx="930609" cy="53110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1A6B2">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115" name="Google Shape;115;p15"/>
          <p:cNvSpPr txBox="1"/>
          <p:nvPr>
            <p:ph type="title"/>
          </p:nvPr>
        </p:nvSpPr>
        <p:spPr>
          <a:xfrm>
            <a:off x="550862" y="549275"/>
            <a:ext cx="11091600" cy="1332000"/>
          </a:xfrm>
          <a:prstGeom prst="rect">
            <a:avLst/>
          </a:prstGeom>
          <a:noFill/>
          <a:ln>
            <a:noFill/>
          </a:ln>
        </p:spPr>
        <p:txBody>
          <a:bodyPr anchorCtr="0" anchor="t" bIns="0" lIns="0" spcFirstLastPara="1" rIns="0" wrap="square" tIns="0">
            <a:normAutofit/>
          </a:bodyPr>
          <a:lstStyle>
            <a:lvl1pPr lvl="0" rtl="0" algn="l">
              <a:lnSpc>
                <a:spcPct val="100000"/>
              </a:lnSpc>
              <a:spcBef>
                <a:spcPts val="0"/>
              </a:spcBef>
              <a:spcAft>
                <a:spcPts val="0"/>
              </a:spcAft>
              <a:buClr>
                <a:schemeClr val="lt1"/>
              </a:buClr>
              <a:buSzPts val="4800"/>
              <a:buFont typeface="Avenir"/>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6" name="Google Shape;116;p15"/>
          <p:cNvSpPr txBox="1"/>
          <p:nvPr>
            <p:ph idx="1" type="body"/>
          </p:nvPr>
        </p:nvSpPr>
        <p:spPr>
          <a:xfrm>
            <a:off x="550863" y="2113199"/>
            <a:ext cx="11090400" cy="3979500"/>
          </a:xfrm>
          <a:prstGeom prst="rect">
            <a:avLst/>
          </a:prstGeom>
          <a:noFill/>
          <a:ln>
            <a:noFill/>
          </a:ln>
        </p:spPr>
        <p:txBody>
          <a:bodyPr anchorCtr="0" anchor="t" bIns="0" lIns="0" spcFirstLastPara="1" rIns="0" wrap="square" tIns="0">
            <a:normAutofit/>
          </a:bodyPr>
          <a:lstStyle>
            <a:lvl1pPr indent="-342900" lvl="0" marL="457200" rtl="0" algn="l">
              <a:lnSpc>
                <a:spcPct val="110000"/>
              </a:lnSpc>
              <a:spcBef>
                <a:spcPts val="1000"/>
              </a:spcBef>
              <a:spcAft>
                <a:spcPts val="0"/>
              </a:spcAft>
              <a:buClr>
                <a:schemeClr val="lt1"/>
              </a:buClr>
              <a:buSzPts val="1800"/>
              <a:buChar char="•"/>
              <a:defRPr/>
            </a:lvl1pPr>
            <a:lvl2pPr indent="-342900" lvl="1" marL="914400" rtl="0" algn="l">
              <a:lnSpc>
                <a:spcPct val="110000"/>
              </a:lnSpc>
              <a:spcBef>
                <a:spcPts val="800"/>
              </a:spcBef>
              <a:spcAft>
                <a:spcPts val="0"/>
              </a:spcAft>
              <a:buClr>
                <a:schemeClr val="lt1"/>
              </a:buClr>
              <a:buSzPts val="1800"/>
              <a:buChar char="•"/>
              <a:defRPr/>
            </a:lvl2pPr>
            <a:lvl3pPr indent="-342900" lvl="2" marL="1371600" rtl="0" algn="l">
              <a:lnSpc>
                <a:spcPct val="110000"/>
              </a:lnSpc>
              <a:spcBef>
                <a:spcPts val="800"/>
              </a:spcBef>
              <a:spcAft>
                <a:spcPts val="0"/>
              </a:spcAft>
              <a:buClr>
                <a:schemeClr val="lt1"/>
              </a:buClr>
              <a:buSzPts val="1800"/>
              <a:buChar char="•"/>
              <a:defRPr/>
            </a:lvl3pPr>
            <a:lvl4pPr indent="-342900" lvl="3" marL="1828800" rtl="0" algn="l">
              <a:lnSpc>
                <a:spcPct val="110000"/>
              </a:lnSpc>
              <a:spcBef>
                <a:spcPts val="800"/>
              </a:spcBef>
              <a:spcAft>
                <a:spcPts val="0"/>
              </a:spcAft>
              <a:buClr>
                <a:schemeClr val="lt1"/>
              </a:buClr>
              <a:buSzPts val="1800"/>
              <a:buChar char="•"/>
              <a:defRPr/>
            </a:lvl4pPr>
            <a:lvl5pPr indent="-342900" lvl="4" marL="2286000" rtl="0" algn="l">
              <a:lnSpc>
                <a:spcPct val="110000"/>
              </a:lnSpc>
              <a:spcBef>
                <a:spcPts val="800"/>
              </a:spcBef>
              <a:spcAft>
                <a:spcPts val="0"/>
              </a:spcAft>
              <a:buClr>
                <a:schemeClr val="lt1"/>
              </a:buClr>
              <a:buSzPts val="1800"/>
              <a:buChar char="•"/>
              <a:defRPr/>
            </a:lvl5pPr>
            <a:lvl6pPr indent="-342900" lvl="5" marL="2743200" rtl="0" algn="l">
              <a:lnSpc>
                <a:spcPct val="90000"/>
              </a:lnSpc>
              <a:spcBef>
                <a:spcPts val="8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117" name="Google Shape;117;p15"/>
          <p:cNvSpPr txBox="1"/>
          <p:nvPr>
            <p:ph idx="10" type="dt"/>
          </p:nvPr>
        </p:nvSpPr>
        <p:spPr>
          <a:xfrm>
            <a:off x="550863" y="6507212"/>
            <a:ext cx="2628900" cy="153900"/>
          </a:xfrm>
          <a:prstGeom prst="rect">
            <a:avLst/>
          </a:prstGeom>
          <a:noFill/>
          <a:ln>
            <a:noFill/>
          </a:ln>
        </p:spPr>
        <p:txBody>
          <a:bodyPr anchorCtr="0" anchor="ctr"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p15"/>
          <p:cNvSpPr txBox="1"/>
          <p:nvPr>
            <p:ph idx="11" type="ftr"/>
          </p:nvPr>
        </p:nvSpPr>
        <p:spPr>
          <a:xfrm>
            <a:off x="3359150" y="6507212"/>
            <a:ext cx="6379200" cy="153900"/>
          </a:xfrm>
          <a:prstGeom prst="rect">
            <a:avLst/>
          </a:prstGeom>
          <a:noFill/>
          <a:ln>
            <a:noFill/>
          </a:ln>
        </p:spPr>
        <p:txBody>
          <a:bodyPr anchorCtr="0" anchor="ctr"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9" name="Google Shape;119;p15"/>
          <p:cNvSpPr txBox="1"/>
          <p:nvPr>
            <p:ph idx="12" type="sldNum"/>
          </p:nvPr>
        </p:nvSpPr>
        <p:spPr>
          <a:xfrm>
            <a:off x="9948863" y="6507212"/>
            <a:ext cx="1692300" cy="153900"/>
          </a:xfrm>
          <a:prstGeom prst="rect">
            <a:avLst/>
          </a:prstGeom>
          <a:noFill/>
          <a:ln>
            <a:noFill/>
          </a:ln>
        </p:spPr>
        <p:txBody>
          <a:bodyPr anchorCtr="0" anchor="ctr" bIns="0" lIns="0" spcFirstLastPara="1" rIns="0" wrap="square" tIns="0">
            <a:sp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0" name="Shape 120"/>
        <p:cNvGrpSpPr/>
        <p:nvPr/>
      </p:nvGrpSpPr>
      <p:grpSpPr>
        <a:xfrm>
          <a:off x="0" y="0"/>
          <a:ext cx="0" cy="0"/>
          <a:chOff x="0" y="0"/>
          <a:chExt cx="0" cy="0"/>
        </a:xfrm>
      </p:grpSpPr>
      <p:sp>
        <p:nvSpPr>
          <p:cNvPr id="121" name="Google Shape;121;p16"/>
          <p:cNvSpPr/>
          <p:nvPr/>
        </p:nvSpPr>
        <p:spPr>
          <a:xfrm>
            <a:off x="11069864" y="333375"/>
            <a:ext cx="360000" cy="360000"/>
          </a:xfrm>
          <a:prstGeom prst="ellipse">
            <a:avLst/>
          </a:prstGeom>
          <a:gradFill>
            <a:gsLst>
              <a:gs pos="0">
                <a:schemeClr val="dk2"/>
              </a:gs>
              <a:gs pos="60000">
                <a:schemeClr val="dk2"/>
              </a:gs>
              <a:gs pos="100000">
                <a:srgbClr val="71A6B2"/>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122" name="Google Shape;122;p16"/>
          <p:cNvGrpSpPr/>
          <p:nvPr/>
        </p:nvGrpSpPr>
        <p:grpSpPr>
          <a:xfrm>
            <a:off x="233401" y="5384019"/>
            <a:ext cx="827163" cy="828238"/>
            <a:chOff x="2895768" y="1234487"/>
            <a:chExt cx="827163" cy="828238"/>
          </a:xfrm>
        </p:grpSpPr>
        <p:sp>
          <p:nvSpPr>
            <p:cNvPr id="123" name="Google Shape;123;p16"/>
            <p:cNvSpPr/>
            <p:nvPr/>
          </p:nvSpPr>
          <p:spPr>
            <a:xfrm rot="2700000">
              <a:off x="3040791" y="1332636"/>
              <a:ext cx="538391" cy="629592"/>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A444B"/>
                </a:gs>
                <a:gs pos="30000">
                  <a:srgbClr val="2A444B"/>
                </a:gs>
                <a:gs pos="40000">
                  <a:srgbClr val="426D74"/>
                </a:gs>
                <a:gs pos="60000">
                  <a:srgbClr val="2A444B"/>
                </a:gs>
                <a:gs pos="100000">
                  <a:schemeClr val="dk2"/>
                </a:gs>
              </a:gsLst>
              <a:lin ang="59988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24" name="Google Shape;124;p16"/>
            <p:cNvSpPr/>
            <p:nvPr/>
          </p:nvSpPr>
          <p:spPr>
            <a:xfrm rot="8100000">
              <a:off x="3047202" y="1506331"/>
              <a:ext cx="269832" cy="540088"/>
            </a:xfrm>
            <a:prstGeom prst="ellipse">
              <a:avLst/>
            </a:prstGeom>
            <a:gradFill>
              <a:gsLst>
                <a:gs pos="0">
                  <a:srgbClr val="22373D"/>
                </a:gs>
                <a:gs pos="50000">
                  <a:srgbClr val="22373D"/>
                </a:gs>
                <a:gs pos="100000">
                  <a:srgbClr val="2A444B"/>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125" name="Google Shape;125;p16"/>
          <p:cNvSpPr txBox="1"/>
          <p:nvPr>
            <p:ph type="title"/>
          </p:nvPr>
        </p:nvSpPr>
        <p:spPr>
          <a:xfrm>
            <a:off x="550863" y="549275"/>
            <a:ext cx="11090400" cy="1332000"/>
          </a:xfrm>
          <a:prstGeom prst="rect">
            <a:avLst/>
          </a:prstGeom>
          <a:noFill/>
          <a:ln>
            <a:noFill/>
          </a:ln>
        </p:spPr>
        <p:txBody>
          <a:bodyPr anchorCtr="0" anchor="t" bIns="0" lIns="0" spcFirstLastPara="1" rIns="0" wrap="square" tIns="0">
            <a:normAutofit/>
          </a:bodyPr>
          <a:lstStyle>
            <a:lvl1pPr lvl="0" rtl="0" algn="l">
              <a:lnSpc>
                <a:spcPct val="100000"/>
              </a:lnSpc>
              <a:spcBef>
                <a:spcPts val="0"/>
              </a:spcBef>
              <a:spcAft>
                <a:spcPts val="0"/>
              </a:spcAft>
              <a:buClr>
                <a:schemeClr val="lt1"/>
              </a:buClr>
              <a:buSzPts val="4800"/>
              <a:buFont typeface="Avenir"/>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6" name="Google Shape;126;p16"/>
          <p:cNvSpPr txBox="1"/>
          <p:nvPr>
            <p:ph idx="1" type="body"/>
          </p:nvPr>
        </p:nvSpPr>
        <p:spPr>
          <a:xfrm>
            <a:off x="550862" y="2097175"/>
            <a:ext cx="5435700" cy="3995700"/>
          </a:xfrm>
          <a:prstGeom prst="rect">
            <a:avLst/>
          </a:prstGeom>
          <a:noFill/>
          <a:ln>
            <a:noFill/>
          </a:ln>
        </p:spPr>
        <p:txBody>
          <a:bodyPr anchorCtr="0" anchor="t" bIns="0" lIns="0" spcFirstLastPara="1" rIns="0" wrap="square" tIns="0">
            <a:normAutofit/>
          </a:bodyPr>
          <a:lstStyle>
            <a:lvl1pPr indent="-342900" lvl="0" marL="457200" rtl="0" algn="l">
              <a:lnSpc>
                <a:spcPct val="110000"/>
              </a:lnSpc>
              <a:spcBef>
                <a:spcPts val="1000"/>
              </a:spcBef>
              <a:spcAft>
                <a:spcPts val="0"/>
              </a:spcAft>
              <a:buClr>
                <a:schemeClr val="lt1"/>
              </a:buClr>
              <a:buSzPts val="1800"/>
              <a:buChar char="•"/>
              <a:defRPr/>
            </a:lvl1pPr>
            <a:lvl2pPr indent="-342900" lvl="1" marL="914400" rtl="0" algn="l">
              <a:lnSpc>
                <a:spcPct val="110000"/>
              </a:lnSpc>
              <a:spcBef>
                <a:spcPts val="800"/>
              </a:spcBef>
              <a:spcAft>
                <a:spcPts val="0"/>
              </a:spcAft>
              <a:buClr>
                <a:schemeClr val="lt1"/>
              </a:buClr>
              <a:buSzPts val="1800"/>
              <a:buChar char="•"/>
              <a:defRPr/>
            </a:lvl2pPr>
            <a:lvl3pPr indent="-342900" lvl="2" marL="1371600" rtl="0" algn="l">
              <a:lnSpc>
                <a:spcPct val="110000"/>
              </a:lnSpc>
              <a:spcBef>
                <a:spcPts val="800"/>
              </a:spcBef>
              <a:spcAft>
                <a:spcPts val="0"/>
              </a:spcAft>
              <a:buClr>
                <a:schemeClr val="lt1"/>
              </a:buClr>
              <a:buSzPts val="1800"/>
              <a:buChar char="•"/>
              <a:defRPr/>
            </a:lvl3pPr>
            <a:lvl4pPr indent="-342900" lvl="3" marL="1828800" rtl="0" algn="l">
              <a:lnSpc>
                <a:spcPct val="110000"/>
              </a:lnSpc>
              <a:spcBef>
                <a:spcPts val="800"/>
              </a:spcBef>
              <a:spcAft>
                <a:spcPts val="0"/>
              </a:spcAft>
              <a:buClr>
                <a:schemeClr val="lt1"/>
              </a:buClr>
              <a:buSzPts val="1800"/>
              <a:buChar char="•"/>
              <a:defRPr/>
            </a:lvl4pPr>
            <a:lvl5pPr indent="-342900" lvl="4" marL="2286000" rtl="0" algn="l">
              <a:lnSpc>
                <a:spcPct val="110000"/>
              </a:lnSpc>
              <a:spcBef>
                <a:spcPts val="800"/>
              </a:spcBef>
              <a:spcAft>
                <a:spcPts val="0"/>
              </a:spcAft>
              <a:buClr>
                <a:schemeClr val="lt1"/>
              </a:buClr>
              <a:buSzPts val="1800"/>
              <a:buChar char="•"/>
              <a:defRPr/>
            </a:lvl5pPr>
            <a:lvl6pPr indent="-342900" lvl="5" marL="2743200" rtl="0" algn="l">
              <a:lnSpc>
                <a:spcPct val="90000"/>
              </a:lnSpc>
              <a:spcBef>
                <a:spcPts val="8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127" name="Google Shape;127;p16"/>
          <p:cNvSpPr txBox="1"/>
          <p:nvPr>
            <p:ph idx="2" type="body"/>
          </p:nvPr>
        </p:nvSpPr>
        <p:spPr>
          <a:xfrm>
            <a:off x="6205538" y="2097175"/>
            <a:ext cx="5435700" cy="3995700"/>
          </a:xfrm>
          <a:prstGeom prst="rect">
            <a:avLst/>
          </a:prstGeom>
          <a:noFill/>
          <a:ln>
            <a:noFill/>
          </a:ln>
        </p:spPr>
        <p:txBody>
          <a:bodyPr anchorCtr="0" anchor="t" bIns="0" lIns="0" spcFirstLastPara="1" rIns="0" wrap="square" tIns="0">
            <a:normAutofit/>
          </a:bodyPr>
          <a:lstStyle>
            <a:lvl1pPr indent="-342900" lvl="0" marL="457200" rtl="0" algn="l">
              <a:lnSpc>
                <a:spcPct val="110000"/>
              </a:lnSpc>
              <a:spcBef>
                <a:spcPts val="1000"/>
              </a:spcBef>
              <a:spcAft>
                <a:spcPts val="0"/>
              </a:spcAft>
              <a:buClr>
                <a:schemeClr val="lt1"/>
              </a:buClr>
              <a:buSzPts val="1800"/>
              <a:buChar char="•"/>
              <a:defRPr/>
            </a:lvl1pPr>
            <a:lvl2pPr indent="-342900" lvl="1" marL="914400" rtl="0" algn="l">
              <a:lnSpc>
                <a:spcPct val="110000"/>
              </a:lnSpc>
              <a:spcBef>
                <a:spcPts val="800"/>
              </a:spcBef>
              <a:spcAft>
                <a:spcPts val="0"/>
              </a:spcAft>
              <a:buClr>
                <a:schemeClr val="lt1"/>
              </a:buClr>
              <a:buSzPts val="1800"/>
              <a:buChar char="•"/>
              <a:defRPr/>
            </a:lvl2pPr>
            <a:lvl3pPr indent="-342900" lvl="2" marL="1371600" rtl="0" algn="l">
              <a:lnSpc>
                <a:spcPct val="110000"/>
              </a:lnSpc>
              <a:spcBef>
                <a:spcPts val="800"/>
              </a:spcBef>
              <a:spcAft>
                <a:spcPts val="0"/>
              </a:spcAft>
              <a:buClr>
                <a:schemeClr val="lt1"/>
              </a:buClr>
              <a:buSzPts val="1800"/>
              <a:buChar char="•"/>
              <a:defRPr/>
            </a:lvl3pPr>
            <a:lvl4pPr indent="-342900" lvl="3" marL="1828800" rtl="0" algn="l">
              <a:lnSpc>
                <a:spcPct val="110000"/>
              </a:lnSpc>
              <a:spcBef>
                <a:spcPts val="800"/>
              </a:spcBef>
              <a:spcAft>
                <a:spcPts val="0"/>
              </a:spcAft>
              <a:buClr>
                <a:schemeClr val="lt1"/>
              </a:buClr>
              <a:buSzPts val="1800"/>
              <a:buChar char="•"/>
              <a:defRPr/>
            </a:lvl4pPr>
            <a:lvl5pPr indent="-342900" lvl="4" marL="2286000" rtl="0" algn="l">
              <a:lnSpc>
                <a:spcPct val="110000"/>
              </a:lnSpc>
              <a:spcBef>
                <a:spcPts val="800"/>
              </a:spcBef>
              <a:spcAft>
                <a:spcPts val="0"/>
              </a:spcAft>
              <a:buClr>
                <a:schemeClr val="lt1"/>
              </a:buClr>
              <a:buSzPts val="1800"/>
              <a:buChar char="•"/>
              <a:defRPr/>
            </a:lvl5pPr>
            <a:lvl6pPr indent="-342900" lvl="5" marL="2743200" rtl="0" algn="l">
              <a:lnSpc>
                <a:spcPct val="90000"/>
              </a:lnSpc>
              <a:spcBef>
                <a:spcPts val="8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128" name="Google Shape;128;p16"/>
          <p:cNvSpPr txBox="1"/>
          <p:nvPr>
            <p:ph idx="10" type="dt"/>
          </p:nvPr>
        </p:nvSpPr>
        <p:spPr>
          <a:xfrm>
            <a:off x="550863" y="6507212"/>
            <a:ext cx="2628900" cy="153900"/>
          </a:xfrm>
          <a:prstGeom prst="rect">
            <a:avLst/>
          </a:prstGeom>
          <a:noFill/>
          <a:ln>
            <a:noFill/>
          </a:ln>
        </p:spPr>
        <p:txBody>
          <a:bodyPr anchorCtr="0" anchor="ctr"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9" name="Google Shape;129;p16"/>
          <p:cNvSpPr txBox="1"/>
          <p:nvPr>
            <p:ph idx="11" type="ftr"/>
          </p:nvPr>
        </p:nvSpPr>
        <p:spPr>
          <a:xfrm>
            <a:off x="3359150" y="6507212"/>
            <a:ext cx="6379200" cy="153900"/>
          </a:xfrm>
          <a:prstGeom prst="rect">
            <a:avLst/>
          </a:prstGeom>
          <a:noFill/>
          <a:ln>
            <a:noFill/>
          </a:ln>
        </p:spPr>
        <p:txBody>
          <a:bodyPr anchorCtr="0" anchor="ctr"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0" name="Google Shape;130;p16"/>
          <p:cNvSpPr txBox="1"/>
          <p:nvPr>
            <p:ph idx="12" type="sldNum"/>
          </p:nvPr>
        </p:nvSpPr>
        <p:spPr>
          <a:xfrm>
            <a:off x="9948863" y="6507212"/>
            <a:ext cx="1692300" cy="153900"/>
          </a:xfrm>
          <a:prstGeom prst="rect">
            <a:avLst/>
          </a:prstGeom>
          <a:noFill/>
          <a:ln>
            <a:noFill/>
          </a:ln>
        </p:spPr>
        <p:txBody>
          <a:bodyPr anchorCtr="0" anchor="ctr" bIns="0" lIns="0" spcFirstLastPara="1" rIns="0" wrap="square" tIns="0">
            <a:sp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1" name="Shape 131"/>
        <p:cNvGrpSpPr/>
        <p:nvPr/>
      </p:nvGrpSpPr>
      <p:grpSpPr>
        <a:xfrm>
          <a:off x="0" y="0"/>
          <a:ext cx="0" cy="0"/>
          <a:chOff x="0" y="0"/>
          <a:chExt cx="0" cy="0"/>
        </a:xfrm>
      </p:grpSpPr>
      <p:grpSp>
        <p:nvGrpSpPr>
          <p:cNvPr id="132" name="Google Shape;132;p17"/>
          <p:cNvGrpSpPr/>
          <p:nvPr/>
        </p:nvGrpSpPr>
        <p:grpSpPr>
          <a:xfrm>
            <a:off x="4752252" y="4823504"/>
            <a:ext cx="1657635" cy="1657635"/>
            <a:chOff x="2481038" y="2139594"/>
            <a:chExt cx="1657635" cy="1657635"/>
          </a:xfrm>
        </p:grpSpPr>
        <p:sp>
          <p:nvSpPr>
            <p:cNvPr id="133" name="Google Shape;133;p17"/>
            <p:cNvSpPr/>
            <p:nvPr/>
          </p:nvSpPr>
          <p:spPr>
            <a:xfrm rot="2700000">
              <a:off x="2769555" y="2336586"/>
              <a:ext cx="1080601" cy="1263649"/>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A444B"/>
                </a:gs>
                <a:gs pos="30000">
                  <a:srgbClr val="2A444B"/>
                </a:gs>
                <a:gs pos="40000">
                  <a:srgbClr val="426D74"/>
                </a:gs>
                <a:gs pos="60000">
                  <a:srgbClr val="2A444B"/>
                </a:gs>
                <a:gs pos="100000">
                  <a:schemeClr val="dk2"/>
                </a:gs>
              </a:gsLst>
              <a:lin ang="59988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34" name="Google Shape;134;p17"/>
            <p:cNvSpPr/>
            <p:nvPr/>
          </p:nvSpPr>
          <p:spPr>
            <a:xfrm rot="8100000">
              <a:off x="2784153" y="2683432"/>
              <a:ext cx="540088" cy="1080176"/>
            </a:xfrm>
            <a:prstGeom prst="ellipse">
              <a:avLst/>
            </a:prstGeom>
            <a:gradFill>
              <a:gsLst>
                <a:gs pos="0">
                  <a:srgbClr val="22373D"/>
                </a:gs>
                <a:gs pos="50000">
                  <a:srgbClr val="22373D"/>
                </a:gs>
                <a:gs pos="100000">
                  <a:srgbClr val="2A444B"/>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135" name="Google Shape;135;p17"/>
          <p:cNvSpPr txBox="1"/>
          <p:nvPr>
            <p:ph type="title"/>
          </p:nvPr>
        </p:nvSpPr>
        <p:spPr>
          <a:xfrm>
            <a:off x="550863" y="549275"/>
            <a:ext cx="11090400" cy="984900"/>
          </a:xfrm>
          <a:prstGeom prst="rect">
            <a:avLst/>
          </a:prstGeom>
          <a:noFill/>
          <a:ln>
            <a:noFill/>
          </a:ln>
        </p:spPr>
        <p:txBody>
          <a:bodyPr anchorCtr="0" anchor="t" bIns="0" lIns="0" spcFirstLastPara="1" rIns="0" wrap="square" tIns="0">
            <a:normAutofit/>
          </a:bodyPr>
          <a:lstStyle>
            <a:lvl1pPr lvl="0" rtl="0" algn="l">
              <a:lnSpc>
                <a:spcPct val="100000"/>
              </a:lnSpc>
              <a:spcBef>
                <a:spcPts val="0"/>
              </a:spcBef>
              <a:spcAft>
                <a:spcPts val="0"/>
              </a:spcAft>
              <a:buClr>
                <a:schemeClr val="lt1"/>
              </a:buClr>
              <a:buSzPts val="3200"/>
              <a:buFont typeface="Avenir"/>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6" name="Google Shape;136;p17"/>
          <p:cNvSpPr txBox="1"/>
          <p:nvPr>
            <p:ph idx="1" type="body"/>
          </p:nvPr>
        </p:nvSpPr>
        <p:spPr>
          <a:xfrm>
            <a:off x="4295775" y="1750060"/>
            <a:ext cx="7345500" cy="4342800"/>
          </a:xfrm>
          <a:prstGeom prst="rect">
            <a:avLst/>
          </a:prstGeom>
          <a:noFill/>
          <a:ln>
            <a:noFill/>
          </a:ln>
        </p:spPr>
        <p:txBody>
          <a:bodyPr anchorCtr="0" anchor="t" bIns="0" lIns="0" spcFirstLastPara="1" rIns="0" wrap="square" tIns="0">
            <a:normAutofit/>
          </a:bodyPr>
          <a:lstStyle>
            <a:lvl1pPr indent="-330200" lvl="0" marL="457200" rtl="0" algn="l">
              <a:lnSpc>
                <a:spcPct val="110000"/>
              </a:lnSpc>
              <a:spcBef>
                <a:spcPts val="1000"/>
              </a:spcBef>
              <a:spcAft>
                <a:spcPts val="0"/>
              </a:spcAft>
              <a:buClr>
                <a:schemeClr val="lt1"/>
              </a:buClr>
              <a:buSzPts val="1600"/>
              <a:buChar char="•"/>
              <a:defRPr sz="1600"/>
            </a:lvl1pPr>
            <a:lvl2pPr indent="-330200" lvl="1" marL="914400" rtl="0" algn="l">
              <a:lnSpc>
                <a:spcPct val="110000"/>
              </a:lnSpc>
              <a:spcBef>
                <a:spcPts val="800"/>
              </a:spcBef>
              <a:spcAft>
                <a:spcPts val="0"/>
              </a:spcAft>
              <a:buClr>
                <a:schemeClr val="lt1"/>
              </a:buClr>
              <a:buSzPts val="1600"/>
              <a:buChar char="•"/>
              <a:defRPr sz="1600"/>
            </a:lvl2pPr>
            <a:lvl3pPr indent="-330200" lvl="2" marL="1371600" rtl="0" algn="l">
              <a:lnSpc>
                <a:spcPct val="110000"/>
              </a:lnSpc>
              <a:spcBef>
                <a:spcPts val="800"/>
              </a:spcBef>
              <a:spcAft>
                <a:spcPts val="0"/>
              </a:spcAft>
              <a:buClr>
                <a:schemeClr val="lt1"/>
              </a:buClr>
              <a:buSzPts val="1600"/>
              <a:buChar char="•"/>
              <a:defRPr sz="1600"/>
            </a:lvl3pPr>
            <a:lvl4pPr indent="-330200" lvl="3" marL="1828800" rtl="0" algn="l">
              <a:lnSpc>
                <a:spcPct val="110000"/>
              </a:lnSpc>
              <a:spcBef>
                <a:spcPts val="800"/>
              </a:spcBef>
              <a:spcAft>
                <a:spcPts val="0"/>
              </a:spcAft>
              <a:buClr>
                <a:schemeClr val="lt1"/>
              </a:buClr>
              <a:buSzPts val="1600"/>
              <a:buChar char="•"/>
              <a:defRPr sz="1600"/>
            </a:lvl4pPr>
            <a:lvl5pPr indent="-330200" lvl="4" marL="2286000" rtl="0" algn="l">
              <a:lnSpc>
                <a:spcPct val="110000"/>
              </a:lnSpc>
              <a:spcBef>
                <a:spcPts val="800"/>
              </a:spcBef>
              <a:spcAft>
                <a:spcPts val="0"/>
              </a:spcAft>
              <a:buClr>
                <a:schemeClr val="lt1"/>
              </a:buClr>
              <a:buSzPts val="1600"/>
              <a:buChar char="•"/>
              <a:defRPr sz="1600"/>
            </a:lvl5pPr>
            <a:lvl6pPr indent="-355600" lvl="5" marL="2743200" rtl="0" algn="l">
              <a:lnSpc>
                <a:spcPct val="90000"/>
              </a:lnSpc>
              <a:spcBef>
                <a:spcPts val="800"/>
              </a:spcBef>
              <a:spcAft>
                <a:spcPts val="0"/>
              </a:spcAft>
              <a:buClr>
                <a:schemeClr val="lt1"/>
              </a:buClr>
              <a:buSzPts val="2000"/>
              <a:buChar char="•"/>
              <a:defRPr sz="2000"/>
            </a:lvl6pPr>
            <a:lvl7pPr indent="-355600" lvl="6" marL="3200400" rtl="0" algn="l">
              <a:lnSpc>
                <a:spcPct val="90000"/>
              </a:lnSpc>
              <a:spcBef>
                <a:spcPts val="500"/>
              </a:spcBef>
              <a:spcAft>
                <a:spcPts val="0"/>
              </a:spcAft>
              <a:buClr>
                <a:schemeClr val="lt1"/>
              </a:buClr>
              <a:buSzPts val="2000"/>
              <a:buChar char="•"/>
              <a:defRPr sz="2000"/>
            </a:lvl7pPr>
            <a:lvl8pPr indent="-355600" lvl="7" marL="3657600" rtl="0" algn="l">
              <a:lnSpc>
                <a:spcPct val="90000"/>
              </a:lnSpc>
              <a:spcBef>
                <a:spcPts val="500"/>
              </a:spcBef>
              <a:spcAft>
                <a:spcPts val="0"/>
              </a:spcAft>
              <a:buClr>
                <a:schemeClr val="lt1"/>
              </a:buClr>
              <a:buSzPts val="2000"/>
              <a:buChar char="•"/>
              <a:defRPr sz="2000"/>
            </a:lvl8pPr>
            <a:lvl9pPr indent="-355600" lvl="8" marL="4114800" rtl="0" algn="l">
              <a:lnSpc>
                <a:spcPct val="90000"/>
              </a:lnSpc>
              <a:spcBef>
                <a:spcPts val="500"/>
              </a:spcBef>
              <a:spcAft>
                <a:spcPts val="0"/>
              </a:spcAft>
              <a:buClr>
                <a:schemeClr val="lt1"/>
              </a:buClr>
              <a:buSzPts val="2000"/>
              <a:buChar char="•"/>
              <a:defRPr sz="2000"/>
            </a:lvl9pPr>
          </a:lstStyle>
          <a:p/>
        </p:txBody>
      </p:sp>
      <p:sp>
        <p:nvSpPr>
          <p:cNvPr id="137" name="Google Shape;137;p17"/>
          <p:cNvSpPr txBox="1"/>
          <p:nvPr>
            <p:ph idx="2" type="body"/>
          </p:nvPr>
        </p:nvSpPr>
        <p:spPr>
          <a:xfrm>
            <a:off x="550863" y="1750060"/>
            <a:ext cx="3565500" cy="4342800"/>
          </a:xfrm>
          <a:prstGeom prst="rect">
            <a:avLst/>
          </a:prstGeom>
          <a:noFill/>
          <a:ln>
            <a:noFill/>
          </a:ln>
        </p:spPr>
        <p:txBody>
          <a:bodyPr anchorCtr="0" anchor="t" bIns="0" lIns="0" spcFirstLastPara="1" rIns="0" wrap="square" tIns="0">
            <a:normAutofit/>
          </a:bodyPr>
          <a:lstStyle>
            <a:lvl1pPr indent="-228600" lvl="0" marL="457200" rtl="0" algn="l">
              <a:lnSpc>
                <a:spcPct val="110000"/>
              </a:lnSpc>
              <a:spcBef>
                <a:spcPts val="1000"/>
              </a:spcBef>
              <a:spcAft>
                <a:spcPts val="0"/>
              </a:spcAft>
              <a:buClr>
                <a:schemeClr val="lt1"/>
              </a:buClr>
              <a:buSzPts val="1600"/>
              <a:buNone/>
              <a:defRPr sz="1600"/>
            </a:lvl1pPr>
            <a:lvl2pPr indent="-228600" lvl="1" marL="914400" rtl="0" algn="l">
              <a:lnSpc>
                <a:spcPct val="110000"/>
              </a:lnSpc>
              <a:spcBef>
                <a:spcPts val="800"/>
              </a:spcBef>
              <a:spcAft>
                <a:spcPts val="0"/>
              </a:spcAft>
              <a:buClr>
                <a:schemeClr val="lt1"/>
              </a:buClr>
              <a:buSzPts val="1400"/>
              <a:buNone/>
              <a:defRPr sz="1400"/>
            </a:lvl2pPr>
            <a:lvl3pPr indent="-228600" lvl="2" marL="1371600" rtl="0" algn="l">
              <a:lnSpc>
                <a:spcPct val="110000"/>
              </a:lnSpc>
              <a:spcBef>
                <a:spcPts val="800"/>
              </a:spcBef>
              <a:spcAft>
                <a:spcPts val="0"/>
              </a:spcAft>
              <a:buClr>
                <a:schemeClr val="lt1"/>
              </a:buClr>
              <a:buSzPts val="1200"/>
              <a:buNone/>
              <a:defRPr sz="1200"/>
            </a:lvl3pPr>
            <a:lvl4pPr indent="-228600" lvl="3" marL="1828800" rtl="0" algn="l">
              <a:lnSpc>
                <a:spcPct val="110000"/>
              </a:lnSpc>
              <a:spcBef>
                <a:spcPts val="800"/>
              </a:spcBef>
              <a:spcAft>
                <a:spcPts val="0"/>
              </a:spcAft>
              <a:buClr>
                <a:schemeClr val="lt1"/>
              </a:buClr>
              <a:buSzPts val="1000"/>
              <a:buNone/>
              <a:defRPr sz="1000"/>
            </a:lvl4pPr>
            <a:lvl5pPr indent="-228600" lvl="4" marL="2286000" rtl="0" algn="l">
              <a:lnSpc>
                <a:spcPct val="110000"/>
              </a:lnSpc>
              <a:spcBef>
                <a:spcPts val="800"/>
              </a:spcBef>
              <a:spcAft>
                <a:spcPts val="0"/>
              </a:spcAft>
              <a:buClr>
                <a:schemeClr val="lt1"/>
              </a:buClr>
              <a:buSzPts val="1000"/>
              <a:buNone/>
              <a:defRPr sz="1000"/>
            </a:lvl5pPr>
            <a:lvl6pPr indent="-228600" lvl="5" marL="2743200" rtl="0" algn="l">
              <a:lnSpc>
                <a:spcPct val="90000"/>
              </a:lnSpc>
              <a:spcBef>
                <a:spcPts val="800"/>
              </a:spcBef>
              <a:spcAft>
                <a:spcPts val="0"/>
              </a:spcAft>
              <a:buClr>
                <a:schemeClr val="lt1"/>
              </a:buClr>
              <a:buSzPts val="1000"/>
              <a:buNone/>
              <a:defRPr sz="1000"/>
            </a:lvl6pPr>
            <a:lvl7pPr indent="-228600" lvl="6" marL="3200400" rtl="0" algn="l">
              <a:lnSpc>
                <a:spcPct val="90000"/>
              </a:lnSpc>
              <a:spcBef>
                <a:spcPts val="500"/>
              </a:spcBef>
              <a:spcAft>
                <a:spcPts val="0"/>
              </a:spcAft>
              <a:buClr>
                <a:schemeClr val="lt1"/>
              </a:buClr>
              <a:buSzPts val="1000"/>
              <a:buNone/>
              <a:defRPr sz="1000"/>
            </a:lvl7pPr>
            <a:lvl8pPr indent="-228600" lvl="7" marL="3657600" rtl="0" algn="l">
              <a:lnSpc>
                <a:spcPct val="90000"/>
              </a:lnSpc>
              <a:spcBef>
                <a:spcPts val="500"/>
              </a:spcBef>
              <a:spcAft>
                <a:spcPts val="0"/>
              </a:spcAft>
              <a:buClr>
                <a:schemeClr val="lt1"/>
              </a:buClr>
              <a:buSzPts val="1000"/>
              <a:buNone/>
              <a:defRPr sz="1000"/>
            </a:lvl8pPr>
            <a:lvl9pPr indent="-228600" lvl="8" marL="4114800" rtl="0" algn="l">
              <a:lnSpc>
                <a:spcPct val="90000"/>
              </a:lnSpc>
              <a:spcBef>
                <a:spcPts val="500"/>
              </a:spcBef>
              <a:spcAft>
                <a:spcPts val="0"/>
              </a:spcAft>
              <a:buClr>
                <a:schemeClr val="lt1"/>
              </a:buClr>
              <a:buSzPts val="1000"/>
              <a:buNone/>
              <a:defRPr sz="1000"/>
            </a:lvl9pPr>
          </a:lstStyle>
          <a:p/>
        </p:txBody>
      </p:sp>
      <p:sp>
        <p:nvSpPr>
          <p:cNvPr id="138" name="Google Shape;138;p17"/>
          <p:cNvSpPr txBox="1"/>
          <p:nvPr>
            <p:ph idx="10" type="dt"/>
          </p:nvPr>
        </p:nvSpPr>
        <p:spPr>
          <a:xfrm>
            <a:off x="550863" y="6507212"/>
            <a:ext cx="2628900" cy="153900"/>
          </a:xfrm>
          <a:prstGeom prst="rect">
            <a:avLst/>
          </a:prstGeom>
          <a:noFill/>
          <a:ln>
            <a:noFill/>
          </a:ln>
        </p:spPr>
        <p:txBody>
          <a:bodyPr anchorCtr="0" anchor="ctr"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9" name="Google Shape;139;p17"/>
          <p:cNvSpPr txBox="1"/>
          <p:nvPr>
            <p:ph idx="11" type="ftr"/>
          </p:nvPr>
        </p:nvSpPr>
        <p:spPr>
          <a:xfrm>
            <a:off x="3359150" y="6507212"/>
            <a:ext cx="6379200" cy="153900"/>
          </a:xfrm>
          <a:prstGeom prst="rect">
            <a:avLst/>
          </a:prstGeom>
          <a:noFill/>
          <a:ln>
            <a:noFill/>
          </a:ln>
        </p:spPr>
        <p:txBody>
          <a:bodyPr anchorCtr="0" anchor="ctr"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0" name="Google Shape;140;p17"/>
          <p:cNvSpPr txBox="1"/>
          <p:nvPr>
            <p:ph idx="12" type="sldNum"/>
          </p:nvPr>
        </p:nvSpPr>
        <p:spPr>
          <a:xfrm>
            <a:off x="9948863" y="6507212"/>
            <a:ext cx="1692300" cy="153900"/>
          </a:xfrm>
          <a:prstGeom prst="rect">
            <a:avLst/>
          </a:prstGeom>
          <a:noFill/>
          <a:ln>
            <a:noFill/>
          </a:ln>
        </p:spPr>
        <p:txBody>
          <a:bodyPr anchorCtr="0" anchor="ctr" bIns="0" lIns="0" spcFirstLastPara="1" rIns="0" wrap="square" tIns="0">
            <a:sp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1" name="Shape 141"/>
        <p:cNvGrpSpPr/>
        <p:nvPr/>
      </p:nvGrpSpPr>
      <p:grpSpPr>
        <a:xfrm>
          <a:off x="0" y="0"/>
          <a:ext cx="0" cy="0"/>
          <a:chOff x="0" y="0"/>
          <a:chExt cx="0" cy="0"/>
        </a:xfrm>
      </p:grpSpPr>
      <p:grpSp>
        <p:nvGrpSpPr>
          <p:cNvPr id="142" name="Google Shape;142;p18"/>
          <p:cNvGrpSpPr/>
          <p:nvPr/>
        </p:nvGrpSpPr>
        <p:grpSpPr>
          <a:xfrm>
            <a:off x="242407" y="748159"/>
            <a:ext cx="897877" cy="934082"/>
            <a:chOff x="5129685" y="1232940"/>
            <a:chExt cx="897877" cy="934082"/>
          </a:xfrm>
        </p:grpSpPr>
        <p:sp>
          <p:nvSpPr>
            <p:cNvPr id="143" name="Google Shape;143;p18"/>
            <p:cNvSpPr/>
            <p:nvPr/>
          </p:nvSpPr>
          <p:spPr>
            <a:xfrm rot="1800000">
              <a:off x="5356930" y="1363788"/>
              <a:ext cx="621086" cy="364601"/>
            </a:xfrm>
            <a:custGeom>
              <a:rect b="b" l="l" r="r" t="t"/>
              <a:pathLst>
                <a:path extrusionOk="0" h="317" w="540">
                  <a:moveTo>
                    <a:pt x="266" y="0"/>
                  </a:moveTo>
                  <a:lnTo>
                    <a:pt x="0" y="158"/>
                  </a:lnTo>
                  <a:lnTo>
                    <a:pt x="266" y="317"/>
                  </a:lnTo>
                  <a:lnTo>
                    <a:pt x="540" y="158"/>
                  </a:lnTo>
                  <a:lnTo>
                    <a:pt x="266" y="0"/>
                  </a:lnTo>
                  <a:close/>
                </a:path>
              </a:pathLst>
            </a:custGeom>
            <a:gradFill>
              <a:gsLst>
                <a:gs pos="0">
                  <a:srgbClr val="2A444B">
                    <a:alpha val="20000"/>
                  </a:srgbClr>
                </a:gs>
                <a:gs pos="20000">
                  <a:srgbClr val="2A444B">
                    <a:alpha val="20000"/>
                  </a:srgbClr>
                </a:gs>
                <a:gs pos="100000">
                  <a:srgbClr val="B17DF0">
                    <a:alpha val="2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44" name="Google Shape;144;p18"/>
            <p:cNvSpPr/>
            <p:nvPr/>
          </p:nvSpPr>
          <p:spPr>
            <a:xfrm rot="1800004">
              <a:off x="5243759" y="1430747"/>
              <a:ext cx="305942" cy="538275"/>
            </a:xfrm>
            <a:custGeom>
              <a:rect b="b" l="l" r="r" t="t"/>
              <a:pathLst>
                <a:path extrusionOk="0" h="468" w="266">
                  <a:moveTo>
                    <a:pt x="266" y="468"/>
                  </a:moveTo>
                  <a:lnTo>
                    <a:pt x="0" y="310"/>
                  </a:lnTo>
                  <a:lnTo>
                    <a:pt x="0" y="310"/>
                  </a:lnTo>
                  <a:lnTo>
                    <a:pt x="0" y="0"/>
                  </a:lnTo>
                  <a:lnTo>
                    <a:pt x="0" y="0"/>
                  </a:lnTo>
                  <a:lnTo>
                    <a:pt x="266" y="159"/>
                  </a:lnTo>
                  <a:lnTo>
                    <a:pt x="266" y="468"/>
                  </a:lnTo>
                  <a:close/>
                </a:path>
              </a:pathLst>
            </a:custGeom>
            <a:gradFill>
              <a:gsLst>
                <a:gs pos="0">
                  <a:srgbClr val="2A444B">
                    <a:alpha val="20000"/>
                  </a:srgbClr>
                </a:gs>
                <a:gs pos="20000">
                  <a:srgbClr val="2A444B">
                    <a:alpha val="20000"/>
                  </a:srgbClr>
                </a:gs>
                <a:gs pos="100000">
                  <a:srgbClr val="B17DF0">
                    <a:alpha val="20000"/>
                  </a:srgbClr>
                </a:gs>
              </a:gsLst>
              <a:lin ang="1980004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45" name="Google Shape;145;p18"/>
            <p:cNvSpPr/>
            <p:nvPr/>
          </p:nvSpPr>
          <p:spPr>
            <a:xfrm rot="1800000">
              <a:off x="5508097" y="1586019"/>
              <a:ext cx="315144" cy="538275"/>
            </a:xfrm>
            <a:custGeom>
              <a:rect b="b" l="l" r="r" t="t"/>
              <a:pathLst>
                <a:path extrusionOk="0" h="468" w="274">
                  <a:moveTo>
                    <a:pt x="274" y="0"/>
                  </a:moveTo>
                  <a:lnTo>
                    <a:pt x="274" y="310"/>
                  </a:lnTo>
                  <a:lnTo>
                    <a:pt x="274" y="310"/>
                  </a:lnTo>
                  <a:lnTo>
                    <a:pt x="0" y="468"/>
                  </a:lnTo>
                  <a:lnTo>
                    <a:pt x="0" y="159"/>
                  </a:lnTo>
                  <a:lnTo>
                    <a:pt x="274" y="0"/>
                  </a:lnTo>
                  <a:lnTo>
                    <a:pt x="274" y="0"/>
                  </a:lnTo>
                  <a:close/>
                </a:path>
              </a:pathLst>
            </a:custGeom>
            <a:gradFill>
              <a:gsLst>
                <a:gs pos="0">
                  <a:srgbClr val="2A444B">
                    <a:alpha val="20000"/>
                  </a:srgbClr>
                </a:gs>
                <a:gs pos="20000">
                  <a:srgbClr val="2A444B">
                    <a:alpha val="20000"/>
                  </a:srgbClr>
                </a:gs>
                <a:gs pos="100000">
                  <a:srgbClr val="B17DF0">
                    <a:alpha val="20000"/>
                  </a:srgbClr>
                </a:gs>
              </a:gsLst>
              <a:lin ang="1800004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146" name="Google Shape;146;p18"/>
          <p:cNvSpPr txBox="1"/>
          <p:nvPr>
            <p:ph type="title"/>
          </p:nvPr>
        </p:nvSpPr>
        <p:spPr>
          <a:xfrm>
            <a:off x="563563" y="474345"/>
            <a:ext cx="11077500" cy="2954700"/>
          </a:xfrm>
          <a:prstGeom prst="rect">
            <a:avLst/>
          </a:prstGeom>
          <a:noFill/>
          <a:ln>
            <a:noFill/>
          </a:ln>
        </p:spPr>
        <p:txBody>
          <a:bodyPr anchorCtr="0" anchor="b" bIns="0" lIns="0" spcFirstLastPara="1" rIns="0" wrap="square" tIns="0">
            <a:normAutofit/>
          </a:bodyPr>
          <a:lstStyle>
            <a:lvl1pPr lvl="0" rtl="0" algn="l">
              <a:lnSpc>
                <a:spcPct val="100000"/>
              </a:lnSpc>
              <a:spcBef>
                <a:spcPts val="0"/>
              </a:spcBef>
              <a:spcAft>
                <a:spcPts val="0"/>
              </a:spcAft>
              <a:buClr>
                <a:schemeClr val="lt1"/>
              </a:buClr>
              <a:buSzPts val="6400"/>
              <a:buFont typeface="Avenir"/>
              <a:buNone/>
              <a:defRPr sz="6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7" name="Google Shape;147;p18"/>
          <p:cNvSpPr txBox="1"/>
          <p:nvPr>
            <p:ph idx="10" type="dt"/>
          </p:nvPr>
        </p:nvSpPr>
        <p:spPr>
          <a:xfrm>
            <a:off x="550863" y="6507212"/>
            <a:ext cx="2628900" cy="153900"/>
          </a:xfrm>
          <a:prstGeom prst="rect">
            <a:avLst/>
          </a:prstGeom>
          <a:noFill/>
          <a:ln>
            <a:noFill/>
          </a:ln>
        </p:spPr>
        <p:txBody>
          <a:bodyPr anchorCtr="0" anchor="ctr"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8" name="Google Shape;148;p18"/>
          <p:cNvSpPr txBox="1"/>
          <p:nvPr>
            <p:ph idx="11" type="ftr"/>
          </p:nvPr>
        </p:nvSpPr>
        <p:spPr>
          <a:xfrm>
            <a:off x="3359150" y="6507212"/>
            <a:ext cx="6379200" cy="153900"/>
          </a:xfrm>
          <a:prstGeom prst="rect">
            <a:avLst/>
          </a:prstGeom>
          <a:noFill/>
          <a:ln>
            <a:noFill/>
          </a:ln>
        </p:spPr>
        <p:txBody>
          <a:bodyPr anchorCtr="0" anchor="ctr"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9" name="Google Shape;149;p18"/>
          <p:cNvSpPr txBox="1"/>
          <p:nvPr>
            <p:ph idx="12" type="sldNum"/>
          </p:nvPr>
        </p:nvSpPr>
        <p:spPr>
          <a:xfrm>
            <a:off x="9948863" y="6507212"/>
            <a:ext cx="1692300" cy="153900"/>
          </a:xfrm>
          <a:prstGeom prst="rect">
            <a:avLst/>
          </a:prstGeom>
          <a:noFill/>
          <a:ln>
            <a:noFill/>
          </a:ln>
        </p:spPr>
        <p:txBody>
          <a:bodyPr anchorCtr="0" anchor="ctr" bIns="0" lIns="0" spcFirstLastPara="1" rIns="0" wrap="square" tIns="0">
            <a:sp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
        <p:nvSpPr>
          <p:cNvPr id="150" name="Google Shape;150;p18"/>
          <p:cNvSpPr txBox="1"/>
          <p:nvPr>
            <p:ph idx="1" type="body"/>
          </p:nvPr>
        </p:nvSpPr>
        <p:spPr>
          <a:xfrm>
            <a:off x="566271" y="3629772"/>
            <a:ext cx="11074800" cy="2679000"/>
          </a:xfrm>
          <a:prstGeom prst="rect">
            <a:avLst/>
          </a:prstGeom>
          <a:noFill/>
          <a:ln>
            <a:noFill/>
          </a:ln>
        </p:spPr>
        <p:txBody>
          <a:bodyPr anchorCtr="0" anchor="t" bIns="0" lIns="0" spcFirstLastPara="1" rIns="0" wrap="square" tIns="0">
            <a:normAutofit/>
          </a:bodyPr>
          <a:lstStyle>
            <a:lvl1pPr indent="-228600" lvl="0" marL="457200" rtl="0" algn="l">
              <a:lnSpc>
                <a:spcPct val="110000"/>
              </a:lnSpc>
              <a:spcBef>
                <a:spcPts val="0"/>
              </a:spcBef>
              <a:spcAft>
                <a:spcPts val="0"/>
              </a:spcAft>
              <a:buClr>
                <a:schemeClr val="lt1"/>
              </a:buClr>
              <a:buSzPts val="2400"/>
              <a:buNone/>
              <a:defRPr sz="2400">
                <a:solidFill>
                  <a:schemeClr val="lt1"/>
                </a:solidFill>
              </a:defRPr>
            </a:lvl1pPr>
            <a:lvl2pPr indent="-228600" lvl="1" marL="914400" rtl="0" algn="l">
              <a:lnSpc>
                <a:spcPct val="110000"/>
              </a:lnSpc>
              <a:spcBef>
                <a:spcPts val="800"/>
              </a:spcBef>
              <a:spcAft>
                <a:spcPts val="0"/>
              </a:spcAft>
              <a:buClr>
                <a:schemeClr val="lt1"/>
              </a:buClr>
              <a:buSzPts val="2000"/>
              <a:buNone/>
              <a:defRPr sz="2000">
                <a:solidFill>
                  <a:schemeClr val="lt1"/>
                </a:solidFill>
              </a:defRPr>
            </a:lvl2pPr>
            <a:lvl3pPr indent="-228600" lvl="2" marL="1371600" rtl="0" algn="l">
              <a:lnSpc>
                <a:spcPct val="110000"/>
              </a:lnSpc>
              <a:spcBef>
                <a:spcPts val="800"/>
              </a:spcBef>
              <a:spcAft>
                <a:spcPts val="0"/>
              </a:spcAft>
              <a:buClr>
                <a:schemeClr val="lt1"/>
              </a:buClr>
              <a:buSzPts val="1800"/>
              <a:buNone/>
              <a:defRPr sz="1800">
                <a:solidFill>
                  <a:schemeClr val="lt1"/>
                </a:solidFill>
              </a:defRPr>
            </a:lvl3pPr>
            <a:lvl4pPr indent="-228600" lvl="3" marL="1828800" rtl="0" algn="l">
              <a:lnSpc>
                <a:spcPct val="110000"/>
              </a:lnSpc>
              <a:spcBef>
                <a:spcPts val="800"/>
              </a:spcBef>
              <a:spcAft>
                <a:spcPts val="0"/>
              </a:spcAft>
              <a:buClr>
                <a:schemeClr val="lt1"/>
              </a:buClr>
              <a:buSzPts val="1600"/>
              <a:buNone/>
              <a:defRPr sz="1600">
                <a:solidFill>
                  <a:schemeClr val="lt1"/>
                </a:solidFill>
              </a:defRPr>
            </a:lvl4pPr>
            <a:lvl5pPr indent="-228600" lvl="4" marL="2286000" rtl="0" algn="l">
              <a:lnSpc>
                <a:spcPct val="110000"/>
              </a:lnSpc>
              <a:spcBef>
                <a:spcPts val="800"/>
              </a:spcBef>
              <a:spcAft>
                <a:spcPts val="0"/>
              </a:spcAft>
              <a:buClr>
                <a:schemeClr val="lt1"/>
              </a:buClr>
              <a:buSzPts val="1600"/>
              <a:buNone/>
              <a:defRPr sz="1600">
                <a:solidFill>
                  <a:schemeClr val="lt1"/>
                </a:solidFill>
              </a:defRPr>
            </a:lvl5pPr>
            <a:lvl6pPr indent="-228600" lvl="5" marL="2743200" rtl="0" algn="l">
              <a:lnSpc>
                <a:spcPct val="90000"/>
              </a:lnSpc>
              <a:spcBef>
                <a:spcPts val="800"/>
              </a:spcBef>
              <a:spcAft>
                <a:spcPts val="0"/>
              </a:spcAft>
              <a:buClr>
                <a:schemeClr val="lt1"/>
              </a:buClr>
              <a:buSzPts val="1600"/>
              <a:buNone/>
              <a:defRPr sz="1600">
                <a:solidFill>
                  <a:schemeClr val="lt1"/>
                </a:solidFill>
              </a:defRPr>
            </a:lvl6pPr>
            <a:lvl7pPr indent="-228600" lvl="6" marL="3200400" rtl="0" algn="l">
              <a:lnSpc>
                <a:spcPct val="90000"/>
              </a:lnSpc>
              <a:spcBef>
                <a:spcPts val="500"/>
              </a:spcBef>
              <a:spcAft>
                <a:spcPts val="0"/>
              </a:spcAft>
              <a:buClr>
                <a:schemeClr val="lt1"/>
              </a:buClr>
              <a:buSzPts val="1600"/>
              <a:buNone/>
              <a:defRPr sz="1600">
                <a:solidFill>
                  <a:schemeClr val="lt1"/>
                </a:solidFill>
              </a:defRPr>
            </a:lvl7pPr>
            <a:lvl8pPr indent="-228600" lvl="7" marL="3657600" rtl="0" algn="l">
              <a:lnSpc>
                <a:spcPct val="90000"/>
              </a:lnSpc>
              <a:spcBef>
                <a:spcPts val="500"/>
              </a:spcBef>
              <a:spcAft>
                <a:spcPts val="0"/>
              </a:spcAft>
              <a:buClr>
                <a:schemeClr val="lt1"/>
              </a:buClr>
              <a:buSzPts val="1600"/>
              <a:buNone/>
              <a:defRPr sz="1600">
                <a:solidFill>
                  <a:schemeClr val="lt1"/>
                </a:solidFill>
              </a:defRPr>
            </a:lvl8pPr>
            <a:lvl9pPr indent="-228600" lvl="8" marL="4114800" rtl="0" algn="l">
              <a:lnSpc>
                <a:spcPct val="90000"/>
              </a:lnSpc>
              <a:spcBef>
                <a:spcPts val="500"/>
              </a:spcBef>
              <a:spcAft>
                <a:spcPts val="0"/>
              </a:spcAft>
              <a:buClr>
                <a:schemeClr val="lt1"/>
              </a:buClr>
              <a:buSzPts val="1600"/>
              <a:buNone/>
              <a:defRPr sz="1600">
                <a:solidFill>
                  <a:schemeClr val="lt1"/>
                </a:solidFill>
              </a:defRPr>
            </a:lvl9pPr>
          </a:lstStyle>
          <a:p/>
        </p:txBody>
      </p:sp>
      <p:sp>
        <p:nvSpPr>
          <p:cNvPr id="151" name="Google Shape;151;p18"/>
          <p:cNvSpPr/>
          <p:nvPr/>
        </p:nvSpPr>
        <p:spPr>
          <a:xfrm rot="-2700000">
            <a:off x="11209299" y="4447890"/>
            <a:ext cx="999756" cy="1263649"/>
          </a:xfrm>
          <a:custGeom>
            <a:rect b="b" l="l" r="r" t="t"/>
            <a:pathLst>
              <a:path extrusionOk="0" h="1262947" w="999200">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0">
                <a:srgbClr val="2A444B"/>
              </a:gs>
              <a:gs pos="30000">
                <a:srgbClr val="2A444B"/>
              </a:gs>
              <a:gs pos="40000">
                <a:srgbClr val="426D74"/>
              </a:gs>
              <a:gs pos="60000">
                <a:srgbClr val="2A444B"/>
              </a:gs>
              <a:gs pos="100000">
                <a:schemeClr val="dk2"/>
              </a:gs>
            </a:gsLst>
            <a:lin ang="10200138"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52" name="Google Shape;152;p18"/>
          <p:cNvSpPr/>
          <p:nvPr/>
        </p:nvSpPr>
        <p:spPr>
          <a:xfrm rot="2700000">
            <a:off x="11686701" y="4853543"/>
            <a:ext cx="540300" cy="978828"/>
          </a:xfrm>
          <a:custGeom>
            <a:rect b="b" l="l" r="r" t="t"/>
            <a:pathLst>
              <a:path extrusionOk="0" h="978284" w="540000">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rgbClr val="2A44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3" name="Shape 153"/>
        <p:cNvGrpSpPr/>
        <p:nvPr/>
      </p:nvGrpSpPr>
      <p:grpSpPr>
        <a:xfrm>
          <a:off x="0" y="0"/>
          <a:ext cx="0" cy="0"/>
          <a:chOff x="0" y="0"/>
          <a:chExt cx="0" cy="0"/>
        </a:xfrm>
      </p:grpSpPr>
      <p:sp>
        <p:nvSpPr>
          <p:cNvPr id="154" name="Google Shape;154;p19"/>
          <p:cNvSpPr/>
          <p:nvPr/>
        </p:nvSpPr>
        <p:spPr>
          <a:xfrm>
            <a:off x="11091612" y="5893466"/>
            <a:ext cx="360000" cy="360000"/>
          </a:xfrm>
          <a:prstGeom prst="ellipse">
            <a:avLst/>
          </a:prstGeom>
          <a:gradFill>
            <a:gsLst>
              <a:gs pos="0">
                <a:schemeClr val="dk2"/>
              </a:gs>
              <a:gs pos="60000">
                <a:schemeClr val="dk2"/>
              </a:gs>
              <a:gs pos="100000">
                <a:srgbClr val="71A6B2"/>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55" name="Google Shape;155;p19"/>
          <p:cNvSpPr/>
          <p:nvPr/>
        </p:nvSpPr>
        <p:spPr>
          <a:xfrm>
            <a:off x="11451612" y="5827878"/>
            <a:ext cx="378900" cy="360000"/>
          </a:xfrm>
          <a:prstGeom prst="rect">
            <a:avLst/>
          </a:prstGeom>
          <a:solidFill>
            <a:schemeClr val="dk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56" name="Google Shape;156;p19"/>
          <p:cNvSpPr txBox="1"/>
          <p:nvPr>
            <p:ph type="title"/>
          </p:nvPr>
        </p:nvSpPr>
        <p:spPr>
          <a:xfrm>
            <a:off x="550862" y="549275"/>
            <a:ext cx="11097600" cy="1332000"/>
          </a:xfrm>
          <a:prstGeom prst="rect">
            <a:avLst/>
          </a:prstGeom>
          <a:noFill/>
          <a:ln>
            <a:noFill/>
          </a:ln>
        </p:spPr>
        <p:txBody>
          <a:bodyPr anchorCtr="0" anchor="t" bIns="0" lIns="0" spcFirstLastPara="1" rIns="0" wrap="square" tIns="0">
            <a:normAutofit/>
          </a:bodyPr>
          <a:lstStyle>
            <a:lvl1pPr lvl="0" rtl="0" algn="l">
              <a:lnSpc>
                <a:spcPct val="100000"/>
              </a:lnSpc>
              <a:spcBef>
                <a:spcPts val="0"/>
              </a:spcBef>
              <a:spcAft>
                <a:spcPts val="0"/>
              </a:spcAft>
              <a:buClr>
                <a:schemeClr val="lt1"/>
              </a:buClr>
              <a:buSzPts val="3200"/>
              <a:buFont typeface="Avenir"/>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7" name="Google Shape;157;p19"/>
          <p:cNvSpPr txBox="1"/>
          <p:nvPr>
            <p:ph idx="1" type="body"/>
          </p:nvPr>
        </p:nvSpPr>
        <p:spPr>
          <a:xfrm>
            <a:off x="550864" y="1881275"/>
            <a:ext cx="5437200" cy="535500"/>
          </a:xfrm>
          <a:prstGeom prst="rect">
            <a:avLst/>
          </a:prstGeom>
          <a:noFill/>
          <a:ln>
            <a:noFill/>
          </a:ln>
        </p:spPr>
        <p:txBody>
          <a:bodyPr anchorCtr="0" anchor="b" bIns="0" lIns="0" spcFirstLastPara="1" rIns="0" wrap="square" tIns="0">
            <a:normAutofit/>
          </a:bodyPr>
          <a:lstStyle>
            <a:lvl1pPr indent="-228600" lvl="0" marL="457200" rtl="0" algn="l">
              <a:lnSpc>
                <a:spcPct val="110000"/>
              </a:lnSpc>
              <a:spcBef>
                <a:spcPts val="1000"/>
              </a:spcBef>
              <a:spcAft>
                <a:spcPts val="0"/>
              </a:spcAft>
              <a:buClr>
                <a:schemeClr val="lt1"/>
              </a:buClr>
              <a:buSzPts val="1400"/>
              <a:buNone/>
              <a:defRPr b="0" sz="1400" cap="none">
                <a:solidFill>
                  <a:schemeClr val="lt1"/>
                </a:solidFill>
                <a:latin typeface="Avenir"/>
                <a:ea typeface="Avenir"/>
                <a:cs typeface="Avenir"/>
                <a:sym typeface="Avenir"/>
              </a:defRPr>
            </a:lvl1pPr>
            <a:lvl2pPr indent="-228600" lvl="1" marL="914400" rtl="0" algn="l">
              <a:lnSpc>
                <a:spcPct val="110000"/>
              </a:lnSpc>
              <a:spcBef>
                <a:spcPts val="800"/>
              </a:spcBef>
              <a:spcAft>
                <a:spcPts val="0"/>
              </a:spcAft>
              <a:buClr>
                <a:schemeClr val="lt1"/>
              </a:buClr>
              <a:buSzPts val="2000"/>
              <a:buNone/>
              <a:defRPr b="1" sz="2000"/>
            </a:lvl2pPr>
            <a:lvl3pPr indent="-228600" lvl="2" marL="1371600" rtl="0" algn="l">
              <a:lnSpc>
                <a:spcPct val="110000"/>
              </a:lnSpc>
              <a:spcBef>
                <a:spcPts val="800"/>
              </a:spcBef>
              <a:spcAft>
                <a:spcPts val="0"/>
              </a:spcAft>
              <a:buClr>
                <a:schemeClr val="lt1"/>
              </a:buClr>
              <a:buSzPts val="1800"/>
              <a:buNone/>
              <a:defRPr b="1" sz="1800"/>
            </a:lvl3pPr>
            <a:lvl4pPr indent="-228600" lvl="3" marL="1828800" rtl="0" algn="l">
              <a:lnSpc>
                <a:spcPct val="110000"/>
              </a:lnSpc>
              <a:spcBef>
                <a:spcPts val="800"/>
              </a:spcBef>
              <a:spcAft>
                <a:spcPts val="0"/>
              </a:spcAft>
              <a:buClr>
                <a:schemeClr val="lt1"/>
              </a:buClr>
              <a:buSzPts val="1600"/>
              <a:buNone/>
              <a:defRPr b="1" sz="1600"/>
            </a:lvl4pPr>
            <a:lvl5pPr indent="-228600" lvl="4" marL="2286000" rtl="0" algn="l">
              <a:lnSpc>
                <a:spcPct val="110000"/>
              </a:lnSpc>
              <a:spcBef>
                <a:spcPts val="800"/>
              </a:spcBef>
              <a:spcAft>
                <a:spcPts val="0"/>
              </a:spcAft>
              <a:buClr>
                <a:schemeClr val="lt1"/>
              </a:buClr>
              <a:buSzPts val="1600"/>
              <a:buNone/>
              <a:defRPr b="1" sz="1600"/>
            </a:lvl5pPr>
            <a:lvl6pPr indent="-228600" lvl="5" marL="2743200" rtl="0" algn="l">
              <a:lnSpc>
                <a:spcPct val="90000"/>
              </a:lnSpc>
              <a:spcBef>
                <a:spcPts val="8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158" name="Google Shape;158;p19"/>
          <p:cNvSpPr txBox="1"/>
          <p:nvPr>
            <p:ph idx="2" type="body"/>
          </p:nvPr>
        </p:nvSpPr>
        <p:spPr>
          <a:xfrm>
            <a:off x="550863" y="2577270"/>
            <a:ext cx="5429100" cy="3515700"/>
          </a:xfrm>
          <a:prstGeom prst="rect">
            <a:avLst/>
          </a:prstGeom>
          <a:noFill/>
          <a:ln>
            <a:noFill/>
          </a:ln>
        </p:spPr>
        <p:txBody>
          <a:bodyPr anchorCtr="0" anchor="t" bIns="0" lIns="0" spcFirstLastPara="1" rIns="0" wrap="square" tIns="0">
            <a:normAutofit/>
          </a:bodyPr>
          <a:lstStyle>
            <a:lvl1pPr indent="-342900" lvl="0" marL="457200" rtl="0" algn="l">
              <a:lnSpc>
                <a:spcPct val="110000"/>
              </a:lnSpc>
              <a:spcBef>
                <a:spcPts val="1000"/>
              </a:spcBef>
              <a:spcAft>
                <a:spcPts val="0"/>
              </a:spcAft>
              <a:buClr>
                <a:schemeClr val="lt1"/>
              </a:buClr>
              <a:buSzPts val="1800"/>
              <a:buChar char="•"/>
              <a:defRPr/>
            </a:lvl1pPr>
            <a:lvl2pPr indent="-342900" lvl="1" marL="914400" rtl="0" algn="l">
              <a:lnSpc>
                <a:spcPct val="110000"/>
              </a:lnSpc>
              <a:spcBef>
                <a:spcPts val="800"/>
              </a:spcBef>
              <a:spcAft>
                <a:spcPts val="0"/>
              </a:spcAft>
              <a:buClr>
                <a:schemeClr val="lt1"/>
              </a:buClr>
              <a:buSzPts val="1800"/>
              <a:buChar char="•"/>
              <a:defRPr/>
            </a:lvl2pPr>
            <a:lvl3pPr indent="-342900" lvl="2" marL="1371600" rtl="0" algn="l">
              <a:lnSpc>
                <a:spcPct val="110000"/>
              </a:lnSpc>
              <a:spcBef>
                <a:spcPts val="800"/>
              </a:spcBef>
              <a:spcAft>
                <a:spcPts val="0"/>
              </a:spcAft>
              <a:buClr>
                <a:schemeClr val="lt1"/>
              </a:buClr>
              <a:buSzPts val="1800"/>
              <a:buChar char="•"/>
              <a:defRPr/>
            </a:lvl3pPr>
            <a:lvl4pPr indent="-342900" lvl="3" marL="1828800" rtl="0" algn="l">
              <a:lnSpc>
                <a:spcPct val="110000"/>
              </a:lnSpc>
              <a:spcBef>
                <a:spcPts val="800"/>
              </a:spcBef>
              <a:spcAft>
                <a:spcPts val="0"/>
              </a:spcAft>
              <a:buClr>
                <a:schemeClr val="lt1"/>
              </a:buClr>
              <a:buSzPts val="1800"/>
              <a:buChar char="•"/>
              <a:defRPr/>
            </a:lvl4pPr>
            <a:lvl5pPr indent="-342900" lvl="4" marL="2286000" rtl="0" algn="l">
              <a:lnSpc>
                <a:spcPct val="110000"/>
              </a:lnSpc>
              <a:spcBef>
                <a:spcPts val="800"/>
              </a:spcBef>
              <a:spcAft>
                <a:spcPts val="0"/>
              </a:spcAft>
              <a:buClr>
                <a:schemeClr val="lt1"/>
              </a:buClr>
              <a:buSzPts val="1800"/>
              <a:buChar char="•"/>
              <a:defRPr/>
            </a:lvl5pPr>
            <a:lvl6pPr indent="-342900" lvl="5" marL="2743200" rtl="0" algn="l">
              <a:lnSpc>
                <a:spcPct val="90000"/>
              </a:lnSpc>
              <a:spcBef>
                <a:spcPts val="8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159" name="Google Shape;159;p19"/>
          <p:cNvSpPr txBox="1"/>
          <p:nvPr>
            <p:ph idx="3" type="body"/>
          </p:nvPr>
        </p:nvSpPr>
        <p:spPr>
          <a:xfrm>
            <a:off x="6212024" y="1881275"/>
            <a:ext cx="5436300" cy="535500"/>
          </a:xfrm>
          <a:prstGeom prst="rect">
            <a:avLst/>
          </a:prstGeom>
          <a:noFill/>
          <a:ln>
            <a:noFill/>
          </a:ln>
        </p:spPr>
        <p:txBody>
          <a:bodyPr anchorCtr="0" anchor="b" bIns="0" lIns="0" spcFirstLastPara="1" rIns="0" wrap="square" tIns="0">
            <a:normAutofit/>
          </a:bodyPr>
          <a:lstStyle>
            <a:lvl1pPr indent="-317500" lvl="0" marL="457200" rtl="0" algn="l">
              <a:lnSpc>
                <a:spcPct val="110000"/>
              </a:lnSpc>
              <a:spcBef>
                <a:spcPts val="1000"/>
              </a:spcBef>
              <a:spcAft>
                <a:spcPts val="0"/>
              </a:spcAft>
              <a:buClr>
                <a:schemeClr val="lt1"/>
              </a:buClr>
              <a:buSzPts val="1400"/>
              <a:buChar char="•"/>
              <a:defRPr b="0" sz="1400" cap="none">
                <a:solidFill>
                  <a:schemeClr val="lt1"/>
                </a:solidFill>
              </a:defRPr>
            </a:lvl1pPr>
            <a:lvl2pPr indent="-342900" lvl="1" marL="914400" rtl="0" algn="l">
              <a:lnSpc>
                <a:spcPct val="110000"/>
              </a:lnSpc>
              <a:spcBef>
                <a:spcPts val="800"/>
              </a:spcBef>
              <a:spcAft>
                <a:spcPts val="0"/>
              </a:spcAft>
              <a:buClr>
                <a:schemeClr val="lt1"/>
              </a:buClr>
              <a:buSzPts val="1800"/>
              <a:buChar char="•"/>
              <a:defRPr/>
            </a:lvl2pPr>
            <a:lvl3pPr indent="-342900" lvl="2" marL="1371600" rtl="0" algn="l">
              <a:lnSpc>
                <a:spcPct val="110000"/>
              </a:lnSpc>
              <a:spcBef>
                <a:spcPts val="800"/>
              </a:spcBef>
              <a:spcAft>
                <a:spcPts val="0"/>
              </a:spcAft>
              <a:buClr>
                <a:schemeClr val="lt1"/>
              </a:buClr>
              <a:buSzPts val="1800"/>
              <a:buChar char="•"/>
              <a:defRPr/>
            </a:lvl3pPr>
            <a:lvl4pPr indent="-342900" lvl="3" marL="1828800" rtl="0" algn="l">
              <a:lnSpc>
                <a:spcPct val="110000"/>
              </a:lnSpc>
              <a:spcBef>
                <a:spcPts val="800"/>
              </a:spcBef>
              <a:spcAft>
                <a:spcPts val="0"/>
              </a:spcAft>
              <a:buClr>
                <a:schemeClr val="lt1"/>
              </a:buClr>
              <a:buSzPts val="1800"/>
              <a:buChar char="•"/>
              <a:defRPr/>
            </a:lvl4pPr>
            <a:lvl5pPr indent="-342900" lvl="4" marL="2286000" rtl="0" algn="l">
              <a:lnSpc>
                <a:spcPct val="110000"/>
              </a:lnSpc>
              <a:spcBef>
                <a:spcPts val="800"/>
              </a:spcBef>
              <a:spcAft>
                <a:spcPts val="0"/>
              </a:spcAft>
              <a:buClr>
                <a:schemeClr val="lt1"/>
              </a:buClr>
              <a:buSzPts val="1800"/>
              <a:buChar char="•"/>
              <a:defRPr/>
            </a:lvl5pPr>
            <a:lvl6pPr indent="-342900" lvl="5" marL="2743200" rtl="0" algn="l">
              <a:lnSpc>
                <a:spcPct val="90000"/>
              </a:lnSpc>
              <a:spcBef>
                <a:spcPts val="8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160" name="Google Shape;160;p19"/>
          <p:cNvSpPr txBox="1"/>
          <p:nvPr>
            <p:ph idx="4" type="body"/>
          </p:nvPr>
        </p:nvSpPr>
        <p:spPr>
          <a:xfrm>
            <a:off x="6212023" y="2577270"/>
            <a:ext cx="5436300" cy="3515700"/>
          </a:xfrm>
          <a:prstGeom prst="rect">
            <a:avLst/>
          </a:prstGeom>
          <a:noFill/>
          <a:ln>
            <a:noFill/>
          </a:ln>
        </p:spPr>
        <p:txBody>
          <a:bodyPr anchorCtr="0" anchor="t" bIns="0" lIns="0" spcFirstLastPara="1" rIns="0" wrap="square" tIns="0">
            <a:normAutofit/>
          </a:bodyPr>
          <a:lstStyle>
            <a:lvl1pPr indent="-342900" lvl="0" marL="457200" rtl="0" algn="l">
              <a:lnSpc>
                <a:spcPct val="110000"/>
              </a:lnSpc>
              <a:spcBef>
                <a:spcPts val="1000"/>
              </a:spcBef>
              <a:spcAft>
                <a:spcPts val="0"/>
              </a:spcAft>
              <a:buClr>
                <a:schemeClr val="lt1"/>
              </a:buClr>
              <a:buSzPts val="1800"/>
              <a:buChar char="•"/>
              <a:defRPr/>
            </a:lvl1pPr>
            <a:lvl2pPr indent="-342900" lvl="1" marL="914400" rtl="0" algn="l">
              <a:lnSpc>
                <a:spcPct val="110000"/>
              </a:lnSpc>
              <a:spcBef>
                <a:spcPts val="800"/>
              </a:spcBef>
              <a:spcAft>
                <a:spcPts val="0"/>
              </a:spcAft>
              <a:buClr>
                <a:schemeClr val="lt1"/>
              </a:buClr>
              <a:buSzPts val="1800"/>
              <a:buChar char="•"/>
              <a:defRPr/>
            </a:lvl2pPr>
            <a:lvl3pPr indent="-342900" lvl="2" marL="1371600" rtl="0" algn="l">
              <a:lnSpc>
                <a:spcPct val="110000"/>
              </a:lnSpc>
              <a:spcBef>
                <a:spcPts val="800"/>
              </a:spcBef>
              <a:spcAft>
                <a:spcPts val="0"/>
              </a:spcAft>
              <a:buClr>
                <a:schemeClr val="lt1"/>
              </a:buClr>
              <a:buSzPts val="1800"/>
              <a:buChar char="•"/>
              <a:defRPr/>
            </a:lvl3pPr>
            <a:lvl4pPr indent="-342900" lvl="3" marL="1828800" rtl="0" algn="l">
              <a:lnSpc>
                <a:spcPct val="110000"/>
              </a:lnSpc>
              <a:spcBef>
                <a:spcPts val="800"/>
              </a:spcBef>
              <a:spcAft>
                <a:spcPts val="0"/>
              </a:spcAft>
              <a:buClr>
                <a:schemeClr val="lt1"/>
              </a:buClr>
              <a:buSzPts val="1800"/>
              <a:buChar char="•"/>
              <a:defRPr/>
            </a:lvl4pPr>
            <a:lvl5pPr indent="-342900" lvl="4" marL="2286000" rtl="0" algn="l">
              <a:lnSpc>
                <a:spcPct val="110000"/>
              </a:lnSpc>
              <a:spcBef>
                <a:spcPts val="800"/>
              </a:spcBef>
              <a:spcAft>
                <a:spcPts val="0"/>
              </a:spcAft>
              <a:buClr>
                <a:schemeClr val="lt1"/>
              </a:buClr>
              <a:buSzPts val="1800"/>
              <a:buChar char="•"/>
              <a:defRPr/>
            </a:lvl5pPr>
            <a:lvl6pPr indent="-342900" lvl="5" marL="2743200" rtl="0" algn="l">
              <a:lnSpc>
                <a:spcPct val="90000"/>
              </a:lnSpc>
              <a:spcBef>
                <a:spcPts val="8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161" name="Google Shape;161;p19"/>
          <p:cNvSpPr txBox="1"/>
          <p:nvPr>
            <p:ph idx="10" type="dt"/>
          </p:nvPr>
        </p:nvSpPr>
        <p:spPr>
          <a:xfrm>
            <a:off x="550863" y="6507212"/>
            <a:ext cx="2628900" cy="153900"/>
          </a:xfrm>
          <a:prstGeom prst="rect">
            <a:avLst/>
          </a:prstGeom>
          <a:noFill/>
          <a:ln>
            <a:noFill/>
          </a:ln>
        </p:spPr>
        <p:txBody>
          <a:bodyPr anchorCtr="0" anchor="ctr"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2" name="Google Shape;162;p19"/>
          <p:cNvSpPr txBox="1"/>
          <p:nvPr>
            <p:ph idx="11" type="ftr"/>
          </p:nvPr>
        </p:nvSpPr>
        <p:spPr>
          <a:xfrm>
            <a:off x="3359150" y="6507212"/>
            <a:ext cx="6379200" cy="153900"/>
          </a:xfrm>
          <a:prstGeom prst="rect">
            <a:avLst/>
          </a:prstGeom>
          <a:noFill/>
          <a:ln>
            <a:noFill/>
          </a:ln>
        </p:spPr>
        <p:txBody>
          <a:bodyPr anchorCtr="0" anchor="ctr"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3" name="Google Shape;163;p19"/>
          <p:cNvSpPr txBox="1"/>
          <p:nvPr>
            <p:ph idx="12" type="sldNum"/>
          </p:nvPr>
        </p:nvSpPr>
        <p:spPr>
          <a:xfrm>
            <a:off x="9948863" y="6507212"/>
            <a:ext cx="1692300" cy="153900"/>
          </a:xfrm>
          <a:prstGeom prst="rect">
            <a:avLst/>
          </a:prstGeom>
          <a:noFill/>
          <a:ln>
            <a:noFill/>
          </a:ln>
        </p:spPr>
        <p:txBody>
          <a:bodyPr anchorCtr="0" anchor="ctr" bIns="0" lIns="0" spcFirstLastPara="1" rIns="0" wrap="square" tIns="0">
            <a:sp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4" name="Shape 164"/>
        <p:cNvGrpSpPr/>
        <p:nvPr/>
      </p:nvGrpSpPr>
      <p:grpSpPr>
        <a:xfrm>
          <a:off x="0" y="0"/>
          <a:ext cx="0" cy="0"/>
          <a:chOff x="0" y="0"/>
          <a:chExt cx="0" cy="0"/>
        </a:xfrm>
      </p:grpSpPr>
      <p:sp>
        <p:nvSpPr>
          <p:cNvPr id="165" name="Google Shape;165;p20"/>
          <p:cNvSpPr txBox="1"/>
          <p:nvPr>
            <p:ph type="title"/>
          </p:nvPr>
        </p:nvSpPr>
        <p:spPr>
          <a:xfrm>
            <a:off x="3359149" y="550799"/>
            <a:ext cx="8283300" cy="5541900"/>
          </a:xfrm>
          <a:prstGeom prst="rect">
            <a:avLst/>
          </a:prstGeom>
          <a:noFill/>
          <a:ln>
            <a:noFill/>
          </a:ln>
        </p:spPr>
        <p:txBody>
          <a:bodyPr anchorCtr="0" anchor="ctr" bIns="0" lIns="0" spcFirstLastPara="1" rIns="0" wrap="square" tIns="0">
            <a:normAutofit/>
          </a:bodyPr>
          <a:lstStyle>
            <a:lvl1pPr lvl="0" rtl="0" algn="l">
              <a:lnSpc>
                <a:spcPct val="100000"/>
              </a:lnSpc>
              <a:spcBef>
                <a:spcPts val="0"/>
              </a:spcBef>
              <a:spcAft>
                <a:spcPts val="0"/>
              </a:spcAft>
              <a:buClr>
                <a:schemeClr val="lt1"/>
              </a:buClr>
              <a:buSzPts val="4800"/>
              <a:buFont typeface="Avenir"/>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6" name="Google Shape;166;p20"/>
          <p:cNvSpPr txBox="1"/>
          <p:nvPr>
            <p:ph idx="10" type="dt"/>
          </p:nvPr>
        </p:nvSpPr>
        <p:spPr>
          <a:xfrm>
            <a:off x="550863" y="6507212"/>
            <a:ext cx="2628900" cy="153900"/>
          </a:xfrm>
          <a:prstGeom prst="rect">
            <a:avLst/>
          </a:prstGeom>
          <a:noFill/>
          <a:ln>
            <a:noFill/>
          </a:ln>
        </p:spPr>
        <p:txBody>
          <a:bodyPr anchorCtr="0" anchor="ctr"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7" name="Google Shape;167;p20"/>
          <p:cNvSpPr txBox="1"/>
          <p:nvPr>
            <p:ph idx="11" type="ftr"/>
          </p:nvPr>
        </p:nvSpPr>
        <p:spPr>
          <a:xfrm>
            <a:off x="3359150" y="6507212"/>
            <a:ext cx="6379200" cy="153900"/>
          </a:xfrm>
          <a:prstGeom prst="rect">
            <a:avLst/>
          </a:prstGeom>
          <a:noFill/>
          <a:ln>
            <a:noFill/>
          </a:ln>
        </p:spPr>
        <p:txBody>
          <a:bodyPr anchorCtr="0" anchor="ctr"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8" name="Google Shape;168;p20"/>
          <p:cNvSpPr txBox="1"/>
          <p:nvPr>
            <p:ph idx="12" type="sldNum"/>
          </p:nvPr>
        </p:nvSpPr>
        <p:spPr>
          <a:xfrm>
            <a:off x="9948863" y="6507212"/>
            <a:ext cx="1692300" cy="153900"/>
          </a:xfrm>
          <a:prstGeom prst="rect">
            <a:avLst/>
          </a:prstGeom>
          <a:noFill/>
          <a:ln>
            <a:noFill/>
          </a:ln>
        </p:spPr>
        <p:txBody>
          <a:bodyPr anchorCtr="0" anchor="ctr" bIns="0" lIns="0" spcFirstLastPara="1" rIns="0" wrap="square" tIns="0">
            <a:sp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
        <p:nvSpPr>
          <p:cNvPr id="169" name="Google Shape;169;p20"/>
          <p:cNvSpPr/>
          <p:nvPr/>
        </p:nvSpPr>
        <p:spPr>
          <a:xfrm flipH="1" rot="8100000">
            <a:off x="-411379" y="3956841"/>
            <a:ext cx="3538297" cy="1855000"/>
          </a:xfrm>
          <a:custGeom>
            <a:rect b="b" l="l" r="r" t="t"/>
            <a:pathLst>
              <a:path extrusionOk="0" h="1853969" w="3536330">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a:gsLst>
              <a:gs pos="0">
                <a:srgbClr val="2A444B"/>
              </a:gs>
              <a:gs pos="31000">
                <a:srgbClr val="2A444B"/>
              </a:gs>
              <a:gs pos="97000">
                <a:schemeClr val="dk2"/>
              </a:gs>
              <a:gs pos="100000">
                <a:schemeClr val="dk2"/>
              </a:gs>
            </a:gsLst>
            <a:lin ang="1499992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70" name="Google Shape;170;p20"/>
          <p:cNvSpPr/>
          <p:nvPr/>
        </p:nvSpPr>
        <p:spPr>
          <a:xfrm flipH="1" rot="8100000">
            <a:off x="-481860" y="3647996"/>
            <a:ext cx="3480635" cy="2166047"/>
          </a:xfrm>
          <a:custGeom>
            <a:rect b="b" l="l" r="r" t="t"/>
            <a:pathLst>
              <a:path extrusionOk="0" h="2164843" w="3478701">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rgbClr val="71A6B2">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71" name="Google Shape;171;p20"/>
          <p:cNvSpPr/>
          <p:nvPr/>
        </p:nvSpPr>
        <p:spPr>
          <a:xfrm flipH="1" rot="2700000">
            <a:off x="1512156" y="2839992"/>
            <a:ext cx="214253" cy="933381"/>
          </a:xfrm>
          <a:prstGeom prst="ellipse">
            <a:avLst/>
          </a:prstGeom>
          <a:solidFill>
            <a:srgbClr val="2A44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72" name="Google Shape;172;p20"/>
          <p:cNvSpPr/>
          <p:nvPr/>
        </p:nvSpPr>
        <p:spPr>
          <a:xfrm>
            <a:off x="1780661" y="385236"/>
            <a:ext cx="1080000" cy="1080000"/>
          </a:xfrm>
          <a:prstGeom prst="ellipse">
            <a:avLst/>
          </a:prstGeom>
          <a:gradFill>
            <a:gsLst>
              <a:gs pos="0">
                <a:schemeClr val="dk2"/>
              </a:gs>
              <a:gs pos="60000">
                <a:schemeClr val="dk2"/>
              </a:gs>
              <a:gs pos="100000">
                <a:srgbClr val="71A6B2"/>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173" name="Google Shape;173;p20"/>
          <p:cNvGrpSpPr/>
          <p:nvPr/>
        </p:nvGrpSpPr>
        <p:grpSpPr>
          <a:xfrm>
            <a:off x="509107" y="1383159"/>
            <a:ext cx="897877" cy="934082"/>
            <a:chOff x="5129685" y="1232940"/>
            <a:chExt cx="897877" cy="934082"/>
          </a:xfrm>
        </p:grpSpPr>
        <p:sp>
          <p:nvSpPr>
            <p:cNvPr id="174" name="Google Shape;174;p20"/>
            <p:cNvSpPr/>
            <p:nvPr/>
          </p:nvSpPr>
          <p:spPr>
            <a:xfrm rot="1800000">
              <a:off x="5356930" y="1363788"/>
              <a:ext cx="621086" cy="364601"/>
            </a:xfrm>
            <a:custGeom>
              <a:rect b="b" l="l" r="r" t="t"/>
              <a:pathLst>
                <a:path extrusionOk="0" h="317" w="540">
                  <a:moveTo>
                    <a:pt x="266" y="0"/>
                  </a:moveTo>
                  <a:lnTo>
                    <a:pt x="0" y="158"/>
                  </a:lnTo>
                  <a:lnTo>
                    <a:pt x="266" y="317"/>
                  </a:lnTo>
                  <a:lnTo>
                    <a:pt x="540" y="158"/>
                  </a:lnTo>
                  <a:lnTo>
                    <a:pt x="266" y="0"/>
                  </a:lnTo>
                  <a:close/>
                </a:path>
              </a:pathLst>
            </a:custGeom>
            <a:gradFill>
              <a:gsLst>
                <a:gs pos="0">
                  <a:srgbClr val="2A444B">
                    <a:alpha val="20000"/>
                  </a:srgbClr>
                </a:gs>
                <a:gs pos="20000">
                  <a:srgbClr val="2A444B">
                    <a:alpha val="20000"/>
                  </a:srgbClr>
                </a:gs>
                <a:gs pos="100000">
                  <a:srgbClr val="B17DF0">
                    <a:alpha val="2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75" name="Google Shape;175;p20"/>
            <p:cNvSpPr/>
            <p:nvPr/>
          </p:nvSpPr>
          <p:spPr>
            <a:xfrm rot="1800004">
              <a:off x="5243759" y="1430747"/>
              <a:ext cx="305942" cy="538275"/>
            </a:xfrm>
            <a:custGeom>
              <a:rect b="b" l="l" r="r" t="t"/>
              <a:pathLst>
                <a:path extrusionOk="0" h="468" w="266">
                  <a:moveTo>
                    <a:pt x="266" y="468"/>
                  </a:moveTo>
                  <a:lnTo>
                    <a:pt x="0" y="310"/>
                  </a:lnTo>
                  <a:lnTo>
                    <a:pt x="0" y="310"/>
                  </a:lnTo>
                  <a:lnTo>
                    <a:pt x="0" y="0"/>
                  </a:lnTo>
                  <a:lnTo>
                    <a:pt x="0" y="0"/>
                  </a:lnTo>
                  <a:lnTo>
                    <a:pt x="266" y="159"/>
                  </a:lnTo>
                  <a:lnTo>
                    <a:pt x="266" y="468"/>
                  </a:lnTo>
                  <a:close/>
                </a:path>
              </a:pathLst>
            </a:custGeom>
            <a:gradFill>
              <a:gsLst>
                <a:gs pos="0">
                  <a:srgbClr val="2A444B">
                    <a:alpha val="20000"/>
                  </a:srgbClr>
                </a:gs>
                <a:gs pos="20000">
                  <a:srgbClr val="2A444B">
                    <a:alpha val="20000"/>
                  </a:srgbClr>
                </a:gs>
                <a:gs pos="100000">
                  <a:srgbClr val="B17DF0">
                    <a:alpha val="20000"/>
                  </a:srgbClr>
                </a:gs>
              </a:gsLst>
              <a:lin ang="1980004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76" name="Google Shape;176;p20"/>
            <p:cNvSpPr/>
            <p:nvPr/>
          </p:nvSpPr>
          <p:spPr>
            <a:xfrm rot="1800000">
              <a:off x="5508097" y="1586019"/>
              <a:ext cx="315144" cy="538275"/>
            </a:xfrm>
            <a:custGeom>
              <a:rect b="b" l="l" r="r" t="t"/>
              <a:pathLst>
                <a:path extrusionOk="0" h="468" w="274">
                  <a:moveTo>
                    <a:pt x="274" y="0"/>
                  </a:moveTo>
                  <a:lnTo>
                    <a:pt x="274" y="310"/>
                  </a:lnTo>
                  <a:lnTo>
                    <a:pt x="274" y="310"/>
                  </a:lnTo>
                  <a:lnTo>
                    <a:pt x="0" y="468"/>
                  </a:lnTo>
                  <a:lnTo>
                    <a:pt x="0" y="159"/>
                  </a:lnTo>
                  <a:lnTo>
                    <a:pt x="274" y="0"/>
                  </a:lnTo>
                  <a:lnTo>
                    <a:pt x="274" y="0"/>
                  </a:lnTo>
                  <a:close/>
                </a:path>
              </a:pathLst>
            </a:custGeom>
            <a:gradFill>
              <a:gsLst>
                <a:gs pos="0">
                  <a:srgbClr val="2A444B">
                    <a:alpha val="20000"/>
                  </a:srgbClr>
                </a:gs>
                <a:gs pos="20000">
                  <a:srgbClr val="2A444B">
                    <a:alpha val="20000"/>
                  </a:srgbClr>
                </a:gs>
                <a:gs pos="100000">
                  <a:srgbClr val="B17DF0">
                    <a:alpha val="20000"/>
                  </a:srgbClr>
                </a:gs>
              </a:gsLst>
              <a:lin ang="1800004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7" name="Shape 177"/>
        <p:cNvGrpSpPr/>
        <p:nvPr/>
      </p:nvGrpSpPr>
      <p:grpSpPr>
        <a:xfrm>
          <a:off x="0" y="0"/>
          <a:ext cx="0" cy="0"/>
          <a:chOff x="0" y="0"/>
          <a:chExt cx="0" cy="0"/>
        </a:xfrm>
      </p:grpSpPr>
      <p:sp>
        <p:nvSpPr>
          <p:cNvPr id="178" name="Google Shape;178;p21"/>
          <p:cNvSpPr txBox="1"/>
          <p:nvPr>
            <p:ph idx="10" type="dt"/>
          </p:nvPr>
        </p:nvSpPr>
        <p:spPr>
          <a:xfrm>
            <a:off x="550863" y="6507212"/>
            <a:ext cx="2628900" cy="153900"/>
          </a:xfrm>
          <a:prstGeom prst="rect">
            <a:avLst/>
          </a:prstGeom>
          <a:noFill/>
          <a:ln>
            <a:noFill/>
          </a:ln>
        </p:spPr>
        <p:txBody>
          <a:bodyPr anchorCtr="0" anchor="ctr"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9" name="Google Shape;179;p21"/>
          <p:cNvSpPr txBox="1"/>
          <p:nvPr>
            <p:ph idx="11" type="ftr"/>
          </p:nvPr>
        </p:nvSpPr>
        <p:spPr>
          <a:xfrm>
            <a:off x="3359150" y="6507212"/>
            <a:ext cx="6379200" cy="153900"/>
          </a:xfrm>
          <a:prstGeom prst="rect">
            <a:avLst/>
          </a:prstGeom>
          <a:noFill/>
          <a:ln>
            <a:noFill/>
          </a:ln>
        </p:spPr>
        <p:txBody>
          <a:bodyPr anchorCtr="0" anchor="ctr"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0" name="Google Shape;180;p21"/>
          <p:cNvSpPr txBox="1"/>
          <p:nvPr>
            <p:ph idx="12" type="sldNum"/>
          </p:nvPr>
        </p:nvSpPr>
        <p:spPr>
          <a:xfrm>
            <a:off x="9948863" y="6507212"/>
            <a:ext cx="1692300" cy="153900"/>
          </a:xfrm>
          <a:prstGeom prst="rect">
            <a:avLst/>
          </a:prstGeom>
          <a:noFill/>
          <a:ln>
            <a:noFill/>
          </a:ln>
        </p:spPr>
        <p:txBody>
          <a:bodyPr anchorCtr="0" anchor="ctr" bIns="0" lIns="0" spcFirstLastPara="1" rIns="0" wrap="square" tIns="0">
            <a:sp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rtl="0" algn="l">
              <a:lnSpc>
                <a:spcPct val="89000"/>
              </a:lnSpc>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 name="Google Shape;23;p3"/>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rtl="0" algn="l">
              <a:lnSpc>
                <a:spcPct val="94000"/>
              </a:lnSpc>
              <a:spcBef>
                <a:spcPts val="1000"/>
              </a:spcBef>
              <a:spcAft>
                <a:spcPts val="0"/>
              </a:spcAft>
              <a:buClr>
                <a:schemeClr val="dk2"/>
              </a:buClr>
              <a:buSzPts val="1800"/>
              <a:buChar char="■"/>
              <a:defRPr/>
            </a:lvl1pPr>
            <a:lvl2pPr indent="-342900" lvl="1" marL="914400" rtl="0" algn="l">
              <a:lnSpc>
                <a:spcPct val="94000"/>
              </a:lnSpc>
              <a:spcBef>
                <a:spcPts val="500"/>
              </a:spcBef>
              <a:spcAft>
                <a:spcPts val="0"/>
              </a:spcAft>
              <a:buClr>
                <a:schemeClr val="dk2"/>
              </a:buClr>
              <a:buSzPts val="1800"/>
              <a:buChar char="–"/>
              <a:defRPr/>
            </a:lvl2pPr>
            <a:lvl3pPr indent="-342900" lvl="2" marL="1371600" rtl="0" algn="l">
              <a:lnSpc>
                <a:spcPct val="94000"/>
              </a:lnSpc>
              <a:spcBef>
                <a:spcPts val="500"/>
              </a:spcBef>
              <a:spcAft>
                <a:spcPts val="0"/>
              </a:spcAft>
              <a:buClr>
                <a:schemeClr val="dk2"/>
              </a:buClr>
              <a:buSzPts val="1800"/>
              <a:buChar char="■"/>
              <a:defRPr/>
            </a:lvl3pPr>
            <a:lvl4pPr indent="-342900" lvl="3" marL="1828800" rtl="0" algn="l">
              <a:lnSpc>
                <a:spcPct val="94000"/>
              </a:lnSpc>
              <a:spcBef>
                <a:spcPts val="500"/>
              </a:spcBef>
              <a:spcAft>
                <a:spcPts val="0"/>
              </a:spcAft>
              <a:buClr>
                <a:schemeClr val="dk2"/>
              </a:buClr>
              <a:buSzPts val="1800"/>
              <a:buChar char="–"/>
              <a:defRPr/>
            </a:lvl4pPr>
            <a:lvl5pPr indent="-342900" lvl="4" marL="2286000" rtl="0" algn="l">
              <a:lnSpc>
                <a:spcPct val="94000"/>
              </a:lnSpc>
              <a:spcBef>
                <a:spcPts val="500"/>
              </a:spcBef>
              <a:spcAft>
                <a:spcPts val="0"/>
              </a:spcAft>
              <a:buClr>
                <a:schemeClr val="dk2"/>
              </a:buClr>
              <a:buSzPts val="1800"/>
              <a:buChar char="■"/>
              <a:defRPr/>
            </a:lvl5pPr>
            <a:lvl6pPr indent="-342900" lvl="5" marL="2743200" rtl="0" algn="l">
              <a:lnSpc>
                <a:spcPct val="94000"/>
              </a:lnSpc>
              <a:spcBef>
                <a:spcPts val="500"/>
              </a:spcBef>
              <a:spcAft>
                <a:spcPts val="0"/>
              </a:spcAft>
              <a:buClr>
                <a:schemeClr val="dk2"/>
              </a:buClr>
              <a:buSzPts val="1800"/>
              <a:buChar char="–"/>
              <a:defRPr/>
            </a:lvl6pPr>
            <a:lvl7pPr indent="-342900" lvl="6" marL="3200400" rtl="0" algn="l">
              <a:lnSpc>
                <a:spcPct val="94000"/>
              </a:lnSpc>
              <a:spcBef>
                <a:spcPts val="500"/>
              </a:spcBef>
              <a:spcAft>
                <a:spcPts val="0"/>
              </a:spcAft>
              <a:buClr>
                <a:schemeClr val="dk2"/>
              </a:buClr>
              <a:buSzPts val="1800"/>
              <a:buChar char="■"/>
              <a:defRPr/>
            </a:lvl7pPr>
            <a:lvl8pPr indent="-342900" lvl="7" marL="3657600" rtl="0" algn="l">
              <a:lnSpc>
                <a:spcPct val="94000"/>
              </a:lnSpc>
              <a:spcBef>
                <a:spcPts val="500"/>
              </a:spcBef>
              <a:spcAft>
                <a:spcPts val="0"/>
              </a:spcAft>
              <a:buClr>
                <a:schemeClr val="dk2"/>
              </a:buClr>
              <a:buSzPts val="1800"/>
              <a:buChar char="–"/>
              <a:defRPr/>
            </a:lvl8pPr>
            <a:lvl9pPr indent="-342900" lvl="8" marL="4114800" rtl="0" algn="l">
              <a:lnSpc>
                <a:spcPct val="94000"/>
              </a:lnSpc>
              <a:spcBef>
                <a:spcPts val="500"/>
              </a:spcBef>
              <a:spcAft>
                <a:spcPts val="200"/>
              </a:spcAft>
              <a:buClr>
                <a:schemeClr val="dk2"/>
              </a:buClr>
              <a:buSzPts val="1800"/>
              <a:buChar char="■"/>
              <a:defRPr/>
            </a:lvl9pPr>
          </a:lstStyle>
          <a:p/>
        </p:txBody>
      </p:sp>
      <p:sp>
        <p:nvSpPr>
          <p:cNvPr id="24" name="Google Shape;24;p3"/>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 name="Google Shape;25;p3"/>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 name="Google Shape;26;p3"/>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1" name="Shape 181"/>
        <p:cNvGrpSpPr/>
        <p:nvPr/>
      </p:nvGrpSpPr>
      <p:grpSpPr>
        <a:xfrm>
          <a:off x="0" y="0"/>
          <a:ext cx="0" cy="0"/>
          <a:chOff x="0" y="0"/>
          <a:chExt cx="0" cy="0"/>
        </a:xfrm>
      </p:grpSpPr>
      <p:grpSp>
        <p:nvGrpSpPr>
          <p:cNvPr id="182" name="Google Shape;182;p22"/>
          <p:cNvGrpSpPr/>
          <p:nvPr/>
        </p:nvGrpSpPr>
        <p:grpSpPr>
          <a:xfrm>
            <a:off x="220890" y="4984670"/>
            <a:ext cx="897877" cy="934082"/>
            <a:chOff x="5129685" y="1232940"/>
            <a:chExt cx="897877" cy="934082"/>
          </a:xfrm>
        </p:grpSpPr>
        <p:sp>
          <p:nvSpPr>
            <p:cNvPr id="183" name="Google Shape;183;p22"/>
            <p:cNvSpPr/>
            <p:nvPr/>
          </p:nvSpPr>
          <p:spPr>
            <a:xfrm rot="1800000">
              <a:off x="5356930" y="1363788"/>
              <a:ext cx="621086" cy="364601"/>
            </a:xfrm>
            <a:custGeom>
              <a:rect b="b" l="l" r="r" t="t"/>
              <a:pathLst>
                <a:path extrusionOk="0" h="317" w="540">
                  <a:moveTo>
                    <a:pt x="266" y="0"/>
                  </a:moveTo>
                  <a:lnTo>
                    <a:pt x="0" y="158"/>
                  </a:lnTo>
                  <a:lnTo>
                    <a:pt x="266" y="317"/>
                  </a:lnTo>
                  <a:lnTo>
                    <a:pt x="540" y="158"/>
                  </a:lnTo>
                  <a:lnTo>
                    <a:pt x="266" y="0"/>
                  </a:lnTo>
                  <a:close/>
                </a:path>
              </a:pathLst>
            </a:custGeom>
            <a:gradFill>
              <a:gsLst>
                <a:gs pos="0">
                  <a:srgbClr val="2A444B">
                    <a:alpha val="20000"/>
                  </a:srgbClr>
                </a:gs>
                <a:gs pos="20000">
                  <a:srgbClr val="2A444B">
                    <a:alpha val="20000"/>
                  </a:srgbClr>
                </a:gs>
                <a:gs pos="100000">
                  <a:srgbClr val="B17DF0">
                    <a:alpha val="2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84" name="Google Shape;184;p22"/>
            <p:cNvSpPr/>
            <p:nvPr/>
          </p:nvSpPr>
          <p:spPr>
            <a:xfrm rot="1800004">
              <a:off x="5243759" y="1430747"/>
              <a:ext cx="305942" cy="538275"/>
            </a:xfrm>
            <a:custGeom>
              <a:rect b="b" l="l" r="r" t="t"/>
              <a:pathLst>
                <a:path extrusionOk="0" h="468" w="266">
                  <a:moveTo>
                    <a:pt x="266" y="468"/>
                  </a:moveTo>
                  <a:lnTo>
                    <a:pt x="0" y="310"/>
                  </a:lnTo>
                  <a:lnTo>
                    <a:pt x="0" y="310"/>
                  </a:lnTo>
                  <a:lnTo>
                    <a:pt x="0" y="0"/>
                  </a:lnTo>
                  <a:lnTo>
                    <a:pt x="0" y="0"/>
                  </a:lnTo>
                  <a:lnTo>
                    <a:pt x="266" y="159"/>
                  </a:lnTo>
                  <a:lnTo>
                    <a:pt x="266" y="468"/>
                  </a:lnTo>
                  <a:close/>
                </a:path>
              </a:pathLst>
            </a:custGeom>
            <a:gradFill>
              <a:gsLst>
                <a:gs pos="0">
                  <a:srgbClr val="2A444B">
                    <a:alpha val="20000"/>
                  </a:srgbClr>
                </a:gs>
                <a:gs pos="20000">
                  <a:srgbClr val="2A444B">
                    <a:alpha val="20000"/>
                  </a:srgbClr>
                </a:gs>
                <a:gs pos="100000">
                  <a:srgbClr val="B17DF0">
                    <a:alpha val="20000"/>
                  </a:srgbClr>
                </a:gs>
              </a:gsLst>
              <a:lin ang="1980004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85" name="Google Shape;185;p22"/>
            <p:cNvSpPr/>
            <p:nvPr/>
          </p:nvSpPr>
          <p:spPr>
            <a:xfrm rot="1800000">
              <a:off x="5508097" y="1586019"/>
              <a:ext cx="315144" cy="538275"/>
            </a:xfrm>
            <a:custGeom>
              <a:rect b="b" l="l" r="r" t="t"/>
              <a:pathLst>
                <a:path extrusionOk="0" h="468" w="274">
                  <a:moveTo>
                    <a:pt x="274" y="0"/>
                  </a:moveTo>
                  <a:lnTo>
                    <a:pt x="274" y="310"/>
                  </a:lnTo>
                  <a:lnTo>
                    <a:pt x="274" y="310"/>
                  </a:lnTo>
                  <a:lnTo>
                    <a:pt x="0" y="468"/>
                  </a:lnTo>
                  <a:lnTo>
                    <a:pt x="0" y="159"/>
                  </a:lnTo>
                  <a:lnTo>
                    <a:pt x="274" y="0"/>
                  </a:lnTo>
                  <a:lnTo>
                    <a:pt x="274" y="0"/>
                  </a:lnTo>
                  <a:close/>
                </a:path>
              </a:pathLst>
            </a:custGeom>
            <a:gradFill>
              <a:gsLst>
                <a:gs pos="0">
                  <a:srgbClr val="2A444B">
                    <a:alpha val="20000"/>
                  </a:srgbClr>
                </a:gs>
                <a:gs pos="20000">
                  <a:srgbClr val="2A444B">
                    <a:alpha val="20000"/>
                  </a:srgbClr>
                </a:gs>
                <a:gs pos="100000">
                  <a:srgbClr val="B17DF0">
                    <a:alpha val="20000"/>
                  </a:srgbClr>
                </a:gs>
              </a:gsLst>
              <a:lin ang="1800004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186" name="Google Shape;186;p22"/>
          <p:cNvSpPr txBox="1"/>
          <p:nvPr>
            <p:ph type="title"/>
          </p:nvPr>
        </p:nvSpPr>
        <p:spPr>
          <a:xfrm>
            <a:off x="550863" y="575409"/>
            <a:ext cx="4500600" cy="984900"/>
          </a:xfrm>
          <a:prstGeom prst="rect">
            <a:avLst/>
          </a:prstGeom>
          <a:noFill/>
          <a:ln>
            <a:noFill/>
          </a:ln>
        </p:spPr>
        <p:txBody>
          <a:bodyPr anchorCtr="0" anchor="t" bIns="0" lIns="0" spcFirstLastPara="1" rIns="0" wrap="square" tIns="0">
            <a:normAutofit/>
          </a:bodyPr>
          <a:lstStyle>
            <a:lvl1pPr lvl="0" rtl="0" algn="l">
              <a:lnSpc>
                <a:spcPct val="100000"/>
              </a:lnSpc>
              <a:spcBef>
                <a:spcPts val="0"/>
              </a:spcBef>
              <a:spcAft>
                <a:spcPts val="0"/>
              </a:spcAft>
              <a:buClr>
                <a:schemeClr val="lt1"/>
              </a:buClr>
              <a:buSzPts val="3200"/>
              <a:buFont typeface="Avenir"/>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7" name="Google Shape;187;p22"/>
          <p:cNvSpPr/>
          <p:nvPr>
            <p:ph idx="2" type="pic"/>
          </p:nvPr>
        </p:nvSpPr>
        <p:spPr>
          <a:xfrm>
            <a:off x="5267324" y="575409"/>
            <a:ext cx="6373800" cy="5733300"/>
          </a:xfrm>
          <a:prstGeom prst="rect">
            <a:avLst/>
          </a:prstGeom>
          <a:noFill/>
          <a:ln>
            <a:noFill/>
          </a:ln>
        </p:spPr>
      </p:sp>
      <p:sp>
        <p:nvSpPr>
          <p:cNvPr id="188" name="Google Shape;188;p22"/>
          <p:cNvSpPr txBox="1"/>
          <p:nvPr>
            <p:ph idx="1" type="body"/>
          </p:nvPr>
        </p:nvSpPr>
        <p:spPr>
          <a:xfrm>
            <a:off x="550863" y="1776195"/>
            <a:ext cx="4500600" cy="4532400"/>
          </a:xfrm>
          <a:prstGeom prst="rect">
            <a:avLst/>
          </a:prstGeom>
          <a:noFill/>
          <a:ln>
            <a:noFill/>
          </a:ln>
        </p:spPr>
        <p:txBody>
          <a:bodyPr anchorCtr="0" anchor="t" bIns="0" lIns="0" spcFirstLastPara="1" rIns="0" wrap="square" tIns="0">
            <a:normAutofit/>
          </a:bodyPr>
          <a:lstStyle>
            <a:lvl1pPr indent="-228600" lvl="0" marL="457200" rtl="0" algn="l">
              <a:lnSpc>
                <a:spcPct val="110000"/>
              </a:lnSpc>
              <a:spcBef>
                <a:spcPts val="1000"/>
              </a:spcBef>
              <a:spcAft>
                <a:spcPts val="0"/>
              </a:spcAft>
              <a:buClr>
                <a:schemeClr val="lt1"/>
              </a:buClr>
              <a:buSzPts val="1600"/>
              <a:buNone/>
              <a:defRPr sz="1600"/>
            </a:lvl1pPr>
            <a:lvl2pPr indent="-228600" lvl="1" marL="914400" rtl="0" algn="l">
              <a:lnSpc>
                <a:spcPct val="110000"/>
              </a:lnSpc>
              <a:spcBef>
                <a:spcPts val="800"/>
              </a:spcBef>
              <a:spcAft>
                <a:spcPts val="0"/>
              </a:spcAft>
              <a:buClr>
                <a:schemeClr val="lt1"/>
              </a:buClr>
              <a:buSzPts val="1400"/>
              <a:buNone/>
              <a:defRPr sz="1400"/>
            </a:lvl2pPr>
            <a:lvl3pPr indent="-228600" lvl="2" marL="1371600" rtl="0" algn="l">
              <a:lnSpc>
                <a:spcPct val="110000"/>
              </a:lnSpc>
              <a:spcBef>
                <a:spcPts val="800"/>
              </a:spcBef>
              <a:spcAft>
                <a:spcPts val="0"/>
              </a:spcAft>
              <a:buClr>
                <a:schemeClr val="lt1"/>
              </a:buClr>
              <a:buSzPts val="1200"/>
              <a:buNone/>
              <a:defRPr sz="1200"/>
            </a:lvl3pPr>
            <a:lvl4pPr indent="-228600" lvl="3" marL="1828800" rtl="0" algn="l">
              <a:lnSpc>
                <a:spcPct val="110000"/>
              </a:lnSpc>
              <a:spcBef>
                <a:spcPts val="800"/>
              </a:spcBef>
              <a:spcAft>
                <a:spcPts val="0"/>
              </a:spcAft>
              <a:buClr>
                <a:schemeClr val="lt1"/>
              </a:buClr>
              <a:buSzPts val="1000"/>
              <a:buNone/>
              <a:defRPr sz="1000"/>
            </a:lvl4pPr>
            <a:lvl5pPr indent="-228600" lvl="4" marL="2286000" rtl="0" algn="l">
              <a:lnSpc>
                <a:spcPct val="110000"/>
              </a:lnSpc>
              <a:spcBef>
                <a:spcPts val="800"/>
              </a:spcBef>
              <a:spcAft>
                <a:spcPts val="0"/>
              </a:spcAft>
              <a:buClr>
                <a:schemeClr val="lt1"/>
              </a:buClr>
              <a:buSzPts val="1000"/>
              <a:buNone/>
              <a:defRPr sz="1000"/>
            </a:lvl5pPr>
            <a:lvl6pPr indent="-228600" lvl="5" marL="2743200" rtl="0" algn="l">
              <a:lnSpc>
                <a:spcPct val="90000"/>
              </a:lnSpc>
              <a:spcBef>
                <a:spcPts val="800"/>
              </a:spcBef>
              <a:spcAft>
                <a:spcPts val="0"/>
              </a:spcAft>
              <a:buClr>
                <a:schemeClr val="lt1"/>
              </a:buClr>
              <a:buSzPts val="1000"/>
              <a:buNone/>
              <a:defRPr sz="1000"/>
            </a:lvl6pPr>
            <a:lvl7pPr indent="-228600" lvl="6" marL="3200400" rtl="0" algn="l">
              <a:lnSpc>
                <a:spcPct val="90000"/>
              </a:lnSpc>
              <a:spcBef>
                <a:spcPts val="500"/>
              </a:spcBef>
              <a:spcAft>
                <a:spcPts val="0"/>
              </a:spcAft>
              <a:buClr>
                <a:schemeClr val="lt1"/>
              </a:buClr>
              <a:buSzPts val="1000"/>
              <a:buNone/>
              <a:defRPr sz="1000"/>
            </a:lvl7pPr>
            <a:lvl8pPr indent="-228600" lvl="7" marL="3657600" rtl="0" algn="l">
              <a:lnSpc>
                <a:spcPct val="90000"/>
              </a:lnSpc>
              <a:spcBef>
                <a:spcPts val="500"/>
              </a:spcBef>
              <a:spcAft>
                <a:spcPts val="0"/>
              </a:spcAft>
              <a:buClr>
                <a:schemeClr val="lt1"/>
              </a:buClr>
              <a:buSzPts val="1000"/>
              <a:buNone/>
              <a:defRPr sz="1000"/>
            </a:lvl8pPr>
            <a:lvl9pPr indent="-228600" lvl="8" marL="4114800" rtl="0" algn="l">
              <a:lnSpc>
                <a:spcPct val="90000"/>
              </a:lnSpc>
              <a:spcBef>
                <a:spcPts val="500"/>
              </a:spcBef>
              <a:spcAft>
                <a:spcPts val="0"/>
              </a:spcAft>
              <a:buClr>
                <a:schemeClr val="lt1"/>
              </a:buClr>
              <a:buSzPts val="1000"/>
              <a:buNone/>
              <a:defRPr sz="1000"/>
            </a:lvl9pPr>
          </a:lstStyle>
          <a:p/>
        </p:txBody>
      </p:sp>
      <p:sp>
        <p:nvSpPr>
          <p:cNvPr id="189" name="Google Shape;189;p22"/>
          <p:cNvSpPr txBox="1"/>
          <p:nvPr>
            <p:ph idx="10" type="dt"/>
          </p:nvPr>
        </p:nvSpPr>
        <p:spPr>
          <a:xfrm>
            <a:off x="550863" y="6507212"/>
            <a:ext cx="2628900" cy="153900"/>
          </a:xfrm>
          <a:prstGeom prst="rect">
            <a:avLst/>
          </a:prstGeom>
          <a:noFill/>
          <a:ln>
            <a:noFill/>
          </a:ln>
        </p:spPr>
        <p:txBody>
          <a:bodyPr anchorCtr="0" anchor="ctr"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0" name="Google Shape;190;p22"/>
          <p:cNvSpPr txBox="1"/>
          <p:nvPr>
            <p:ph idx="11" type="ftr"/>
          </p:nvPr>
        </p:nvSpPr>
        <p:spPr>
          <a:xfrm>
            <a:off x="3359150" y="6507212"/>
            <a:ext cx="6379200" cy="153900"/>
          </a:xfrm>
          <a:prstGeom prst="rect">
            <a:avLst/>
          </a:prstGeom>
          <a:noFill/>
          <a:ln>
            <a:noFill/>
          </a:ln>
        </p:spPr>
        <p:txBody>
          <a:bodyPr anchorCtr="0" anchor="ctr"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1" name="Google Shape;191;p22"/>
          <p:cNvSpPr txBox="1"/>
          <p:nvPr>
            <p:ph idx="12" type="sldNum"/>
          </p:nvPr>
        </p:nvSpPr>
        <p:spPr>
          <a:xfrm>
            <a:off x="9948863" y="6507212"/>
            <a:ext cx="1692300" cy="153900"/>
          </a:xfrm>
          <a:prstGeom prst="rect">
            <a:avLst/>
          </a:prstGeom>
          <a:noFill/>
          <a:ln>
            <a:noFill/>
          </a:ln>
        </p:spPr>
        <p:txBody>
          <a:bodyPr anchorCtr="0" anchor="ctr" bIns="0" lIns="0" spcFirstLastPara="1" rIns="0" wrap="square" tIns="0">
            <a:sp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2" name="Shape 192"/>
        <p:cNvGrpSpPr/>
        <p:nvPr/>
      </p:nvGrpSpPr>
      <p:grpSpPr>
        <a:xfrm>
          <a:off x="0" y="0"/>
          <a:ext cx="0" cy="0"/>
          <a:chOff x="0" y="0"/>
          <a:chExt cx="0" cy="0"/>
        </a:xfrm>
      </p:grpSpPr>
      <p:sp>
        <p:nvSpPr>
          <p:cNvPr id="193" name="Google Shape;193;p23"/>
          <p:cNvSpPr txBox="1"/>
          <p:nvPr>
            <p:ph type="title"/>
          </p:nvPr>
        </p:nvSpPr>
        <p:spPr>
          <a:xfrm>
            <a:off x="550862" y="503906"/>
            <a:ext cx="11090400" cy="1333200"/>
          </a:xfrm>
          <a:prstGeom prst="rect">
            <a:avLst/>
          </a:prstGeom>
          <a:noFill/>
          <a:ln>
            <a:noFill/>
          </a:ln>
        </p:spPr>
        <p:txBody>
          <a:bodyPr anchorCtr="0" anchor="t" bIns="0" lIns="0" spcFirstLastPara="1" rIns="0" wrap="square" tIns="0">
            <a:normAutofit/>
          </a:bodyPr>
          <a:lstStyle>
            <a:lvl1pPr lvl="0" rtl="0" algn="l">
              <a:lnSpc>
                <a:spcPct val="100000"/>
              </a:lnSpc>
              <a:spcBef>
                <a:spcPts val="0"/>
              </a:spcBef>
              <a:spcAft>
                <a:spcPts val="0"/>
              </a:spcAft>
              <a:buClr>
                <a:schemeClr val="lt1"/>
              </a:buClr>
              <a:buSzPts val="4800"/>
              <a:buFont typeface="Avenir"/>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4" name="Google Shape;194;p23"/>
          <p:cNvSpPr txBox="1"/>
          <p:nvPr>
            <p:ph idx="1" type="body"/>
          </p:nvPr>
        </p:nvSpPr>
        <p:spPr>
          <a:xfrm rot="5400000">
            <a:off x="4107213" y="-1442488"/>
            <a:ext cx="3978900" cy="11091600"/>
          </a:xfrm>
          <a:prstGeom prst="rect">
            <a:avLst/>
          </a:prstGeom>
          <a:noFill/>
          <a:ln>
            <a:noFill/>
          </a:ln>
        </p:spPr>
        <p:txBody>
          <a:bodyPr anchorCtr="0" anchor="t" bIns="0" lIns="0" spcFirstLastPara="1" rIns="0" wrap="square" tIns="0">
            <a:normAutofit/>
          </a:bodyPr>
          <a:lstStyle>
            <a:lvl1pPr indent="-342900" lvl="0" marL="457200" rtl="0" algn="l">
              <a:lnSpc>
                <a:spcPct val="110000"/>
              </a:lnSpc>
              <a:spcBef>
                <a:spcPts val="1000"/>
              </a:spcBef>
              <a:spcAft>
                <a:spcPts val="0"/>
              </a:spcAft>
              <a:buClr>
                <a:schemeClr val="lt1"/>
              </a:buClr>
              <a:buSzPts val="1800"/>
              <a:buChar char="•"/>
              <a:defRPr/>
            </a:lvl1pPr>
            <a:lvl2pPr indent="-342900" lvl="1" marL="914400" rtl="0" algn="l">
              <a:lnSpc>
                <a:spcPct val="110000"/>
              </a:lnSpc>
              <a:spcBef>
                <a:spcPts val="800"/>
              </a:spcBef>
              <a:spcAft>
                <a:spcPts val="0"/>
              </a:spcAft>
              <a:buClr>
                <a:schemeClr val="lt1"/>
              </a:buClr>
              <a:buSzPts val="1800"/>
              <a:buChar char="•"/>
              <a:defRPr/>
            </a:lvl2pPr>
            <a:lvl3pPr indent="-342900" lvl="2" marL="1371600" rtl="0" algn="l">
              <a:lnSpc>
                <a:spcPct val="110000"/>
              </a:lnSpc>
              <a:spcBef>
                <a:spcPts val="800"/>
              </a:spcBef>
              <a:spcAft>
                <a:spcPts val="0"/>
              </a:spcAft>
              <a:buClr>
                <a:schemeClr val="lt1"/>
              </a:buClr>
              <a:buSzPts val="1800"/>
              <a:buChar char="•"/>
              <a:defRPr/>
            </a:lvl3pPr>
            <a:lvl4pPr indent="-342900" lvl="3" marL="1828800" rtl="0" algn="l">
              <a:lnSpc>
                <a:spcPct val="110000"/>
              </a:lnSpc>
              <a:spcBef>
                <a:spcPts val="800"/>
              </a:spcBef>
              <a:spcAft>
                <a:spcPts val="0"/>
              </a:spcAft>
              <a:buClr>
                <a:schemeClr val="lt1"/>
              </a:buClr>
              <a:buSzPts val="1800"/>
              <a:buChar char="•"/>
              <a:defRPr/>
            </a:lvl4pPr>
            <a:lvl5pPr indent="-342900" lvl="4" marL="2286000" rtl="0" algn="l">
              <a:lnSpc>
                <a:spcPct val="110000"/>
              </a:lnSpc>
              <a:spcBef>
                <a:spcPts val="800"/>
              </a:spcBef>
              <a:spcAft>
                <a:spcPts val="0"/>
              </a:spcAft>
              <a:buClr>
                <a:schemeClr val="lt1"/>
              </a:buClr>
              <a:buSzPts val="1800"/>
              <a:buChar char="•"/>
              <a:defRPr/>
            </a:lvl5pPr>
            <a:lvl6pPr indent="-342900" lvl="5" marL="2743200" rtl="0" algn="l">
              <a:lnSpc>
                <a:spcPct val="90000"/>
              </a:lnSpc>
              <a:spcBef>
                <a:spcPts val="8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195" name="Google Shape;195;p23"/>
          <p:cNvSpPr txBox="1"/>
          <p:nvPr>
            <p:ph idx="10" type="dt"/>
          </p:nvPr>
        </p:nvSpPr>
        <p:spPr>
          <a:xfrm>
            <a:off x="550863" y="6507212"/>
            <a:ext cx="2628900" cy="153900"/>
          </a:xfrm>
          <a:prstGeom prst="rect">
            <a:avLst/>
          </a:prstGeom>
          <a:noFill/>
          <a:ln>
            <a:noFill/>
          </a:ln>
        </p:spPr>
        <p:txBody>
          <a:bodyPr anchorCtr="0" anchor="ctr"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6" name="Google Shape;196;p23"/>
          <p:cNvSpPr txBox="1"/>
          <p:nvPr>
            <p:ph idx="11" type="ftr"/>
          </p:nvPr>
        </p:nvSpPr>
        <p:spPr>
          <a:xfrm>
            <a:off x="3359150" y="6507212"/>
            <a:ext cx="6379200" cy="153900"/>
          </a:xfrm>
          <a:prstGeom prst="rect">
            <a:avLst/>
          </a:prstGeom>
          <a:noFill/>
          <a:ln>
            <a:noFill/>
          </a:ln>
        </p:spPr>
        <p:txBody>
          <a:bodyPr anchorCtr="0" anchor="ctr"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7" name="Google Shape;197;p23"/>
          <p:cNvSpPr txBox="1"/>
          <p:nvPr>
            <p:ph idx="12" type="sldNum"/>
          </p:nvPr>
        </p:nvSpPr>
        <p:spPr>
          <a:xfrm>
            <a:off x="9948863" y="6507212"/>
            <a:ext cx="1692300" cy="153900"/>
          </a:xfrm>
          <a:prstGeom prst="rect">
            <a:avLst/>
          </a:prstGeom>
          <a:noFill/>
          <a:ln>
            <a:noFill/>
          </a:ln>
        </p:spPr>
        <p:txBody>
          <a:bodyPr anchorCtr="0" anchor="ctr" bIns="0" lIns="0" spcFirstLastPara="1" rIns="0" wrap="square" tIns="0">
            <a:sp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8" name="Shape 198"/>
        <p:cNvGrpSpPr/>
        <p:nvPr/>
      </p:nvGrpSpPr>
      <p:grpSpPr>
        <a:xfrm>
          <a:off x="0" y="0"/>
          <a:ext cx="0" cy="0"/>
          <a:chOff x="0" y="0"/>
          <a:chExt cx="0" cy="0"/>
        </a:xfrm>
      </p:grpSpPr>
      <p:sp>
        <p:nvSpPr>
          <p:cNvPr id="199" name="Google Shape;199;p24"/>
          <p:cNvSpPr txBox="1"/>
          <p:nvPr>
            <p:ph type="title"/>
          </p:nvPr>
        </p:nvSpPr>
        <p:spPr>
          <a:xfrm rot="5400000">
            <a:off x="7133400" y="1956625"/>
            <a:ext cx="5811900" cy="2628900"/>
          </a:xfrm>
          <a:prstGeom prst="rect">
            <a:avLst/>
          </a:prstGeom>
          <a:noFill/>
          <a:ln>
            <a:noFill/>
          </a:ln>
        </p:spPr>
        <p:txBody>
          <a:bodyPr anchorCtr="0" anchor="t" bIns="0" lIns="0" spcFirstLastPara="1" rIns="0" wrap="square" tIns="0">
            <a:normAutofit/>
          </a:bodyPr>
          <a:lstStyle>
            <a:lvl1pPr lvl="0" rtl="0" algn="l">
              <a:lnSpc>
                <a:spcPct val="10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0" name="Google Shape;200;p24"/>
          <p:cNvSpPr txBox="1"/>
          <p:nvPr>
            <p:ph idx="1" type="body"/>
          </p:nvPr>
        </p:nvSpPr>
        <p:spPr>
          <a:xfrm rot="5400000">
            <a:off x="1799400" y="-596075"/>
            <a:ext cx="5811900" cy="7734300"/>
          </a:xfrm>
          <a:prstGeom prst="rect">
            <a:avLst/>
          </a:prstGeom>
          <a:noFill/>
          <a:ln>
            <a:noFill/>
          </a:ln>
        </p:spPr>
        <p:txBody>
          <a:bodyPr anchorCtr="0" anchor="t" bIns="0" lIns="0" spcFirstLastPara="1" rIns="0" wrap="square" tIns="0">
            <a:normAutofit/>
          </a:bodyPr>
          <a:lstStyle>
            <a:lvl1pPr indent="-342900" lvl="0" marL="457200" rtl="0" algn="l">
              <a:lnSpc>
                <a:spcPct val="110000"/>
              </a:lnSpc>
              <a:spcBef>
                <a:spcPts val="1000"/>
              </a:spcBef>
              <a:spcAft>
                <a:spcPts val="0"/>
              </a:spcAft>
              <a:buClr>
                <a:schemeClr val="lt1"/>
              </a:buClr>
              <a:buSzPts val="1800"/>
              <a:buChar char="•"/>
              <a:defRPr/>
            </a:lvl1pPr>
            <a:lvl2pPr indent="-342900" lvl="1" marL="914400" rtl="0" algn="l">
              <a:lnSpc>
                <a:spcPct val="110000"/>
              </a:lnSpc>
              <a:spcBef>
                <a:spcPts val="800"/>
              </a:spcBef>
              <a:spcAft>
                <a:spcPts val="0"/>
              </a:spcAft>
              <a:buClr>
                <a:schemeClr val="lt1"/>
              </a:buClr>
              <a:buSzPts val="1800"/>
              <a:buChar char="•"/>
              <a:defRPr/>
            </a:lvl2pPr>
            <a:lvl3pPr indent="-342900" lvl="2" marL="1371600" rtl="0" algn="l">
              <a:lnSpc>
                <a:spcPct val="110000"/>
              </a:lnSpc>
              <a:spcBef>
                <a:spcPts val="800"/>
              </a:spcBef>
              <a:spcAft>
                <a:spcPts val="0"/>
              </a:spcAft>
              <a:buClr>
                <a:schemeClr val="lt1"/>
              </a:buClr>
              <a:buSzPts val="1800"/>
              <a:buChar char="•"/>
              <a:defRPr/>
            </a:lvl3pPr>
            <a:lvl4pPr indent="-342900" lvl="3" marL="1828800" rtl="0" algn="l">
              <a:lnSpc>
                <a:spcPct val="110000"/>
              </a:lnSpc>
              <a:spcBef>
                <a:spcPts val="800"/>
              </a:spcBef>
              <a:spcAft>
                <a:spcPts val="0"/>
              </a:spcAft>
              <a:buClr>
                <a:schemeClr val="lt1"/>
              </a:buClr>
              <a:buSzPts val="1800"/>
              <a:buChar char="•"/>
              <a:defRPr/>
            </a:lvl4pPr>
            <a:lvl5pPr indent="-342900" lvl="4" marL="2286000" rtl="0" algn="l">
              <a:lnSpc>
                <a:spcPct val="110000"/>
              </a:lnSpc>
              <a:spcBef>
                <a:spcPts val="800"/>
              </a:spcBef>
              <a:spcAft>
                <a:spcPts val="0"/>
              </a:spcAft>
              <a:buClr>
                <a:schemeClr val="lt1"/>
              </a:buClr>
              <a:buSzPts val="1800"/>
              <a:buChar char="•"/>
              <a:defRPr/>
            </a:lvl5pPr>
            <a:lvl6pPr indent="-342900" lvl="5" marL="2743200" rtl="0" algn="l">
              <a:lnSpc>
                <a:spcPct val="90000"/>
              </a:lnSpc>
              <a:spcBef>
                <a:spcPts val="8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201" name="Google Shape;201;p24"/>
          <p:cNvSpPr txBox="1"/>
          <p:nvPr>
            <p:ph idx="10" type="dt"/>
          </p:nvPr>
        </p:nvSpPr>
        <p:spPr>
          <a:xfrm>
            <a:off x="550863" y="6507212"/>
            <a:ext cx="2628900" cy="153900"/>
          </a:xfrm>
          <a:prstGeom prst="rect">
            <a:avLst/>
          </a:prstGeom>
          <a:noFill/>
          <a:ln>
            <a:noFill/>
          </a:ln>
        </p:spPr>
        <p:txBody>
          <a:bodyPr anchorCtr="0" anchor="ctr"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2" name="Google Shape;202;p24"/>
          <p:cNvSpPr txBox="1"/>
          <p:nvPr>
            <p:ph idx="11" type="ftr"/>
          </p:nvPr>
        </p:nvSpPr>
        <p:spPr>
          <a:xfrm>
            <a:off x="3359150" y="6507212"/>
            <a:ext cx="6379200" cy="153900"/>
          </a:xfrm>
          <a:prstGeom prst="rect">
            <a:avLst/>
          </a:prstGeom>
          <a:noFill/>
          <a:ln>
            <a:noFill/>
          </a:ln>
        </p:spPr>
        <p:txBody>
          <a:bodyPr anchorCtr="0" anchor="ctr"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3" name="Google Shape;203;p24"/>
          <p:cNvSpPr txBox="1"/>
          <p:nvPr>
            <p:ph idx="12" type="sldNum"/>
          </p:nvPr>
        </p:nvSpPr>
        <p:spPr>
          <a:xfrm>
            <a:off x="9948863" y="6507212"/>
            <a:ext cx="1692300" cy="153900"/>
          </a:xfrm>
          <a:prstGeom prst="rect">
            <a:avLst/>
          </a:prstGeom>
          <a:noFill/>
          <a:ln>
            <a:noFill/>
          </a:ln>
        </p:spPr>
        <p:txBody>
          <a:bodyPr anchorCtr="0" anchor="ctr" bIns="0" lIns="0" spcFirstLastPara="1" rIns="0" wrap="square" tIns="0">
            <a:sp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208" name="Shape 208"/>
        <p:cNvGrpSpPr/>
        <p:nvPr/>
      </p:nvGrpSpPr>
      <p:grpSpPr>
        <a:xfrm>
          <a:off x="0" y="0"/>
          <a:ext cx="0" cy="0"/>
          <a:chOff x="0" y="0"/>
          <a:chExt cx="0" cy="0"/>
        </a:xfrm>
      </p:grpSpPr>
      <p:grpSp>
        <p:nvGrpSpPr>
          <p:cNvPr id="209" name="Google Shape;209;p26"/>
          <p:cNvGrpSpPr/>
          <p:nvPr/>
        </p:nvGrpSpPr>
        <p:grpSpPr>
          <a:xfrm>
            <a:off x="8130968" y="7"/>
            <a:ext cx="4060732" cy="2707359"/>
            <a:chOff x="6098378" y="5"/>
            <a:chExt cx="3045625" cy="2030570"/>
          </a:xfrm>
        </p:grpSpPr>
        <p:sp>
          <p:nvSpPr>
            <p:cNvPr id="210" name="Google Shape;210;p26"/>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 name="Google Shape;211;p26"/>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2" name="Google Shape;212;p26"/>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3" name="Google Shape;213;p26"/>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4" name="Google Shape;214;p26"/>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15" name="Google Shape;215;p26"/>
          <p:cNvSpPr txBox="1"/>
          <p:nvPr>
            <p:ph type="ctrTitle"/>
          </p:nvPr>
        </p:nvSpPr>
        <p:spPr>
          <a:xfrm>
            <a:off x="797467" y="2366963"/>
            <a:ext cx="10962900" cy="1118400"/>
          </a:xfrm>
          <a:prstGeom prst="rect">
            <a:avLst/>
          </a:prstGeom>
        </p:spPr>
        <p:txBody>
          <a:bodyPr anchorCtr="0" anchor="b" bIns="121900" lIns="121900" spcFirstLastPara="1" rIns="121900" wrap="square" tIns="121900">
            <a:noAutofit/>
          </a:bodyPr>
          <a:lstStyle>
            <a:lvl1pPr lvl="0" rtl="0">
              <a:spcBef>
                <a:spcPts val="0"/>
              </a:spcBef>
              <a:spcAft>
                <a:spcPts val="0"/>
              </a:spcAft>
              <a:buClr>
                <a:schemeClr val="lt1"/>
              </a:buClr>
              <a:buSzPts val="5600"/>
              <a:buNone/>
              <a:defRPr sz="5600">
                <a:solidFill>
                  <a:schemeClr val="lt1"/>
                </a:solidFill>
              </a:defRPr>
            </a:lvl1pPr>
            <a:lvl2pPr lvl="1" rtl="0">
              <a:spcBef>
                <a:spcPts val="0"/>
              </a:spcBef>
              <a:spcAft>
                <a:spcPts val="0"/>
              </a:spcAft>
              <a:buClr>
                <a:schemeClr val="lt1"/>
              </a:buClr>
              <a:buSzPts val="5600"/>
              <a:buNone/>
              <a:defRPr sz="5600">
                <a:solidFill>
                  <a:schemeClr val="lt1"/>
                </a:solidFill>
              </a:defRPr>
            </a:lvl2pPr>
            <a:lvl3pPr lvl="2" rtl="0">
              <a:spcBef>
                <a:spcPts val="0"/>
              </a:spcBef>
              <a:spcAft>
                <a:spcPts val="0"/>
              </a:spcAft>
              <a:buClr>
                <a:schemeClr val="lt1"/>
              </a:buClr>
              <a:buSzPts val="5600"/>
              <a:buNone/>
              <a:defRPr sz="5600">
                <a:solidFill>
                  <a:schemeClr val="lt1"/>
                </a:solidFill>
              </a:defRPr>
            </a:lvl3pPr>
            <a:lvl4pPr lvl="3" rtl="0">
              <a:spcBef>
                <a:spcPts val="0"/>
              </a:spcBef>
              <a:spcAft>
                <a:spcPts val="0"/>
              </a:spcAft>
              <a:buClr>
                <a:schemeClr val="lt1"/>
              </a:buClr>
              <a:buSzPts val="5600"/>
              <a:buNone/>
              <a:defRPr sz="5600">
                <a:solidFill>
                  <a:schemeClr val="lt1"/>
                </a:solidFill>
              </a:defRPr>
            </a:lvl4pPr>
            <a:lvl5pPr lvl="4" rtl="0">
              <a:spcBef>
                <a:spcPts val="0"/>
              </a:spcBef>
              <a:spcAft>
                <a:spcPts val="0"/>
              </a:spcAft>
              <a:buClr>
                <a:schemeClr val="lt1"/>
              </a:buClr>
              <a:buSzPts val="5600"/>
              <a:buNone/>
              <a:defRPr sz="5600">
                <a:solidFill>
                  <a:schemeClr val="lt1"/>
                </a:solidFill>
              </a:defRPr>
            </a:lvl5pPr>
            <a:lvl6pPr lvl="5" rtl="0">
              <a:spcBef>
                <a:spcPts val="0"/>
              </a:spcBef>
              <a:spcAft>
                <a:spcPts val="0"/>
              </a:spcAft>
              <a:buClr>
                <a:schemeClr val="lt1"/>
              </a:buClr>
              <a:buSzPts val="5600"/>
              <a:buNone/>
              <a:defRPr sz="5600">
                <a:solidFill>
                  <a:schemeClr val="lt1"/>
                </a:solidFill>
              </a:defRPr>
            </a:lvl6pPr>
            <a:lvl7pPr lvl="6" rtl="0">
              <a:spcBef>
                <a:spcPts val="0"/>
              </a:spcBef>
              <a:spcAft>
                <a:spcPts val="0"/>
              </a:spcAft>
              <a:buClr>
                <a:schemeClr val="lt1"/>
              </a:buClr>
              <a:buSzPts val="5600"/>
              <a:buNone/>
              <a:defRPr sz="5600">
                <a:solidFill>
                  <a:schemeClr val="lt1"/>
                </a:solidFill>
              </a:defRPr>
            </a:lvl7pPr>
            <a:lvl8pPr lvl="7" rtl="0">
              <a:spcBef>
                <a:spcPts val="0"/>
              </a:spcBef>
              <a:spcAft>
                <a:spcPts val="0"/>
              </a:spcAft>
              <a:buClr>
                <a:schemeClr val="lt1"/>
              </a:buClr>
              <a:buSzPts val="5600"/>
              <a:buNone/>
              <a:defRPr sz="5600">
                <a:solidFill>
                  <a:schemeClr val="lt1"/>
                </a:solidFill>
              </a:defRPr>
            </a:lvl8pPr>
            <a:lvl9pPr lvl="8" rtl="0">
              <a:spcBef>
                <a:spcPts val="0"/>
              </a:spcBef>
              <a:spcAft>
                <a:spcPts val="0"/>
              </a:spcAft>
              <a:buClr>
                <a:schemeClr val="lt1"/>
              </a:buClr>
              <a:buSzPts val="5600"/>
              <a:buNone/>
              <a:defRPr sz="5600">
                <a:solidFill>
                  <a:schemeClr val="lt1"/>
                </a:solidFill>
              </a:defRPr>
            </a:lvl9pPr>
          </a:lstStyle>
          <a:p/>
        </p:txBody>
      </p:sp>
      <p:sp>
        <p:nvSpPr>
          <p:cNvPr id="216" name="Google Shape;216;p26"/>
          <p:cNvSpPr txBox="1"/>
          <p:nvPr>
            <p:ph idx="1" type="subTitle"/>
          </p:nvPr>
        </p:nvSpPr>
        <p:spPr>
          <a:xfrm>
            <a:off x="797451" y="3621217"/>
            <a:ext cx="10962900" cy="5772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Clr>
                <a:schemeClr val="lt1"/>
              </a:buClr>
              <a:buSzPts val="2800"/>
              <a:buNone/>
              <a:defRPr sz="2800">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
        <p:nvSpPr>
          <p:cNvPr id="217" name="Google Shape;217;p26"/>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18" name="Shape 218"/>
        <p:cNvGrpSpPr/>
        <p:nvPr/>
      </p:nvGrpSpPr>
      <p:grpSpPr>
        <a:xfrm>
          <a:off x="0" y="0"/>
          <a:ext cx="0" cy="0"/>
          <a:chOff x="0" y="0"/>
          <a:chExt cx="0" cy="0"/>
        </a:xfrm>
      </p:grpSpPr>
      <p:grpSp>
        <p:nvGrpSpPr>
          <p:cNvPr id="219" name="Google Shape;219;p27"/>
          <p:cNvGrpSpPr/>
          <p:nvPr/>
        </p:nvGrpSpPr>
        <p:grpSpPr>
          <a:xfrm>
            <a:off x="8130968" y="7"/>
            <a:ext cx="4060732" cy="2707359"/>
            <a:chOff x="6098378" y="5"/>
            <a:chExt cx="3045625" cy="2030570"/>
          </a:xfrm>
        </p:grpSpPr>
        <p:sp>
          <p:nvSpPr>
            <p:cNvPr id="220" name="Google Shape;220;p27"/>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1" name="Google Shape;221;p27"/>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2" name="Google Shape;222;p27"/>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3" name="Google Shape;223;p27"/>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4" name="Google Shape;224;p27"/>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25" name="Google Shape;225;p27"/>
          <p:cNvSpPr txBox="1"/>
          <p:nvPr>
            <p:ph type="title"/>
          </p:nvPr>
        </p:nvSpPr>
        <p:spPr>
          <a:xfrm>
            <a:off x="797467" y="2869796"/>
            <a:ext cx="10962900" cy="11184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lt1"/>
              </a:buClr>
              <a:buSzPts val="5600"/>
              <a:buNone/>
              <a:defRPr sz="5600">
                <a:solidFill>
                  <a:schemeClr val="lt1"/>
                </a:solidFill>
              </a:defRPr>
            </a:lvl1pPr>
            <a:lvl2pPr lvl="1" rtl="0">
              <a:spcBef>
                <a:spcPts val="0"/>
              </a:spcBef>
              <a:spcAft>
                <a:spcPts val="0"/>
              </a:spcAft>
              <a:buClr>
                <a:schemeClr val="lt1"/>
              </a:buClr>
              <a:buSzPts val="5600"/>
              <a:buNone/>
              <a:defRPr sz="5600">
                <a:solidFill>
                  <a:schemeClr val="lt1"/>
                </a:solidFill>
              </a:defRPr>
            </a:lvl2pPr>
            <a:lvl3pPr lvl="2" rtl="0">
              <a:spcBef>
                <a:spcPts val="0"/>
              </a:spcBef>
              <a:spcAft>
                <a:spcPts val="0"/>
              </a:spcAft>
              <a:buClr>
                <a:schemeClr val="lt1"/>
              </a:buClr>
              <a:buSzPts val="5600"/>
              <a:buNone/>
              <a:defRPr sz="5600">
                <a:solidFill>
                  <a:schemeClr val="lt1"/>
                </a:solidFill>
              </a:defRPr>
            </a:lvl3pPr>
            <a:lvl4pPr lvl="3" rtl="0">
              <a:spcBef>
                <a:spcPts val="0"/>
              </a:spcBef>
              <a:spcAft>
                <a:spcPts val="0"/>
              </a:spcAft>
              <a:buClr>
                <a:schemeClr val="lt1"/>
              </a:buClr>
              <a:buSzPts val="5600"/>
              <a:buNone/>
              <a:defRPr sz="5600">
                <a:solidFill>
                  <a:schemeClr val="lt1"/>
                </a:solidFill>
              </a:defRPr>
            </a:lvl4pPr>
            <a:lvl5pPr lvl="4" rtl="0">
              <a:spcBef>
                <a:spcPts val="0"/>
              </a:spcBef>
              <a:spcAft>
                <a:spcPts val="0"/>
              </a:spcAft>
              <a:buClr>
                <a:schemeClr val="lt1"/>
              </a:buClr>
              <a:buSzPts val="5600"/>
              <a:buNone/>
              <a:defRPr sz="5600">
                <a:solidFill>
                  <a:schemeClr val="lt1"/>
                </a:solidFill>
              </a:defRPr>
            </a:lvl5pPr>
            <a:lvl6pPr lvl="5" rtl="0">
              <a:spcBef>
                <a:spcPts val="0"/>
              </a:spcBef>
              <a:spcAft>
                <a:spcPts val="0"/>
              </a:spcAft>
              <a:buClr>
                <a:schemeClr val="lt1"/>
              </a:buClr>
              <a:buSzPts val="5600"/>
              <a:buNone/>
              <a:defRPr sz="5600">
                <a:solidFill>
                  <a:schemeClr val="lt1"/>
                </a:solidFill>
              </a:defRPr>
            </a:lvl6pPr>
            <a:lvl7pPr lvl="6" rtl="0">
              <a:spcBef>
                <a:spcPts val="0"/>
              </a:spcBef>
              <a:spcAft>
                <a:spcPts val="0"/>
              </a:spcAft>
              <a:buClr>
                <a:schemeClr val="lt1"/>
              </a:buClr>
              <a:buSzPts val="5600"/>
              <a:buNone/>
              <a:defRPr sz="5600">
                <a:solidFill>
                  <a:schemeClr val="lt1"/>
                </a:solidFill>
              </a:defRPr>
            </a:lvl7pPr>
            <a:lvl8pPr lvl="7" rtl="0">
              <a:spcBef>
                <a:spcPts val="0"/>
              </a:spcBef>
              <a:spcAft>
                <a:spcPts val="0"/>
              </a:spcAft>
              <a:buClr>
                <a:schemeClr val="lt1"/>
              </a:buClr>
              <a:buSzPts val="5600"/>
              <a:buNone/>
              <a:defRPr sz="5600">
                <a:solidFill>
                  <a:schemeClr val="lt1"/>
                </a:solidFill>
              </a:defRPr>
            </a:lvl8pPr>
            <a:lvl9pPr lvl="8" rtl="0">
              <a:spcBef>
                <a:spcPts val="0"/>
              </a:spcBef>
              <a:spcAft>
                <a:spcPts val="0"/>
              </a:spcAft>
              <a:buClr>
                <a:schemeClr val="lt1"/>
              </a:buClr>
              <a:buSzPts val="5600"/>
              <a:buNone/>
              <a:defRPr sz="5600">
                <a:solidFill>
                  <a:schemeClr val="lt1"/>
                </a:solidFill>
              </a:defRPr>
            </a:lvl9pPr>
          </a:lstStyle>
          <a:p/>
        </p:txBody>
      </p:sp>
      <p:sp>
        <p:nvSpPr>
          <p:cNvPr id="226" name="Google Shape;226;p27"/>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7" name="Shape 227"/>
        <p:cNvGrpSpPr/>
        <p:nvPr/>
      </p:nvGrpSpPr>
      <p:grpSpPr>
        <a:xfrm>
          <a:off x="0" y="0"/>
          <a:ext cx="0" cy="0"/>
          <a:chOff x="0" y="0"/>
          <a:chExt cx="0" cy="0"/>
        </a:xfrm>
      </p:grpSpPr>
      <p:grpSp>
        <p:nvGrpSpPr>
          <p:cNvPr id="228" name="Google Shape;228;p28"/>
          <p:cNvGrpSpPr/>
          <p:nvPr/>
        </p:nvGrpSpPr>
        <p:grpSpPr>
          <a:xfrm>
            <a:off x="0" y="5204762"/>
            <a:ext cx="12191695" cy="1653192"/>
            <a:chOff x="0" y="3903669"/>
            <a:chExt cx="9144000" cy="1239925"/>
          </a:xfrm>
        </p:grpSpPr>
        <p:sp>
          <p:nvSpPr>
            <p:cNvPr id="229" name="Google Shape;229;p28"/>
            <p:cNvSpPr/>
            <p:nvPr/>
          </p:nvSpPr>
          <p:spPr>
            <a:xfrm>
              <a:off x="8154895"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0" name="Google Shape;230;p28"/>
            <p:cNvSpPr/>
            <p:nvPr/>
          </p:nvSpPr>
          <p:spPr>
            <a:xfrm flipH="1">
              <a:off x="6181163"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1" name="Google Shape;231;p28"/>
            <p:cNvSpPr/>
            <p:nvPr/>
          </p:nvSpPr>
          <p:spPr>
            <a:xfrm>
              <a:off x="7170274" y="3903669"/>
              <a:ext cx="989100" cy="9879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2" name="Google Shape;232;p28"/>
            <p:cNvSpPr/>
            <p:nvPr/>
          </p:nvSpPr>
          <p:spPr>
            <a:xfrm rot="10800000">
              <a:off x="8154757" y="3903682"/>
              <a:ext cx="989100" cy="9879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3" name="Google Shape;233;p28"/>
            <p:cNvSpPr/>
            <p:nvPr/>
          </p:nvSpPr>
          <p:spPr>
            <a:xfrm>
              <a:off x="0" y="4891594"/>
              <a:ext cx="9144000" cy="252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34" name="Google Shape;234;p28"/>
          <p:cNvSpPr txBox="1"/>
          <p:nvPr>
            <p:ph type="title"/>
          </p:nvPr>
        </p:nvSpPr>
        <p:spPr>
          <a:xfrm>
            <a:off x="415600" y="546667"/>
            <a:ext cx="11360700" cy="810300"/>
          </a:xfrm>
          <a:prstGeom prst="rect">
            <a:avLst/>
          </a:prstGeom>
        </p:spPr>
        <p:txBody>
          <a:bodyPr anchorCtr="0" anchor="t" bIns="121900" lIns="121900" spcFirstLastPara="1" rIns="121900" wrap="square" tIns="12190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35" name="Google Shape;235;p28"/>
          <p:cNvSpPr txBox="1"/>
          <p:nvPr>
            <p:ph idx="1" type="body"/>
          </p:nvPr>
        </p:nvSpPr>
        <p:spPr>
          <a:xfrm>
            <a:off x="415600" y="1639833"/>
            <a:ext cx="11360700" cy="4452000"/>
          </a:xfrm>
          <a:prstGeom prst="rect">
            <a:avLst/>
          </a:prstGeom>
        </p:spPr>
        <p:txBody>
          <a:bodyPr anchorCtr="0" anchor="t" bIns="121900" lIns="121900" spcFirstLastPara="1" rIns="121900" wrap="square" tIns="121900">
            <a:noAutofit/>
          </a:bodyPr>
          <a:lstStyle>
            <a:lvl1pPr indent="-381000" lvl="0" marL="457200" rtl="0">
              <a:spcBef>
                <a:spcPts val="0"/>
              </a:spcBef>
              <a:spcAft>
                <a:spcPts val="0"/>
              </a:spcAft>
              <a:buSzPts val="24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236" name="Google Shape;236;p28"/>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7" name="Shape 237"/>
        <p:cNvGrpSpPr/>
        <p:nvPr/>
      </p:nvGrpSpPr>
      <p:grpSpPr>
        <a:xfrm>
          <a:off x="0" y="0"/>
          <a:ext cx="0" cy="0"/>
          <a:chOff x="0" y="0"/>
          <a:chExt cx="0" cy="0"/>
        </a:xfrm>
      </p:grpSpPr>
      <p:sp>
        <p:nvSpPr>
          <p:cNvPr id="238" name="Google Shape;238;p29"/>
          <p:cNvSpPr txBox="1"/>
          <p:nvPr>
            <p:ph type="title"/>
          </p:nvPr>
        </p:nvSpPr>
        <p:spPr>
          <a:xfrm>
            <a:off x="415600" y="546667"/>
            <a:ext cx="11360700" cy="810300"/>
          </a:xfrm>
          <a:prstGeom prst="rect">
            <a:avLst/>
          </a:prstGeom>
        </p:spPr>
        <p:txBody>
          <a:bodyPr anchorCtr="0" anchor="t" bIns="121900" lIns="121900" spcFirstLastPara="1" rIns="121900" wrap="square" tIns="12190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39" name="Google Shape;239;p29"/>
          <p:cNvSpPr txBox="1"/>
          <p:nvPr>
            <p:ph idx="1" type="body"/>
          </p:nvPr>
        </p:nvSpPr>
        <p:spPr>
          <a:xfrm>
            <a:off x="415600" y="1639967"/>
            <a:ext cx="5333100" cy="44520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sz="19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40" name="Google Shape;240;p29"/>
          <p:cNvSpPr txBox="1"/>
          <p:nvPr>
            <p:ph idx="2" type="body"/>
          </p:nvPr>
        </p:nvSpPr>
        <p:spPr>
          <a:xfrm>
            <a:off x="6443200" y="1639967"/>
            <a:ext cx="5333100" cy="44520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sz="19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41" name="Google Shape;241;p29"/>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2" name="Shape 242"/>
        <p:cNvGrpSpPr/>
        <p:nvPr/>
      </p:nvGrpSpPr>
      <p:grpSpPr>
        <a:xfrm>
          <a:off x="0" y="0"/>
          <a:ext cx="0" cy="0"/>
          <a:chOff x="0" y="0"/>
          <a:chExt cx="0" cy="0"/>
        </a:xfrm>
      </p:grpSpPr>
      <p:sp>
        <p:nvSpPr>
          <p:cNvPr id="243" name="Google Shape;243;p30"/>
          <p:cNvSpPr txBox="1"/>
          <p:nvPr>
            <p:ph type="title"/>
          </p:nvPr>
        </p:nvSpPr>
        <p:spPr>
          <a:xfrm>
            <a:off x="415600" y="546667"/>
            <a:ext cx="11360700" cy="810300"/>
          </a:xfrm>
          <a:prstGeom prst="rect">
            <a:avLst/>
          </a:prstGeom>
        </p:spPr>
        <p:txBody>
          <a:bodyPr anchorCtr="0" anchor="t" bIns="121900" lIns="121900" spcFirstLastPara="1" rIns="121900" wrap="square" tIns="12190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44" name="Google Shape;244;p30"/>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5" name="Shape 245"/>
        <p:cNvGrpSpPr/>
        <p:nvPr/>
      </p:nvGrpSpPr>
      <p:grpSpPr>
        <a:xfrm>
          <a:off x="0" y="0"/>
          <a:ext cx="0" cy="0"/>
          <a:chOff x="0" y="0"/>
          <a:chExt cx="0" cy="0"/>
        </a:xfrm>
      </p:grpSpPr>
      <p:sp>
        <p:nvSpPr>
          <p:cNvPr id="246" name="Google Shape;246;p31"/>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247" name="Google Shape;247;p31"/>
          <p:cNvSpPr txBox="1"/>
          <p:nvPr>
            <p:ph idx="1" type="body"/>
          </p:nvPr>
        </p:nvSpPr>
        <p:spPr>
          <a:xfrm>
            <a:off x="415600" y="1954405"/>
            <a:ext cx="3744000" cy="41376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48" name="Google Shape;248;p31"/>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249" name="Shape 249"/>
        <p:cNvGrpSpPr/>
        <p:nvPr/>
      </p:nvGrpSpPr>
      <p:grpSpPr>
        <a:xfrm>
          <a:off x="0" y="0"/>
          <a:ext cx="0" cy="0"/>
          <a:chOff x="0" y="0"/>
          <a:chExt cx="0" cy="0"/>
        </a:xfrm>
      </p:grpSpPr>
      <p:grpSp>
        <p:nvGrpSpPr>
          <p:cNvPr id="250" name="Google Shape;250;p32"/>
          <p:cNvGrpSpPr/>
          <p:nvPr/>
        </p:nvGrpSpPr>
        <p:grpSpPr>
          <a:xfrm>
            <a:off x="8130968" y="7"/>
            <a:ext cx="4060732" cy="2707359"/>
            <a:chOff x="6098378" y="5"/>
            <a:chExt cx="3045625" cy="2030570"/>
          </a:xfrm>
        </p:grpSpPr>
        <p:sp>
          <p:nvSpPr>
            <p:cNvPr id="251" name="Google Shape;251;p32"/>
            <p:cNvSpPr/>
            <p:nvPr/>
          </p:nvSpPr>
          <p:spPr>
            <a:xfrm>
              <a:off x="8128803" y="16"/>
              <a:ext cx="1015200" cy="1015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2" name="Google Shape;252;p32"/>
            <p:cNvSpPr/>
            <p:nvPr/>
          </p:nvSpPr>
          <p:spPr>
            <a:xfrm flipH="1">
              <a:off x="7113463" y="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3" name="Google Shape;253;p32"/>
            <p:cNvSpPr/>
            <p:nvPr/>
          </p:nvSpPr>
          <p:spPr>
            <a:xfrm flipH="1" rot="10800000">
              <a:off x="7113588" y="107"/>
              <a:ext cx="1015200" cy="10152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4" name="Google Shape;254;p32"/>
            <p:cNvSpPr/>
            <p:nvPr/>
          </p:nvSpPr>
          <p:spPr>
            <a:xfrm rot="10800000">
              <a:off x="6098378" y="97"/>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5" name="Google Shape;255;p32"/>
            <p:cNvSpPr/>
            <p:nvPr/>
          </p:nvSpPr>
          <p:spPr>
            <a:xfrm rot="10800000">
              <a:off x="8128789" y="101537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56" name="Google Shape;256;p32"/>
          <p:cNvSpPr txBox="1"/>
          <p:nvPr>
            <p:ph type="title"/>
          </p:nvPr>
        </p:nvSpPr>
        <p:spPr>
          <a:xfrm>
            <a:off x="653667" y="701800"/>
            <a:ext cx="7491600" cy="54543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lt1"/>
              </a:buClr>
              <a:buSzPts val="6400"/>
              <a:buNone/>
              <a:defRPr sz="6400">
                <a:solidFill>
                  <a:schemeClr val="lt1"/>
                </a:solidFill>
              </a:defRPr>
            </a:lvl1pPr>
            <a:lvl2pPr lvl="1" rtl="0">
              <a:spcBef>
                <a:spcPts val="0"/>
              </a:spcBef>
              <a:spcAft>
                <a:spcPts val="0"/>
              </a:spcAft>
              <a:buClr>
                <a:schemeClr val="lt1"/>
              </a:buClr>
              <a:buSzPts val="6400"/>
              <a:buNone/>
              <a:defRPr sz="6400">
                <a:solidFill>
                  <a:schemeClr val="lt1"/>
                </a:solidFill>
              </a:defRPr>
            </a:lvl2pPr>
            <a:lvl3pPr lvl="2" rtl="0">
              <a:spcBef>
                <a:spcPts val="0"/>
              </a:spcBef>
              <a:spcAft>
                <a:spcPts val="0"/>
              </a:spcAft>
              <a:buClr>
                <a:schemeClr val="lt1"/>
              </a:buClr>
              <a:buSzPts val="6400"/>
              <a:buNone/>
              <a:defRPr sz="6400">
                <a:solidFill>
                  <a:schemeClr val="lt1"/>
                </a:solidFill>
              </a:defRPr>
            </a:lvl3pPr>
            <a:lvl4pPr lvl="3" rtl="0">
              <a:spcBef>
                <a:spcPts val="0"/>
              </a:spcBef>
              <a:spcAft>
                <a:spcPts val="0"/>
              </a:spcAft>
              <a:buClr>
                <a:schemeClr val="lt1"/>
              </a:buClr>
              <a:buSzPts val="6400"/>
              <a:buNone/>
              <a:defRPr sz="6400">
                <a:solidFill>
                  <a:schemeClr val="lt1"/>
                </a:solidFill>
              </a:defRPr>
            </a:lvl4pPr>
            <a:lvl5pPr lvl="4" rtl="0">
              <a:spcBef>
                <a:spcPts val="0"/>
              </a:spcBef>
              <a:spcAft>
                <a:spcPts val="0"/>
              </a:spcAft>
              <a:buClr>
                <a:schemeClr val="lt1"/>
              </a:buClr>
              <a:buSzPts val="6400"/>
              <a:buNone/>
              <a:defRPr sz="6400">
                <a:solidFill>
                  <a:schemeClr val="lt1"/>
                </a:solidFill>
              </a:defRPr>
            </a:lvl5pPr>
            <a:lvl6pPr lvl="5" rtl="0">
              <a:spcBef>
                <a:spcPts val="0"/>
              </a:spcBef>
              <a:spcAft>
                <a:spcPts val="0"/>
              </a:spcAft>
              <a:buClr>
                <a:schemeClr val="lt1"/>
              </a:buClr>
              <a:buSzPts val="6400"/>
              <a:buNone/>
              <a:defRPr sz="6400">
                <a:solidFill>
                  <a:schemeClr val="lt1"/>
                </a:solidFill>
              </a:defRPr>
            </a:lvl6pPr>
            <a:lvl7pPr lvl="6" rtl="0">
              <a:spcBef>
                <a:spcPts val="0"/>
              </a:spcBef>
              <a:spcAft>
                <a:spcPts val="0"/>
              </a:spcAft>
              <a:buClr>
                <a:schemeClr val="lt1"/>
              </a:buClr>
              <a:buSzPts val="6400"/>
              <a:buNone/>
              <a:defRPr sz="6400">
                <a:solidFill>
                  <a:schemeClr val="lt1"/>
                </a:solidFill>
              </a:defRPr>
            </a:lvl7pPr>
            <a:lvl8pPr lvl="7" rtl="0">
              <a:spcBef>
                <a:spcPts val="0"/>
              </a:spcBef>
              <a:spcAft>
                <a:spcPts val="0"/>
              </a:spcAft>
              <a:buClr>
                <a:schemeClr val="lt1"/>
              </a:buClr>
              <a:buSzPts val="6400"/>
              <a:buNone/>
              <a:defRPr sz="6400">
                <a:solidFill>
                  <a:schemeClr val="lt1"/>
                </a:solidFill>
              </a:defRPr>
            </a:lvl8pPr>
            <a:lvl9pPr lvl="8" rtl="0">
              <a:spcBef>
                <a:spcPts val="0"/>
              </a:spcBef>
              <a:spcAft>
                <a:spcPts val="0"/>
              </a:spcAft>
              <a:buClr>
                <a:schemeClr val="lt1"/>
              </a:buClr>
              <a:buSzPts val="6400"/>
              <a:buNone/>
              <a:defRPr sz="6400">
                <a:solidFill>
                  <a:schemeClr val="lt1"/>
                </a:solidFill>
              </a:defRPr>
            </a:lvl9pPr>
          </a:lstStyle>
          <a:p/>
        </p:txBody>
      </p:sp>
      <p:sp>
        <p:nvSpPr>
          <p:cNvPr id="257" name="Google Shape;257;p32"/>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27" name="Shape 27"/>
        <p:cNvGrpSpPr/>
        <p:nvPr/>
      </p:nvGrpSpPr>
      <p:grpSpPr>
        <a:xfrm>
          <a:off x="0" y="0"/>
          <a:ext cx="0" cy="0"/>
          <a:chOff x="0" y="0"/>
          <a:chExt cx="0" cy="0"/>
        </a:xfrm>
      </p:grpSpPr>
      <p:sp>
        <p:nvSpPr>
          <p:cNvPr id="28" name="Google Shape;28;p4"/>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lvl1pPr lvl="0" rt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 name="Google Shape;29;p4"/>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lvl1pPr indent="-228600" lvl="0" marL="457200" rtl="0" algn="r">
              <a:lnSpc>
                <a:spcPct val="112000"/>
              </a:lnSpc>
              <a:spcBef>
                <a:spcPts val="0"/>
              </a:spcBef>
              <a:spcAft>
                <a:spcPts val="0"/>
              </a:spcAft>
              <a:buClr>
                <a:schemeClr val="lt2"/>
              </a:buClr>
              <a:buSzPts val="2400"/>
              <a:buNone/>
              <a:defRPr sz="2400">
                <a:solidFill>
                  <a:schemeClr val="lt2"/>
                </a:solidFill>
              </a:defRPr>
            </a:lvl1pPr>
            <a:lvl2pPr indent="-228600" lvl="1" marL="914400" rtl="0" algn="l">
              <a:lnSpc>
                <a:spcPct val="94000"/>
              </a:lnSpc>
              <a:spcBef>
                <a:spcPts val="500"/>
              </a:spcBef>
              <a:spcAft>
                <a:spcPts val="0"/>
              </a:spcAft>
              <a:buClr>
                <a:schemeClr val="lt1"/>
              </a:buClr>
              <a:buSzPts val="2000"/>
              <a:buNone/>
              <a:defRPr sz="2000">
                <a:solidFill>
                  <a:schemeClr val="lt1"/>
                </a:solidFill>
              </a:defRPr>
            </a:lvl2pPr>
            <a:lvl3pPr indent="-228600" lvl="2" marL="1371600" rtl="0" algn="l">
              <a:lnSpc>
                <a:spcPct val="94000"/>
              </a:lnSpc>
              <a:spcBef>
                <a:spcPts val="500"/>
              </a:spcBef>
              <a:spcAft>
                <a:spcPts val="0"/>
              </a:spcAft>
              <a:buClr>
                <a:schemeClr val="lt1"/>
              </a:buClr>
              <a:buSzPts val="1800"/>
              <a:buNone/>
              <a:defRPr sz="1800">
                <a:solidFill>
                  <a:schemeClr val="lt1"/>
                </a:solidFill>
              </a:defRPr>
            </a:lvl3pPr>
            <a:lvl4pPr indent="-228600" lvl="3" marL="1828800" rtl="0" algn="l">
              <a:lnSpc>
                <a:spcPct val="94000"/>
              </a:lnSpc>
              <a:spcBef>
                <a:spcPts val="500"/>
              </a:spcBef>
              <a:spcAft>
                <a:spcPts val="0"/>
              </a:spcAft>
              <a:buClr>
                <a:schemeClr val="lt1"/>
              </a:buClr>
              <a:buSzPts val="1600"/>
              <a:buNone/>
              <a:defRPr sz="1600">
                <a:solidFill>
                  <a:schemeClr val="lt1"/>
                </a:solidFill>
              </a:defRPr>
            </a:lvl4pPr>
            <a:lvl5pPr indent="-228600" lvl="4" marL="2286000" rtl="0" algn="l">
              <a:lnSpc>
                <a:spcPct val="94000"/>
              </a:lnSpc>
              <a:spcBef>
                <a:spcPts val="500"/>
              </a:spcBef>
              <a:spcAft>
                <a:spcPts val="0"/>
              </a:spcAft>
              <a:buClr>
                <a:schemeClr val="lt1"/>
              </a:buClr>
              <a:buSzPts val="1600"/>
              <a:buNone/>
              <a:defRPr sz="1600">
                <a:solidFill>
                  <a:schemeClr val="lt1"/>
                </a:solidFill>
              </a:defRPr>
            </a:lvl5pPr>
            <a:lvl6pPr indent="-228600" lvl="5" marL="2743200" rtl="0" algn="l">
              <a:lnSpc>
                <a:spcPct val="94000"/>
              </a:lnSpc>
              <a:spcBef>
                <a:spcPts val="500"/>
              </a:spcBef>
              <a:spcAft>
                <a:spcPts val="0"/>
              </a:spcAft>
              <a:buClr>
                <a:schemeClr val="lt1"/>
              </a:buClr>
              <a:buSzPts val="1600"/>
              <a:buNone/>
              <a:defRPr sz="1600">
                <a:solidFill>
                  <a:schemeClr val="lt1"/>
                </a:solidFill>
              </a:defRPr>
            </a:lvl6pPr>
            <a:lvl7pPr indent="-228600" lvl="6" marL="3200400" rtl="0" algn="l">
              <a:lnSpc>
                <a:spcPct val="94000"/>
              </a:lnSpc>
              <a:spcBef>
                <a:spcPts val="500"/>
              </a:spcBef>
              <a:spcAft>
                <a:spcPts val="0"/>
              </a:spcAft>
              <a:buClr>
                <a:schemeClr val="lt1"/>
              </a:buClr>
              <a:buSzPts val="1600"/>
              <a:buNone/>
              <a:defRPr sz="1600">
                <a:solidFill>
                  <a:schemeClr val="lt1"/>
                </a:solidFill>
              </a:defRPr>
            </a:lvl7pPr>
            <a:lvl8pPr indent="-228600" lvl="7" marL="3657600" rtl="0" algn="l">
              <a:lnSpc>
                <a:spcPct val="94000"/>
              </a:lnSpc>
              <a:spcBef>
                <a:spcPts val="500"/>
              </a:spcBef>
              <a:spcAft>
                <a:spcPts val="0"/>
              </a:spcAft>
              <a:buClr>
                <a:schemeClr val="lt1"/>
              </a:buClr>
              <a:buSzPts val="1600"/>
              <a:buNone/>
              <a:defRPr sz="1600">
                <a:solidFill>
                  <a:schemeClr val="lt1"/>
                </a:solidFill>
              </a:defRPr>
            </a:lvl8pPr>
            <a:lvl9pPr indent="-228600" lvl="8" marL="4114800" rtl="0" algn="l">
              <a:lnSpc>
                <a:spcPct val="94000"/>
              </a:lnSpc>
              <a:spcBef>
                <a:spcPts val="500"/>
              </a:spcBef>
              <a:spcAft>
                <a:spcPts val="200"/>
              </a:spcAft>
              <a:buClr>
                <a:schemeClr val="lt1"/>
              </a:buClr>
              <a:buSzPts val="1600"/>
              <a:buNone/>
              <a:defRPr sz="1600">
                <a:solidFill>
                  <a:schemeClr val="lt1"/>
                </a:solidFill>
              </a:defRPr>
            </a:lvl9pPr>
          </a:lstStyle>
          <a:p/>
        </p:txBody>
      </p:sp>
      <p:sp>
        <p:nvSpPr>
          <p:cNvPr id="30" name="Google Shape;30;p4"/>
          <p:cNvSpPr txBox="1"/>
          <p:nvPr>
            <p:ph idx="10" type="dt"/>
          </p:nvPr>
        </p:nvSpPr>
        <p:spPr>
          <a:xfrm>
            <a:off x="738908" y="6453386"/>
            <a:ext cx="1622400" cy="404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chemeClr val="lt2"/>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 name="Google Shape;31;p4"/>
          <p:cNvSpPr txBox="1"/>
          <p:nvPr>
            <p:ph idx="11" type="ftr"/>
          </p:nvPr>
        </p:nvSpPr>
        <p:spPr>
          <a:xfrm>
            <a:off x="2584312" y="6453386"/>
            <a:ext cx="7023300" cy="4047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solidFill>
                  <a:schemeClr val="lt2"/>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 name="Google Shape;32;p4"/>
          <p:cNvSpPr txBox="1"/>
          <p:nvPr>
            <p:ph idx="12" type="sldNum"/>
          </p:nvPr>
        </p:nvSpPr>
        <p:spPr>
          <a:xfrm>
            <a:off x="9830683" y="6453386"/>
            <a:ext cx="1596300" cy="404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lt2"/>
                </a:solidFill>
                <a:latin typeface="Libre Franklin"/>
                <a:ea typeface="Libre Franklin"/>
                <a:cs typeface="Libre Franklin"/>
                <a:sym typeface="Libre Franklin"/>
              </a:defRPr>
            </a:lvl1pPr>
            <a:lvl2pPr indent="0" lvl="1" marL="0" rtl="0" algn="r">
              <a:spcBef>
                <a:spcPts val="0"/>
              </a:spcBef>
              <a:buNone/>
              <a:defRPr b="0" i="0" sz="1200" u="none" cap="none" strike="noStrike">
                <a:solidFill>
                  <a:schemeClr val="lt2"/>
                </a:solidFill>
                <a:latin typeface="Libre Franklin"/>
                <a:ea typeface="Libre Franklin"/>
                <a:cs typeface="Libre Franklin"/>
                <a:sym typeface="Libre Franklin"/>
              </a:defRPr>
            </a:lvl2pPr>
            <a:lvl3pPr indent="0" lvl="2" marL="0" rtl="0" algn="r">
              <a:spcBef>
                <a:spcPts val="0"/>
              </a:spcBef>
              <a:buNone/>
              <a:defRPr b="0" i="0" sz="1200" u="none" cap="none" strike="noStrike">
                <a:solidFill>
                  <a:schemeClr val="lt2"/>
                </a:solidFill>
                <a:latin typeface="Libre Franklin"/>
                <a:ea typeface="Libre Franklin"/>
                <a:cs typeface="Libre Franklin"/>
                <a:sym typeface="Libre Franklin"/>
              </a:defRPr>
            </a:lvl3pPr>
            <a:lvl4pPr indent="0" lvl="3" marL="0" rtl="0" algn="r">
              <a:spcBef>
                <a:spcPts val="0"/>
              </a:spcBef>
              <a:buNone/>
              <a:defRPr b="0" i="0" sz="1200" u="none" cap="none" strike="noStrike">
                <a:solidFill>
                  <a:schemeClr val="lt2"/>
                </a:solidFill>
                <a:latin typeface="Libre Franklin"/>
                <a:ea typeface="Libre Franklin"/>
                <a:cs typeface="Libre Franklin"/>
                <a:sym typeface="Libre Franklin"/>
              </a:defRPr>
            </a:lvl4pPr>
            <a:lvl5pPr indent="0" lvl="4" marL="0" rtl="0" algn="r">
              <a:spcBef>
                <a:spcPts val="0"/>
              </a:spcBef>
              <a:buNone/>
              <a:defRPr b="0" i="0" sz="1200" u="none" cap="none" strike="noStrike">
                <a:solidFill>
                  <a:schemeClr val="lt2"/>
                </a:solidFill>
                <a:latin typeface="Libre Franklin"/>
                <a:ea typeface="Libre Franklin"/>
                <a:cs typeface="Libre Franklin"/>
                <a:sym typeface="Libre Franklin"/>
              </a:defRPr>
            </a:lvl5pPr>
            <a:lvl6pPr indent="0" lvl="5" marL="0" rtl="0" algn="r">
              <a:spcBef>
                <a:spcPts val="0"/>
              </a:spcBef>
              <a:buNone/>
              <a:defRPr b="0" i="0" sz="1200" u="none" cap="none" strike="noStrike">
                <a:solidFill>
                  <a:schemeClr val="lt2"/>
                </a:solidFill>
                <a:latin typeface="Libre Franklin"/>
                <a:ea typeface="Libre Franklin"/>
                <a:cs typeface="Libre Franklin"/>
                <a:sym typeface="Libre Franklin"/>
              </a:defRPr>
            </a:lvl6pPr>
            <a:lvl7pPr indent="0" lvl="6" marL="0" rtl="0" algn="r">
              <a:spcBef>
                <a:spcPts val="0"/>
              </a:spcBef>
              <a:buNone/>
              <a:defRPr b="0" i="0" sz="1200" u="none" cap="none" strike="noStrike">
                <a:solidFill>
                  <a:schemeClr val="lt2"/>
                </a:solidFill>
                <a:latin typeface="Libre Franklin"/>
                <a:ea typeface="Libre Franklin"/>
                <a:cs typeface="Libre Franklin"/>
                <a:sym typeface="Libre Franklin"/>
              </a:defRPr>
            </a:lvl7pPr>
            <a:lvl8pPr indent="0" lvl="7" marL="0" rtl="0" algn="r">
              <a:spcBef>
                <a:spcPts val="0"/>
              </a:spcBef>
              <a:buNone/>
              <a:defRPr b="0" i="0" sz="1200" u="none" cap="none" strike="noStrike">
                <a:solidFill>
                  <a:schemeClr val="lt2"/>
                </a:solidFill>
                <a:latin typeface="Libre Franklin"/>
                <a:ea typeface="Libre Franklin"/>
                <a:cs typeface="Libre Franklin"/>
                <a:sym typeface="Libre Franklin"/>
              </a:defRPr>
            </a:lvl8pPr>
            <a:lvl9pPr indent="0" lvl="8" marL="0" rtl="0" algn="r">
              <a:spcBef>
                <a:spcPts val="0"/>
              </a:spcBef>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CA"/>
              <a:t>‹#›</a:t>
            </a:fld>
            <a:endParaRPr/>
          </a:p>
        </p:txBody>
      </p:sp>
      <p:sp>
        <p:nvSpPr>
          <p:cNvPr id="33" name="Google Shape;33;p4"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8" name="Shape 258"/>
        <p:cNvGrpSpPr/>
        <p:nvPr/>
      </p:nvGrpSpPr>
      <p:grpSpPr>
        <a:xfrm>
          <a:off x="0" y="0"/>
          <a:ext cx="0" cy="0"/>
          <a:chOff x="0" y="0"/>
          <a:chExt cx="0" cy="0"/>
        </a:xfrm>
      </p:grpSpPr>
      <p:sp>
        <p:nvSpPr>
          <p:cNvPr id="259" name="Google Shape;259;p33"/>
          <p:cNvSpPr/>
          <p:nvPr/>
        </p:nvSpPr>
        <p:spPr>
          <a:xfrm>
            <a:off x="6096000" y="-2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260" name="Google Shape;260;p33"/>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261" name="Google Shape;261;p33"/>
          <p:cNvSpPr txBox="1"/>
          <p:nvPr>
            <p:ph type="title"/>
          </p:nvPr>
        </p:nvSpPr>
        <p:spPr>
          <a:xfrm>
            <a:off x="354000" y="1534800"/>
            <a:ext cx="5393700" cy="20859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p:txBody>
      </p:sp>
      <p:sp>
        <p:nvSpPr>
          <p:cNvPr id="262" name="Google Shape;262;p33"/>
          <p:cNvSpPr txBox="1"/>
          <p:nvPr>
            <p:ph idx="1" type="subTitle"/>
          </p:nvPr>
        </p:nvSpPr>
        <p:spPr>
          <a:xfrm>
            <a:off x="354000" y="3692002"/>
            <a:ext cx="5393700" cy="16923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3" name="Google Shape;263;p33"/>
          <p:cNvSpPr txBox="1"/>
          <p:nvPr>
            <p:ph idx="2" type="body"/>
          </p:nvPr>
        </p:nvSpPr>
        <p:spPr>
          <a:xfrm>
            <a:off x="6586000" y="965600"/>
            <a:ext cx="5115900" cy="4926900"/>
          </a:xfrm>
          <a:prstGeom prst="rect">
            <a:avLst/>
          </a:prstGeom>
        </p:spPr>
        <p:txBody>
          <a:bodyPr anchorCtr="0" anchor="ctr" bIns="121900" lIns="121900" spcFirstLastPara="1" rIns="121900" wrap="square" tIns="121900">
            <a:noAutofit/>
          </a:bodyPr>
          <a:lstStyle>
            <a:lvl1pPr indent="-381000" lvl="0" marL="457200" rtl="0">
              <a:spcBef>
                <a:spcPts val="0"/>
              </a:spcBef>
              <a:spcAft>
                <a:spcPts val="0"/>
              </a:spcAft>
              <a:buClr>
                <a:schemeClr val="lt1"/>
              </a:buClr>
              <a:buSzPts val="2400"/>
              <a:buChar char="●"/>
              <a:defRPr>
                <a:solidFill>
                  <a:schemeClr val="lt1"/>
                </a:solidFill>
              </a:defRPr>
            </a:lvl1pPr>
            <a:lvl2pPr indent="-349250" lvl="1" marL="914400" rtl="0">
              <a:spcBef>
                <a:spcPts val="2100"/>
              </a:spcBef>
              <a:spcAft>
                <a:spcPts val="0"/>
              </a:spcAft>
              <a:buClr>
                <a:schemeClr val="lt1"/>
              </a:buClr>
              <a:buSzPts val="1900"/>
              <a:buChar char="○"/>
              <a:defRPr>
                <a:solidFill>
                  <a:schemeClr val="lt1"/>
                </a:solidFill>
              </a:defRPr>
            </a:lvl2pPr>
            <a:lvl3pPr indent="-349250" lvl="2" marL="1371600" rtl="0">
              <a:spcBef>
                <a:spcPts val="2100"/>
              </a:spcBef>
              <a:spcAft>
                <a:spcPts val="0"/>
              </a:spcAft>
              <a:buClr>
                <a:schemeClr val="lt1"/>
              </a:buClr>
              <a:buSzPts val="1900"/>
              <a:buChar char="■"/>
              <a:defRPr>
                <a:solidFill>
                  <a:schemeClr val="lt1"/>
                </a:solidFill>
              </a:defRPr>
            </a:lvl3pPr>
            <a:lvl4pPr indent="-349250" lvl="3" marL="1828800" rtl="0">
              <a:spcBef>
                <a:spcPts val="2100"/>
              </a:spcBef>
              <a:spcAft>
                <a:spcPts val="0"/>
              </a:spcAft>
              <a:buClr>
                <a:schemeClr val="lt1"/>
              </a:buClr>
              <a:buSzPts val="1900"/>
              <a:buChar char="●"/>
              <a:defRPr>
                <a:solidFill>
                  <a:schemeClr val="lt1"/>
                </a:solidFill>
              </a:defRPr>
            </a:lvl4pPr>
            <a:lvl5pPr indent="-349250" lvl="4" marL="2286000" rtl="0">
              <a:spcBef>
                <a:spcPts val="2100"/>
              </a:spcBef>
              <a:spcAft>
                <a:spcPts val="0"/>
              </a:spcAft>
              <a:buClr>
                <a:schemeClr val="lt1"/>
              </a:buClr>
              <a:buSzPts val="1900"/>
              <a:buChar char="○"/>
              <a:defRPr>
                <a:solidFill>
                  <a:schemeClr val="lt1"/>
                </a:solidFill>
              </a:defRPr>
            </a:lvl5pPr>
            <a:lvl6pPr indent="-349250" lvl="5" marL="2743200" rtl="0">
              <a:spcBef>
                <a:spcPts val="2100"/>
              </a:spcBef>
              <a:spcAft>
                <a:spcPts val="0"/>
              </a:spcAft>
              <a:buClr>
                <a:schemeClr val="lt1"/>
              </a:buClr>
              <a:buSzPts val="1900"/>
              <a:buChar char="■"/>
              <a:defRPr>
                <a:solidFill>
                  <a:schemeClr val="lt1"/>
                </a:solidFill>
              </a:defRPr>
            </a:lvl6pPr>
            <a:lvl7pPr indent="-349250" lvl="6" marL="3200400" rtl="0">
              <a:spcBef>
                <a:spcPts val="2100"/>
              </a:spcBef>
              <a:spcAft>
                <a:spcPts val="0"/>
              </a:spcAft>
              <a:buClr>
                <a:schemeClr val="lt1"/>
              </a:buClr>
              <a:buSzPts val="1900"/>
              <a:buChar char="●"/>
              <a:defRPr>
                <a:solidFill>
                  <a:schemeClr val="lt1"/>
                </a:solidFill>
              </a:defRPr>
            </a:lvl7pPr>
            <a:lvl8pPr indent="-349250" lvl="7" marL="3657600" rtl="0">
              <a:spcBef>
                <a:spcPts val="2100"/>
              </a:spcBef>
              <a:spcAft>
                <a:spcPts val="0"/>
              </a:spcAft>
              <a:buClr>
                <a:schemeClr val="lt1"/>
              </a:buClr>
              <a:buSzPts val="1900"/>
              <a:buChar char="○"/>
              <a:defRPr>
                <a:solidFill>
                  <a:schemeClr val="lt1"/>
                </a:solidFill>
              </a:defRPr>
            </a:lvl8pPr>
            <a:lvl9pPr indent="-349250" lvl="8" marL="4114800" rtl="0">
              <a:spcBef>
                <a:spcPts val="2100"/>
              </a:spcBef>
              <a:spcAft>
                <a:spcPts val="2100"/>
              </a:spcAft>
              <a:buClr>
                <a:schemeClr val="lt1"/>
              </a:buClr>
              <a:buSzPts val="1900"/>
              <a:buChar char="■"/>
              <a:defRPr>
                <a:solidFill>
                  <a:schemeClr val="lt1"/>
                </a:solidFill>
              </a:defRPr>
            </a:lvl9pPr>
          </a:lstStyle>
          <a:p/>
        </p:txBody>
      </p:sp>
      <p:sp>
        <p:nvSpPr>
          <p:cNvPr id="264" name="Google Shape;264;p33"/>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5" name="Shape 265"/>
        <p:cNvGrpSpPr/>
        <p:nvPr/>
      </p:nvGrpSpPr>
      <p:grpSpPr>
        <a:xfrm>
          <a:off x="0" y="0"/>
          <a:ext cx="0" cy="0"/>
          <a:chOff x="0" y="0"/>
          <a:chExt cx="0" cy="0"/>
        </a:xfrm>
      </p:grpSpPr>
      <p:sp>
        <p:nvSpPr>
          <p:cNvPr id="266" name="Google Shape;266;p34"/>
          <p:cNvSpPr txBox="1"/>
          <p:nvPr>
            <p:ph idx="1" type="body"/>
          </p:nvPr>
        </p:nvSpPr>
        <p:spPr>
          <a:xfrm>
            <a:off x="426000" y="5640767"/>
            <a:ext cx="7998300" cy="798300"/>
          </a:xfrm>
          <a:prstGeom prst="rect">
            <a:avLst/>
          </a:prstGeom>
        </p:spPr>
        <p:txBody>
          <a:bodyPr anchorCtr="0" anchor="ctr" bIns="121900" lIns="121900" spcFirstLastPara="1" rIns="121900" wrap="square" tIns="121900">
            <a:noAutofit/>
          </a:bodyPr>
          <a:lstStyle>
            <a:lvl1pPr indent="-228600" lvl="0" marL="457200" rtl="0">
              <a:lnSpc>
                <a:spcPct val="100000"/>
              </a:lnSpc>
              <a:spcBef>
                <a:spcPts val="0"/>
              </a:spcBef>
              <a:spcAft>
                <a:spcPts val="0"/>
              </a:spcAft>
              <a:buSzPts val="2400"/>
              <a:buNone/>
              <a:defRPr/>
            </a:lvl1pPr>
          </a:lstStyle>
          <a:p/>
        </p:txBody>
      </p:sp>
      <p:sp>
        <p:nvSpPr>
          <p:cNvPr id="267" name="Google Shape;267;p34"/>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268" name="Shape 268"/>
        <p:cNvGrpSpPr/>
        <p:nvPr/>
      </p:nvGrpSpPr>
      <p:grpSpPr>
        <a:xfrm>
          <a:off x="0" y="0"/>
          <a:ext cx="0" cy="0"/>
          <a:chOff x="0" y="0"/>
          <a:chExt cx="0" cy="0"/>
        </a:xfrm>
      </p:grpSpPr>
      <p:grpSp>
        <p:nvGrpSpPr>
          <p:cNvPr id="269" name="Google Shape;269;p35"/>
          <p:cNvGrpSpPr/>
          <p:nvPr/>
        </p:nvGrpSpPr>
        <p:grpSpPr>
          <a:xfrm>
            <a:off x="8130968" y="7"/>
            <a:ext cx="4060732" cy="2707359"/>
            <a:chOff x="6098378" y="5"/>
            <a:chExt cx="3045625" cy="2030570"/>
          </a:xfrm>
        </p:grpSpPr>
        <p:sp>
          <p:nvSpPr>
            <p:cNvPr id="270" name="Google Shape;270;p35"/>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1" name="Google Shape;271;p35"/>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2" name="Google Shape;272;p35"/>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3" name="Google Shape;273;p35"/>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4" name="Google Shape;274;p35"/>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75" name="Google Shape;275;p35"/>
          <p:cNvSpPr txBox="1"/>
          <p:nvPr>
            <p:ph hasCustomPrompt="1" type="title"/>
          </p:nvPr>
        </p:nvSpPr>
        <p:spPr>
          <a:xfrm>
            <a:off x="415600" y="1674733"/>
            <a:ext cx="11360700" cy="2707500"/>
          </a:xfrm>
          <a:prstGeom prst="rect">
            <a:avLst/>
          </a:prstGeom>
        </p:spPr>
        <p:txBody>
          <a:bodyPr anchorCtr="0" anchor="b" bIns="121900" lIns="121900" spcFirstLastPara="1" rIns="121900" wrap="square" tIns="121900">
            <a:noAutofit/>
          </a:bodyPr>
          <a:lstStyle>
            <a:lvl1pPr lvl="0" rtl="0" algn="ctr">
              <a:spcBef>
                <a:spcPts val="0"/>
              </a:spcBef>
              <a:spcAft>
                <a:spcPts val="0"/>
              </a:spcAft>
              <a:buClr>
                <a:schemeClr val="lt1"/>
              </a:buClr>
              <a:buSzPts val="16000"/>
              <a:buNone/>
              <a:defRPr sz="16000">
                <a:solidFill>
                  <a:schemeClr val="lt1"/>
                </a:solidFill>
              </a:defRPr>
            </a:lvl1pPr>
            <a:lvl2pPr lvl="1" rtl="0" algn="ctr">
              <a:spcBef>
                <a:spcPts val="0"/>
              </a:spcBef>
              <a:spcAft>
                <a:spcPts val="0"/>
              </a:spcAft>
              <a:buClr>
                <a:schemeClr val="lt1"/>
              </a:buClr>
              <a:buSzPts val="16000"/>
              <a:buNone/>
              <a:defRPr sz="16000">
                <a:solidFill>
                  <a:schemeClr val="lt1"/>
                </a:solidFill>
              </a:defRPr>
            </a:lvl2pPr>
            <a:lvl3pPr lvl="2" rtl="0" algn="ctr">
              <a:spcBef>
                <a:spcPts val="0"/>
              </a:spcBef>
              <a:spcAft>
                <a:spcPts val="0"/>
              </a:spcAft>
              <a:buClr>
                <a:schemeClr val="lt1"/>
              </a:buClr>
              <a:buSzPts val="16000"/>
              <a:buNone/>
              <a:defRPr sz="16000">
                <a:solidFill>
                  <a:schemeClr val="lt1"/>
                </a:solidFill>
              </a:defRPr>
            </a:lvl3pPr>
            <a:lvl4pPr lvl="3" rtl="0" algn="ctr">
              <a:spcBef>
                <a:spcPts val="0"/>
              </a:spcBef>
              <a:spcAft>
                <a:spcPts val="0"/>
              </a:spcAft>
              <a:buClr>
                <a:schemeClr val="lt1"/>
              </a:buClr>
              <a:buSzPts val="16000"/>
              <a:buNone/>
              <a:defRPr sz="16000">
                <a:solidFill>
                  <a:schemeClr val="lt1"/>
                </a:solidFill>
              </a:defRPr>
            </a:lvl4pPr>
            <a:lvl5pPr lvl="4" rtl="0" algn="ctr">
              <a:spcBef>
                <a:spcPts val="0"/>
              </a:spcBef>
              <a:spcAft>
                <a:spcPts val="0"/>
              </a:spcAft>
              <a:buClr>
                <a:schemeClr val="lt1"/>
              </a:buClr>
              <a:buSzPts val="16000"/>
              <a:buNone/>
              <a:defRPr sz="16000">
                <a:solidFill>
                  <a:schemeClr val="lt1"/>
                </a:solidFill>
              </a:defRPr>
            </a:lvl5pPr>
            <a:lvl6pPr lvl="5" rtl="0" algn="ctr">
              <a:spcBef>
                <a:spcPts val="0"/>
              </a:spcBef>
              <a:spcAft>
                <a:spcPts val="0"/>
              </a:spcAft>
              <a:buClr>
                <a:schemeClr val="lt1"/>
              </a:buClr>
              <a:buSzPts val="16000"/>
              <a:buNone/>
              <a:defRPr sz="16000">
                <a:solidFill>
                  <a:schemeClr val="lt1"/>
                </a:solidFill>
              </a:defRPr>
            </a:lvl6pPr>
            <a:lvl7pPr lvl="6" rtl="0" algn="ctr">
              <a:spcBef>
                <a:spcPts val="0"/>
              </a:spcBef>
              <a:spcAft>
                <a:spcPts val="0"/>
              </a:spcAft>
              <a:buClr>
                <a:schemeClr val="lt1"/>
              </a:buClr>
              <a:buSzPts val="16000"/>
              <a:buNone/>
              <a:defRPr sz="16000">
                <a:solidFill>
                  <a:schemeClr val="lt1"/>
                </a:solidFill>
              </a:defRPr>
            </a:lvl7pPr>
            <a:lvl8pPr lvl="7" rtl="0" algn="ctr">
              <a:spcBef>
                <a:spcPts val="0"/>
              </a:spcBef>
              <a:spcAft>
                <a:spcPts val="0"/>
              </a:spcAft>
              <a:buClr>
                <a:schemeClr val="lt1"/>
              </a:buClr>
              <a:buSzPts val="16000"/>
              <a:buNone/>
              <a:defRPr sz="16000">
                <a:solidFill>
                  <a:schemeClr val="lt1"/>
                </a:solidFill>
              </a:defRPr>
            </a:lvl8pPr>
            <a:lvl9pPr lvl="8" rtl="0" algn="ctr">
              <a:spcBef>
                <a:spcPts val="0"/>
              </a:spcBef>
              <a:spcAft>
                <a:spcPts val="0"/>
              </a:spcAft>
              <a:buClr>
                <a:schemeClr val="lt1"/>
              </a:buClr>
              <a:buSzPts val="16000"/>
              <a:buNone/>
              <a:defRPr sz="16000">
                <a:solidFill>
                  <a:schemeClr val="lt1"/>
                </a:solidFill>
              </a:defRPr>
            </a:lvl9pPr>
          </a:lstStyle>
          <a:p>
            <a:r>
              <a:t>xx%</a:t>
            </a:r>
          </a:p>
        </p:txBody>
      </p:sp>
      <p:sp>
        <p:nvSpPr>
          <p:cNvPr id="276" name="Google Shape;276;p35"/>
          <p:cNvSpPr txBox="1"/>
          <p:nvPr>
            <p:ph idx="1" type="body"/>
          </p:nvPr>
        </p:nvSpPr>
        <p:spPr>
          <a:xfrm>
            <a:off x="415600" y="4492300"/>
            <a:ext cx="11360700" cy="1709100"/>
          </a:xfrm>
          <a:prstGeom prst="rect">
            <a:avLst/>
          </a:prstGeom>
        </p:spPr>
        <p:txBody>
          <a:bodyPr anchorCtr="0" anchor="t" bIns="121900" lIns="121900" spcFirstLastPara="1" rIns="121900" wrap="square" tIns="121900">
            <a:noAutofit/>
          </a:bodyPr>
          <a:lstStyle>
            <a:lvl1pPr indent="-381000" lvl="0" marL="457200" rtl="0" algn="ctr">
              <a:spcBef>
                <a:spcPts val="0"/>
              </a:spcBef>
              <a:spcAft>
                <a:spcPts val="0"/>
              </a:spcAft>
              <a:buClr>
                <a:schemeClr val="lt1"/>
              </a:buClr>
              <a:buSzPts val="2400"/>
              <a:buChar char="●"/>
              <a:defRPr>
                <a:solidFill>
                  <a:schemeClr val="lt1"/>
                </a:solidFill>
              </a:defRPr>
            </a:lvl1pPr>
            <a:lvl2pPr indent="-349250" lvl="1" marL="914400" rtl="0" algn="ctr">
              <a:spcBef>
                <a:spcPts val="2100"/>
              </a:spcBef>
              <a:spcAft>
                <a:spcPts val="0"/>
              </a:spcAft>
              <a:buClr>
                <a:schemeClr val="lt1"/>
              </a:buClr>
              <a:buSzPts val="1900"/>
              <a:buChar char="○"/>
              <a:defRPr>
                <a:solidFill>
                  <a:schemeClr val="lt1"/>
                </a:solidFill>
              </a:defRPr>
            </a:lvl2pPr>
            <a:lvl3pPr indent="-349250" lvl="2" marL="1371600" rtl="0" algn="ctr">
              <a:spcBef>
                <a:spcPts val="2100"/>
              </a:spcBef>
              <a:spcAft>
                <a:spcPts val="0"/>
              </a:spcAft>
              <a:buClr>
                <a:schemeClr val="lt1"/>
              </a:buClr>
              <a:buSzPts val="1900"/>
              <a:buChar char="■"/>
              <a:defRPr>
                <a:solidFill>
                  <a:schemeClr val="lt1"/>
                </a:solidFill>
              </a:defRPr>
            </a:lvl3pPr>
            <a:lvl4pPr indent="-349250" lvl="3" marL="1828800" rtl="0" algn="ctr">
              <a:spcBef>
                <a:spcPts val="2100"/>
              </a:spcBef>
              <a:spcAft>
                <a:spcPts val="0"/>
              </a:spcAft>
              <a:buClr>
                <a:schemeClr val="lt1"/>
              </a:buClr>
              <a:buSzPts val="1900"/>
              <a:buChar char="●"/>
              <a:defRPr>
                <a:solidFill>
                  <a:schemeClr val="lt1"/>
                </a:solidFill>
              </a:defRPr>
            </a:lvl4pPr>
            <a:lvl5pPr indent="-349250" lvl="4" marL="2286000" rtl="0" algn="ctr">
              <a:spcBef>
                <a:spcPts val="2100"/>
              </a:spcBef>
              <a:spcAft>
                <a:spcPts val="0"/>
              </a:spcAft>
              <a:buClr>
                <a:schemeClr val="lt1"/>
              </a:buClr>
              <a:buSzPts val="1900"/>
              <a:buChar char="○"/>
              <a:defRPr>
                <a:solidFill>
                  <a:schemeClr val="lt1"/>
                </a:solidFill>
              </a:defRPr>
            </a:lvl5pPr>
            <a:lvl6pPr indent="-349250" lvl="5" marL="2743200" rtl="0" algn="ctr">
              <a:spcBef>
                <a:spcPts val="2100"/>
              </a:spcBef>
              <a:spcAft>
                <a:spcPts val="0"/>
              </a:spcAft>
              <a:buClr>
                <a:schemeClr val="lt1"/>
              </a:buClr>
              <a:buSzPts val="1900"/>
              <a:buChar char="■"/>
              <a:defRPr>
                <a:solidFill>
                  <a:schemeClr val="lt1"/>
                </a:solidFill>
              </a:defRPr>
            </a:lvl6pPr>
            <a:lvl7pPr indent="-349250" lvl="6" marL="3200400" rtl="0" algn="ctr">
              <a:spcBef>
                <a:spcPts val="2100"/>
              </a:spcBef>
              <a:spcAft>
                <a:spcPts val="0"/>
              </a:spcAft>
              <a:buClr>
                <a:schemeClr val="lt1"/>
              </a:buClr>
              <a:buSzPts val="1900"/>
              <a:buChar char="●"/>
              <a:defRPr>
                <a:solidFill>
                  <a:schemeClr val="lt1"/>
                </a:solidFill>
              </a:defRPr>
            </a:lvl7pPr>
            <a:lvl8pPr indent="-349250" lvl="7" marL="3657600" rtl="0" algn="ctr">
              <a:spcBef>
                <a:spcPts val="2100"/>
              </a:spcBef>
              <a:spcAft>
                <a:spcPts val="0"/>
              </a:spcAft>
              <a:buClr>
                <a:schemeClr val="lt1"/>
              </a:buClr>
              <a:buSzPts val="1900"/>
              <a:buChar char="○"/>
              <a:defRPr>
                <a:solidFill>
                  <a:schemeClr val="lt1"/>
                </a:solidFill>
              </a:defRPr>
            </a:lvl8pPr>
            <a:lvl9pPr indent="-349250" lvl="8" marL="4114800" rtl="0" algn="ctr">
              <a:spcBef>
                <a:spcPts val="2100"/>
              </a:spcBef>
              <a:spcAft>
                <a:spcPts val="2100"/>
              </a:spcAft>
              <a:buClr>
                <a:schemeClr val="lt1"/>
              </a:buClr>
              <a:buSzPts val="1900"/>
              <a:buChar char="■"/>
              <a:defRPr>
                <a:solidFill>
                  <a:schemeClr val="lt1"/>
                </a:solidFill>
              </a:defRPr>
            </a:lvl9pPr>
          </a:lstStyle>
          <a:p/>
        </p:txBody>
      </p:sp>
      <p:sp>
        <p:nvSpPr>
          <p:cNvPr id="277" name="Google Shape;277;p35"/>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8" name="Shape 278"/>
        <p:cNvGrpSpPr/>
        <p:nvPr/>
      </p:nvGrpSpPr>
      <p:grpSpPr>
        <a:xfrm>
          <a:off x="0" y="0"/>
          <a:ext cx="0" cy="0"/>
          <a:chOff x="0" y="0"/>
          <a:chExt cx="0" cy="0"/>
        </a:xfrm>
      </p:grpSpPr>
      <p:sp>
        <p:nvSpPr>
          <p:cNvPr id="279" name="Google Shape;279;p36"/>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284" name="Shape 284"/>
        <p:cNvGrpSpPr/>
        <p:nvPr/>
      </p:nvGrpSpPr>
      <p:grpSpPr>
        <a:xfrm>
          <a:off x="0" y="0"/>
          <a:ext cx="0" cy="0"/>
          <a:chOff x="0" y="0"/>
          <a:chExt cx="0" cy="0"/>
        </a:xfrm>
      </p:grpSpPr>
      <p:grpSp>
        <p:nvGrpSpPr>
          <p:cNvPr id="285" name="Google Shape;285;p38"/>
          <p:cNvGrpSpPr/>
          <p:nvPr/>
        </p:nvGrpSpPr>
        <p:grpSpPr>
          <a:xfrm>
            <a:off x="8130968" y="7"/>
            <a:ext cx="4060732" cy="2707359"/>
            <a:chOff x="6098378" y="5"/>
            <a:chExt cx="3045625" cy="2030570"/>
          </a:xfrm>
        </p:grpSpPr>
        <p:sp>
          <p:nvSpPr>
            <p:cNvPr id="286" name="Google Shape;286;p38"/>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7" name="Google Shape;287;p38"/>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8" name="Google Shape;288;p38"/>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9" name="Google Shape;289;p38"/>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0" name="Google Shape;290;p38"/>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91" name="Google Shape;291;p38"/>
          <p:cNvSpPr txBox="1"/>
          <p:nvPr>
            <p:ph type="ctrTitle"/>
          </p:nvPr>
        </p:nvSpPr>
        <p:spPr>
          <a:xfrm>
            <a:off x="797467" y="2366963"/>
            <a:ext cx="10962900" cy="1118400"/>
          </a:xfrm>
          <a:prstGeom prst="rect">
            <a:avLst/>
          </a:prstGeom>
        </p:spPr>
        <p:txBody>
          <a:bodyPr anchorCtr="0" anchor="b" bIns="121900" lIns="121900" spcFirstLastPara="1" rIns="121900" wrap="square" tIns="121900">
            <a:noAutofit/>
          </a:bodyPr>
          <a:lstStyle>
            <a:lvl1pPr lvl="0" rtl="0">
              <a:spcBef>
                <a:spcPts val="0"/>
              </a:spcBef>
              <a:spcAft>
                <a:spcPts val="0"/>
              </a:spcAft>
              <a:buClr>
                <a:schemeClr val="lt1"/>
              </a:buClr>
              <a:buSzPts val="5600"/>
              <a:buNone/>
              <a:defRPr sz="5600">
                <a:solidFill>
                  <a:schemeClr val="lt1"/>
                </a:solidFill>
              </a:defRPr>
            </a:lvl1pPr>
            <a:lvl2pPr lvl="1" rtl="0">
              <a:spcBef>
                <a:spcPts val="0"/>
              </a:spcBef>
              <a:spcAft>
                <a:spcPts val="0"/>
              </a:spcAft>
              <a:buClr>
                <a:schemeClr val="lt1"/>
              </a:buClr>
              <a:buSzPts val="5600"/>
              <a:buNone/>
              <a:defRPr sz="5600">
                <a:solidFill>
                  <a:schemeClr val="lt1"/>
                </a:solidFill>
              </a:defRPr>
            </a:lvl2pPr>
            <a:lvl3pPr lvl="2" rtl="0">
              <a:spcBef>
                <a:spcPts val="0"/>
              </a:spcBef>
              <a:spcAft>
                <a:spcPts val="0"/>
              </a:spcAft>
              <a:buClr>
                <a:schemeClr val="lt1"/>
              </a:buClr>
              <a:buSzPts val="5600"/>
              <a:buNone/>
              <a:defRPr sz="5600">
                <a:solidFill>
                  <a:schemeClr val="lt1"/>
                </a:solidFill>
              </a:defRPr>
            </a:lvl3pPr>
            <a:lvl4pPr lvl="3" rtl="0">
              <a:spcBef>
                <a:spcPts val="0"/>
              </a:spcBef>
              <a:spcAft>
                <a:spcPts val="0"/>
              </a:spcAft>
              <a:buClr>
                <a:schemeClr val="lt1"/>
              </a:buClr>
              <a:buSzPts val="5600"/>
              <a:buNone/>
              <a:defRPr sz="5600">
                <a:solidFill>
                  <a:schemeClr val="lt1"/>
                </a:solidFill>
              </a:defRPr>
            </a:lvl4pPr>
            <a:lvl5pPr lvl="4" rtl="0">
              <a:spcBef>
                <a:spcPts val="0"/>
              </a:spcBef>
              <a:spcAft>
                <a:spcPts val="0"/>
              </a:spcAft>
              <a:buClr>
                <a:schemeClr val="lt1"/>
              </a:buClr>
              <a:buSzPts val="5600"/>
              <a:buNone/>
              <a:defRPr sz="5600">
                <a:solidFill>
                  <a:schemeClr val="lt1"/>
                </a:solidFill>
              </a:defRPr>
            </a:lvl5pPr>
            <a:lvl6pPr lvl="5" rtl="0">
              <a:spcBef>
                <a:spcPts val="0"/>
              </a:spcBef>
              <a:spcAft>
                <a:spcPts val="0"/>
              </a:spcAft>
              <a:buClr>
                <a:schemeClr val="lt1"/>
              </a:buClr>
              <a:buSzPts val="5600"/>
              <a:buNone/>
              <a:defRPr sz="5600">
                <a:solidFill>
                  <a:schemeClr val="lt1"/>
                </a:solidFill>
              </a:defRPr>
            </a:lvl6pPr>
            <a:lvl7pPr lvl="6" rtl="0">
              <a:spcBef>
                <a:spcPts val="0"/>
              </a:spcBef>
              <a:spcAft>
                <a:spcPts val="0"/>
              </a:spcAft>
              <a:buClr>
                <a:schemeClr val="lt1"/>
              </a:buClr>
              <a:buSzPts val="5600"/>
              <a:buNone/>
              <a:defRPr sz="5600">
                <a:solidFill>
                  <a:schemeClr val="lt1"/>
                </a:solidFill>
              </a:defRPr>
            </a:lvl7pPr>
            <a:lvl8pPr lvl="7" rtl="0">
              <a:spcBef>
                <a:spcPts val="0"/>
              </a:spcBef>
              <a:spcAft>
                <a:spcPts val="0"/>
              </a:spcAft>
              <a:buClr>
                <a:schemeClr val="lt1"/>
              </a:buClr>
              <a:buSzPts val="5600"/>
              <a:buNone/>
              <a:defRPr sz="5600">
                <a:solidFill>
                  <a:schemeClr val="lt1"/>
                </a:solidFill>
              </a:defRPr>
            </a:lvl8pPr>
            <a:lvl9pPr lvl="8" rtl="0">
              <a:spcBef>
                <a:spcPts val="0"/>
              </a:spcBef>
              <a:spcAft>
                <a:spcPts val="0"/>
              </a:spcAft>
              <a:buClr>
                <a:schemeClr val="lt1"/>
              </a:buClr>
              <a:buSzPts val="5600"/>
              <a:buNone/>
              <a:defRPr sz="5600">
                <a:solidFill>
                  <a:schemeClr val="lt1"/>
                </a:solidFill>
              </a:defRPr>
            </a:lvl9pPr>
          </a:lstStyle>
          <a:p/>
        </p:txBody>
      </p:sp>
      <p:sp>
        <p:nvSpPr>
          <p:cNvPr id="292" name="Google Shape;292;p38"/>
          <p:cNvSpPr txBox="1"/>
          <p:nvPr>
            <p:ph idx="1" type="subTitle"/>
          </p:nvPr>
        </p:nvSpPr>
        <p:spPr>
          <a:xfrm>
            <a:off x="797451" y="3621217"/>
            <a:ext cx="10962900" cy="5772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Clr>
                <a:schemeClr val="lt1"/>
              </a:buClr>
              <a:buSzPts val="2800"/>
              <a:buNone/>
              <a:defRPr sz="2800">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
        <p:nvSpPr>
          <p:cNvPr id="293" name="Google Shape;293;p38"/>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94" name="Shape 294"/>
        <p:cNvGrpSpPr/>
        <p:nvPr/>
      </p:nvGrpSpPr>
      <p:grpSpPr>
        <a:xfrm>
          <a:off x="0" y="0"/>
          <a:ext cx="0" cy="0"/>
          <a:chOff x="0" y="0"/>
          <a:chExt cx="0" cy="0"/>
        </a:xfrm>
      </p:grpSpPr>
      <p:grpSp>
        <p:nvGrpSpPr>
          <p:cNvPr id="295" name="Google Shape;295;p39"/>
          <p:cNvGrpSpPr/>
          <p:nvPr/>
        </p:nvGrpSpPr>
        <p:grpSpPr>
          <a:xfrm>
            <a:off x="8130968" y="7"/>
            <a:ext cx="4060732" cy="2707359"/>
            <a:chOff x="6098378" y="5"/>
            <a:chExt cx="3045625" cy="2030570"/>
          </a:xfrm>
        </p:grpSpPr>
        <p:sp>
          <p:nvSpPr>
            <p:cNvPr id="296" name="Google Shape;296;p39"/>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7" name="Google Shape;297;p39"/>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8" name="Google Shape;298;p39"/>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9" name="Google Shape;299;p39"/>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0" name="Google Shape;300;p39"/>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01" name="Google Shape;301;p39"/>
          <p:cNvSpPr txBox="1"/>
          <p:nvPr>
            <p:ph type="title"/>
          </p:nvPr>
        </p:nvSpPr>
        <p:spPr>
          <a:xfrm>
            <a:off x="797467" y="2869796"/>
            <a:ext cx="10962900" cy="11184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lt1"/>
              </a:buClr>
              <a:buSzPts val="5600"/>
              <a:buNone/>
              <a:defRPr sz="5600">
                <a:solidFill>
                  <a:schemeClr val="lt1"/>
                </a:solidFill>
              </a:defRPr>
            </a:lvl1pPr>
            <a:lvl2pPr lvl="1" rtl="0">
              <a:spcBef>
                <a:spcPts val="0"/>
              </a:spcBef>
              <a:spcAft>
                <a:spcPts val="0"/>
              </a:spcAft>
              <a:buClr>
                <a:schemeClr val="lt1"/>
              </a:buClr>
              <a:buSzPts val="5600"/>
              <a:buNone/>
              <a:defRPr sz="5600">
                <a:solidFill>
                  <a:schemeClr val="lt1"/>
                </a:solidFill>
              </a:defRPr>
            </a:lvl2pPr>
            <a:lvl3pPr lvl="2" rtl="0">
              <a:spcBef>
                <a:spcPts val="0"/>
              </a:spcBef>
              <a:spcAft>
                <a:spcPts val="0"/>
              </a:spcAft>
              <a:buClr>
                <a:schemeClr val="lt1"/>
              </a:buClr>
              <a:buSzPts val="5600"/>
              <a:buNone/>
              <a:defRPr sz="5600">
                <a:solidFill>
                  <a:schemeClr val="lt1"/>
                </a:solidFill>
              </a:defRPr>
            </a:lvl3pPr>
            <a:lvl4pPr lvl="3" rtl="0">
              <a:spcBef>
                <a:spcPts val="0"/>
              </a:spcBef>
              <a:spcAft>
                <a:spcPts val="0"/>
              </a:spcAft>
              <a:buClr>
                <a:schemeClr val="lt1"/>
              </a:buClr>
              <a:buSzPts val="5600"/>
              <a:buNone/>
              <a:defRPr sz="5600">
                <a:solidFill>
                  <a:schemeClr val="lt1"/>
                </a:solidFill>
              </a:defRPr>
            </a:lvl4pPr>
            <a:lvl5pPr lvl="4" rtl="0">
              <a:spcBef>
                <a:spcPts val="0"/>
              </a:spcBef>
              <a:spcAft>
                <a:spcPts val="0"/>
              </a:spcAft>
              <a:buClr>
                <a:schemeClr val="lt1"/>
              </a:buClr>
              <a:buSzPts val="5600"/>
              <a:buNone/>
              <a:defRPr sz="5600">
                <a:solidFill>
                  <a:schemeClr val="lt1"/>
                </a:solidFill>
              </a:defRPr>
            </a:lvl5pPr>
            <a:lvl6pPr lvl="5" rtl="0">
              <a:spcBef>
                <a:spcPts val="0"/>
              </a:spcBef>
              <a:spcAft>
                <a:spcPts val="0"/>
              </a:spcAft>
              <a:buClr>
                <a:schemeClr val="lt1"/>
              </a:buClr>
              <a:buSzPts val="5600"/>
              <a:buNone/>
              <a:defRPr sz="5600">
                <a:solidFill>
                  <a:schemeClr val="lt1"/>
                </a:solidFill>
              </a:defRPr>
            </a:lvl6pPr>
            <a:lvl7pPr lvl="6" rtl="0">
              <a:spcBef>
                <a:spcPts val="0"/>
              </a:spcBef>
              <a:spcAft>
                <a:spcPts val="0"/>
              </a:spcAft>
              <a:buClr>
                <a:schemeClr val="lt1"/>
              </a:buClr>
              <a:buSzPts val="5600"/>
              <a:buNone/>
              <a:defRPr sz="5600">
                <a:solidFill>
                  <a:schemeClr val="lt1"/>
                </a:solidFill>
              </a:defRPr>
            </a:lvl7pPr>
            <a:lvl8pPr lvl="7" rtl="0">
              <a:spcBef>
                <a:spcPts val="0"/>
              </a:spcBef>
              <a:spcAft>
                <a:spcPts val="0"/>
              </a:spcAft>
              <a:buClr>
                <a:schemeClr val="lt1"/>
              </a:buClr>
              <a:buSzPts val="5600"/>
              <a:buNone/>
              <a:defRPr sz="5600">
                <a:solidFill>
                  <a:schemeClr val="lt1"/>
                </a:solidFill>
              </a:defRPr>
            </a:lvl8pPr>
            <a:lvl9pPr lvl="8" rtl="0">
              <a:spcBef>
                <a:spcPts val="0"/>
              </a:spcBef>
              <a:spcAft>
                <a:spcPts val="0"/>
              </a:spcAft>
              <a:buClr>
                <a:schemeClr val="lt1"/>
              </a:buClr>
              <a:buSzPts val="5600"/>
              <a:buNone/>
              <a:defRPr sz="5600">
                <a:solidFill>
                  <a:schemeClr val="lt1"/>
                </a:solidFill>
              </a:defRPr>
            </a:lvl9pPr>
          </a:lstStyle>
          <a:p/>
        </p:txBody>
      </p:sp>
      <p:sp>
        <p:nvSpPr>
          <p:cNvPr id="302" name="Google Shape;302;p39"/>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3" name="Shape 303"/>
        <p:cNvGrpSpPr/>
        <p:nvPr/>
      </p:nvGrpSpPr>
      <p:grpSpPr>
        <a:xfrm>
          <a:off x="0" y="0"/>
          <a:ext cx="0" cy="0"/>
          <a:chOff x="0" y="0"/>
          <a:chExt cx="0" cy="0"/>
        </a:xfrm>
      </p:grpSpPr>
      <p:grpSp>
        <p:nvGrpSpPr>
          <p:cNvPr id="304" name="Google Shape;304;p40"/>
          <p:cNvGrpSpPr/>
          <p:nvPr/>
        </p:nvGrpSpPr>
        <p:grpSpPr>
          <a:xfrm>
            <a:off x="0" y="5204762"/>
            <a:ext cx="12191695" cy="1653192"/>
            <a:chOff x="0" y="3903669"/>
            <a:chExt cx="9144000" cy="1239925"/>
          </a:xfrm>
        </p:grpSpPr>
        <p:sp>
          <p:nvSpPr>
            <p:cNvPr id="305" name="Google Shape;305;p40"/>
            <p:cNvSpPr/>
            <p:nvPr/>
          </p:nvSpPr>
          <p:spPr>
            <a:xfrm>
              <a:off x="8154895"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6" name="Google Shape;306;p40"/>
            <p:cNvSpPr/>
            <p:nvPr/>
          </p:nvSpPr>
          <p:spPr>
            <a:xfrm flipH="1">
              <a:off x="6181163"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7" name="Google Shape;307;p40"/>
            <p:cNvSpPr/>
            <p:nvPr/>
          </p:nvSpPr>
          <p:spPr>
            <a:xfrm>
              <a:off x="7170274" y="3903669"/>
              <a:ext cx="989100" cy="9879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8" name="Google Shape;308;p40"/>
            <p:cNvSpPr/>
            <p:nvPr/>
          </p:nvSpPr>
          <p:spPr>
            <a:xfrm rot="10800000">
              <a:off x="8154757" y="3903682"/>
              <a:ext cx="989100" cy="9879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9" name="Google Shape;309;p40"/>
            <p:cNvSpPr/>
            <p:nvPr/>
          </p:nvSpPr>
          <p:spPr>
            <a:xfrm>
              <a:off x="0" y="4891594"/>
              <a:ext cx="9144000" cy="252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10" name="Google Shape;310;p40"/>
          <p:cNvSpPr txBox="1"/>
          <p:nvPr>
            <p:ph type="title"/>
          </p:nvPr>
        </p:nvSpPr>
        <p:spPr>
          <a:xfrm>
            <a:off x="415600" y="546667"/>
            <a:ext cx="11360700" cy="810300"/>
          </a:xfrm>
          <a:prstGeom prst="rect">
            <a:avLst/>
          </a:prstGeom>
        </p:spPr>
        <p:txBody>
          <a:bodyPr anchorCtr="0" anchor="t" bIns="121900" lIns="121900" spcFirstLastPara="1" rIns="121900" wrap="square" tIns="12190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311" name="Google Shape;311;p40"/>
          <p:cNvSpPr txBox="1"/>
          <p:nvPr>
            <p:ph idx="1" type="body"/>
          </p:nvPr>
        </p:nvSpPr>
        <p:spPr>
          <a:xfrm>
            <a:off x="415600" y="1639833"/>
            <a:ext cx="11360700" cy="4452000"/>
          </a:xfrm>
          <a:prstGeom prst="rect">
            <a:avLst/>
          </a:prstGeom>
        </p:spPr>
        <p:txBody>
          <a:bodyPr anchorCtr="0" anchor="t" bIns="121900" lIns="121900" spcFirstLastPara="1" rIns="121900" wrap="square" tIns="121900">
            <a:noAutofit/>
          </a:bodyPr>
          <a:lstStyle>
            <a:lvl1pPr indent="-381000" lvl="0" marL="457200" rtl="0">
              <a:spcBef>
                <a:spcPts val="0"/>
              </a:spcBef>
              <a:spcAft>
                <a:spcPts val="0"/>
              </a:spcAft>
              <a:buSzPts val="24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312" name="Google Shape;312;p40"/>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3" name="Shape 313"/>
        <p:cNvGrpSpPr/>
        <p:nvPr/>
      </p:nvGrpSpPr>
      <p:grpSpPr>
        <a:xfrm>
          <a:off x="0" y="0"/>
          <a:ext cx="0" cy="0"/>
          <a:chOff x="0" y="0"/>
          <a:chExt cx="0" cy="0"/>
        </a:xfrm>
      </p:grpSpPr>
      <p:sp>
        <p:nvSpPr>
          <p:cNvPr id="314" name="Google Shape;314;p41"/>
          <p:cNvSpPr txBox="1"/>
          <p:nvPr>
            <p:ph type="title"/>
          </p:nvPr>
        </p:nvSpPr>
        <p:spPr>
          <a:xfrm>
            <a:off x="415600" y="546667"/>
            <a:ext cx="11360700" cy="810300"/>
          </a:xfrm>
          <a:prstGeom prst="rect">
            <a:avLst/>
          </a:prstGeom>
        </p:spPr>
        <p:txBody>
          <a:bodyPr anchorCtr="0" anchor="t" bIns="121900" lIns="121900" spcFirstLastPara="1" rIns="121900" wrap="square" tIns="12190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315" name="Google Shape;315;p41"/>
          <p:cNvSpPr txBox="1"/>
          <p:nvPr>
            <p:ph idx="1" type="body"/>
          </p:nvPr>
        </p:nvSpPr>
        <p:spPr>
          <a:xfrm>
            <a:off x="415600" y="1639967"/>
            <a:ext cx="5333100" cy="44520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sz="19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16" name="Google Shape;316;p41"/>
          <p:cNvSpPr txBox="1"/>
          <p:nvPr>
            <p:ph idx="2" type="body"/>
          </p:nvPr>
        </p:nvSpPr>
        <p:spPr>
          <a:xfrm>
            <a:off x="6443200" y="1639967"/>
            <a:ext cx="5333100" cy="44520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sz="19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17" name="Google Shape;317;p41"/>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8" name="Shape 318"/>
        <p:cNvGrpSpPr/>
        <p:nvPr/>
      </p:nvGrpSpPr>
      <p:grpSpPr>
        <a:xfrm>
          <a:off x="0" y="0"/>
          <a:ext cx="0" cy="0"/>
          <a:chOff x="0" y="0"/>
          <a:chExt cx="0" cy="0"/>
        </a:xfrm>
      </p:grpSpPr>
      <p:sp>
        <p:nvSpPr>
          <p:cNvPr id="319" name="Google Shape;319;p42"/>
          <p:cNvSpPr txBox="1"/>
          <p:nvPr>
            <p:ph type="title"/>
          </p:nvPr>
        </p:nvSpPr>
        <p:spPr>
          <a:xfrm>
            <a:off x="415600" y="546667"/>
            <a:ext cx="11360700" cy="810300"/>
          </a:xfrm>
          <a:prstGeom prst="rect">
            <a:avLst/>
          </a:prstGeom>
        </p:spPr>
        <p:txBody>
          <a:bodyPr anchorCtr="0" anchor="t" bIns="121900" lIns="121900" spcFirstLastPara="1" rIns="121900" wrap="square" tIns="12190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320" name="Google Shape;320;p42"/>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1" name="Shape 321"/>
        <p:cNvGrpSpPr/>
        <p:nvPr/>
      </p:nvGrpSpPr>
      <p:grpSpPr>
        <a:xfrm>
          <a:off x="0" y="0"/>
          <a:ext cx="0" cy="0"/>
          <a:chOff x="0" y="0"/>
          <a:chExt cx="0" cy="0"/>
        </a:xfrm>
      </p:grpSpPr>
      <p:sp>
        <p:nvSpPr>
          <p:cNvPr id="322" name="Google Shape;322;p43"/>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323" name="Google Shape;323;p43"/>
          <p:cNvSpPr txBox="1"/>
          <p:nvPr>
            <p:ph idx="1" type="body"/>
          </p:nvPr>
        </p:nvSpPr>
        <p:spPr>
          <a:xfrm>
            <a:off x="415600" y="1954405"/>
            <a:ext cx="3744000" cy="41376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24" name="Google Shape;324;p43"/>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rtl="0" algn="l">
              <a:lnSpc>
                <a:spcPct val="89000"/>
              </a:lnSpc>
              <a:spcBef>
                <a:spcPts val="0"/>
              </a:spcBef>
              <a:spcAft>
                <a:spcPts val="0"/>
              </a:spcAft>
              <a:buClr>
                <a:schemeClr val="dk2"/>
              </a:buClr>
              <a:buSzPts val="4400"/>
              <a:buFont typeface="Libre Franklin"/>
              <a:buNone/>
              <a:defRPr>
                <a:solidFill>
                  <a:schemeClr val="dk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 name="Google Shape;36;p5"/>
          <p:cNvSpPr txBox="1"/>
          <p:nvPr>
            <p:ph idx="1" type="body"/>
          </p:nvPr>
        </p:nvSpPr>
        <p:spPr>
          <a:xfrm>
            <a:off x="1371600" y="2285999"/>
            <a:ext cx="4447800" cy="3581400"/>
          </a:xfrm>
          <a:prstGeom prst="rect">
            <a:avLst/>
          </a:prstGeom>
          <a:noFill/>
          <a:ln>
            <a:noFill/>
          </a:ln>
        </p:spPr>
        <p:txBody>
          <a:bodyPr anchorCtr="0" anchor="t" bIns="45700" lIns="91425" spcFirstLastPara="1" rIns="91425" wrap="square" tIns="45700">
            <a:normAutofit/>
          </a:bodyPr>
          <a:lstStyle>
            <a:lvl1pPr indent="-355600" lvl="0" marL="457200" rtl="0" algn="l">
              <a:lnSpc>
                <a:spcPct val="94000"/>
              </a:lnSpc>
              <a:spcBef>
                <a:spcPts val="1000"/>
              </a:spcBef>
              <a:spcAft>
                <a:spcPts val="0"/>
              </a:spcAft>
              <a:buClr>
                <a:schemeClr val="dk2"/>
              </a:buClr>
              <a:buSzPts val="2000"/>
              <a:buChar char="■"/>
              <a:defRPr>
                <a:solidFill>
                  <a:schemeClr val="dk2"/>
                </a:solidFill>
              </a:defRPr>
            </a:lvl1pPr>
            <a:lvl2pPr indent="-355600" lvl="1" marL="914400" rtl="0" algn="l">
              <a:lnSpc>
                <a:spcPct val="94000"/>
              </a:lnSpc>
              <a:spcBef>
                <a:spcPts val="500"/>
              </a:spcBef>
              <a:spcAft>
                <a:spcPts val="0"/>
              </a:spcAft>
              <a:buClr>
                <a:schemeClr val="dk2"/>
              </a:buClr>
              <a:buSzPts val="2000"/>
              <a:buChar char="–"/>
              <a:defRPr>
                <a:solidFill>
                  <a:schemeClr val="dk2"/>
                </a:solidFill>
              </a:defRPr>
            </a:lvl2pPr>
            <a:lvl3pPr indent="-342900" lvl="2" marL="1371600" rtl="0" algn="l">
              <a:lnSpc>
                <a:spcPct val="94000"/>
              </a:lnSpc>
              <a:spcBef>
                <a:spcPts val="500"/>
              </a:spcBef>
              <a:spcAft>
                <a:spcPts val="0"/>
              </a:spcAft>
              <a:buClr>
                <a:schemeClr val="dk2"/>
              </a:buClr>
              <a:buSzPts val="1800"/>
              <a:buChar char="■"/>
              <a:defRPr>
                <a:solidFill>
                  <a:schemeClr val="dk2"/>
                </a:solidFill>
              </a:defRPr>
            </a:lvl3pPr>
            <a:lvl4pPr indent="-342900" lvl="3" marL="1828800" rtl="0" algn="l">
              <a:lnSpc>
                <a:spcPct val="94000"/>
              </a:lnSpc>
              <a:spcBef>
                <a:spcPts val="500"/>
              </a:spcBef>
              <a:spcAft>
                <a:spcPts val="0"/>
              </a:spcAft>
              <a:buClr>
                <a:schemeClr val="dk2"/>
              </a:buClr>
              <a:buSzPts val="1800"/>
              <a:buChar char="–"/>
              <a:defRPr>
                <a:solidFill>
                  <a:schemeClr val="dk2"/>
                </a:solidFill>
              </a:defRPr>
            </a:lvl4pPr>
            <a:lvl5pPr indent="-330200" lvl="4" marL="2286000" rtl="0" algn="l">
              <a:lnSpc>
                <a:spcPct val="94000"/>
              </a:lnSpc>
              <a:spcBef>
                <a:spcPts val="500"/>
              </a:spcBef>
              <a:spcAft>
                <a:spcPts val="0"/>
              </a:spcAft>
              <a:buClr>
                <a:schemeClr val="dk2"/>
              </a:buClr>
              <a:buSzPts val="1600"/>
              <a:buChar char="■"/>
              <a:defRPr>
                <a:solidFill>
                  <a:schemeClr val="dk2"/>
                </a:solidFill>
              </a:defRPr>
            </a:lvl5pPr>
            <a:lvl6pPr indent="-342900" lvl="5" marL="2743200" rtl="0" algn="l">
              <a:lnSpc>
                <a:spcPct val="94000"/>
              </a:lnSpc>
              <a:spcBef>
                <a:spcPts val="500"/>
              </a:spcBef>
              <a:spcAft>
                <a:spcPts val="0"/>
              </a:spcAft>
              <a:buClr>
                <a:schemeClr val="dk2"/>
              </a:buClr>
              <a:buSzPts val="1800"/>
              <a:buChar char="–"/>
              <a:defRPr/>
            </a:lvl6pPr>
            <a:lvl7pPr indent="-342900" lvl="6" marL="3200400" rtl="0" algn="l">
              <a:lnSpc>
                <a:spcPct val="94000"/>
              </a:lnSpc>
              <a:spcBef>
                <a:spcPts val="500"/>
              </a:spcBef>
              <a:spcAft>
                <a:spcPts val="0"/>
              </a:spcAft>
              <a:buClr>
                <a:schemeClr val="dk2"/>
              </a:buClr>
              <a:buSzPts val="1800"/>
              <a:buChar char="■"/>
              <a:defRPr/>
            </a:lvl7pPr>
            <a:lvl8pPr indent="-342900" lvl="7" marL="3657600" rtl="0" algn="l">
              <a:lnSpc>
                <a:spcPct val="94000"/>
              </a:lnSpc>
              <a:spcBef>
                <a:spcPts val="500"/>
              </a:spcBef>
              <a:spcAft>
                <a:spcPts val="0"/>
              </a:spcAft>
              <a:buClr>
                <a:schemeClr val="dk2"/>
              </a:buClr>
              <a:buSzPts val="1800"/>
              <a:buChar char="–"/>
              <a:defRPr/>
            </a:lvl8pPr>
            <a:lvl9pPr indent="-342900" lvl="8" marL="4114800" rtl="0" algn="l">
              <a:lnSpc>
                <a:spcPct val="94000"/>
              </a:lnSpc>
              <a:spcBef>
                <a:spcPts val="500"/>
              </a:spcBef>
              <a:spcAft>
                <a:spcPts val="200"/>
              </a:spcAft>
              <a:buClr>
                <a:schemeClr val="dk2"/>
              </a:buClr>
              <a:buSzPts val="1800"/>
              <a:buChar char="■"/>
              <a:defRPr/>
            </a:lvl9pPr>
          </a:lstStyle>
          <a:p/>
        </p:txBody>
      </p:sp>
      <p:sp>
        <p:nvSpPr>
          <p:cNvPr id="37" name="Google Shape;37;p5"/>
          <p:cNvSpPr txBox="1"/>
          <p:nvPr>
            <p:ph idx="2" type="body"/>
          </p:nvPr>
        </p:nvSpPr>
        <p:spPr>
          <a:xfrm>
            <a:off x="6525403" y="2285999"/>
            <a:ext cx="4447800" cy="3581400"/>
          </a:xfrm>
          <a:prstGeom prst="rect">
            <a:avLst/>
          </a:prstGeom>
          <a:noFill/>
          <a:ln>
            <a:noFill/>
          </a:ln>
        </p:spPr>
        <p:txBody>
          <a:bodyPr anchorCtr="0" anchor="t" bIns="45700" lIns="91425" spcFirstLastPara="1" rIns="91425" wrap="square" tIns="45700">
            <a:normAutofit/>
          </a:bodyPr>
          <a:lstStyle>
            <a:lvl1pPr indent="-355600" lvl="0" marL="457200" rtl="0" algn="l">
              <a:lnSpc>
                <a:spcPct val="94000"/>
              </a:lnSpc>
              <a:spcBef>
                <a:spcPts val="1000"/>
              </a:spcBef>
              <a:spcAft>
                <a:spcPts val="0"/>
              </a:spcAft>
              <a:buClr>
                <a:schemeClr val="dk2"/>
              </a:buClr>
              <a:buSzPts val="2000"/>
              <a:buChar char="■"/>
              <a:defRPr>
                <a:solidFill>
                  <a:schemeClr val="dk2"/>
                </a:solidFill>
              </a:defRPr>
            </a:lvl1pPr>
            <a:lvl2pPr indent="-355600" lvl="1" marL="914400" rtl="0" algn="l">
              <a:lnSpc>
                <a:spcPct val="94000"/>
              </a:lnSpc>
              <a:spcBef>
                <a:spcPts val="500"/>
              </a:spcBef>
              <a:spcAft>
                <a:spcPts val="0"/>
              </a:spcAft>
              <a:buClr>
                <a:schemeClr val="dk2"/>
              </a:buClr>
              <a:buSzPts val="2000"/>
              <a:buChar char="–"/>
              <a:defRPr>
                <a:solidFill>
                  <a:schemeClr val="dk2"/>
                </a:solidFill>
              </a:defRPr>
            </a:lvl2pPr>
            <a:lvl3pPr indent="-342900" lvl="2" marL="1371600" rtl="0" algn="l">
              <a:lnSpc>
                <a:spcPct val="94000"/>
              </a:lnSpc>
              <a:spcBef>
                <a:spcPts val="500"/>
              </a:spcBef>
              <a:spcAft>
                <a:spcPts val="0"/>
              </a:spcAft>
              <a:buClr>
                <a:schemeClr val="dk2"/>
              </a:buClr>
              <a:buSzPts val="1800"/>
              <a:buChar char="■"/>
              <a:defRPr>
                <a:solidFill>
                  <a:schemeClr val="dk2"/>
                </a:solidFill>
              </a:defRPr>
            </a:lvl3pPr>
            <a:lvl4pPr indent="-342900" lvl="3" marL="1828800" rtl="0" algn="l">
              <a:lnSpc>
                <a:spcPct val="94000"/>
              </a:lnSpc>
              <a:spcBef>
                <a:spcPts val="500"/>
              </a:spcBef>
              <a:spcAft>
                <a:spcPts val="0"/>
              </a:spcAft>
              <a:buClr>
                <a:schemeClr val="dk2"/>
              </a:buClr>
              <a:buSzPts val="1800"/>
              <a:buChar char="–"/>
              <a:defRPr>
                <a:solidFill>
                  <a:schemeClr val="dk2"/>
                </a:solidFill>
              </a:defRPr>
            </a:lvl4pPr>
            <a:lvl5pPr indent="-330200" lvl="4" marL="2286000" rtl="0" algn="l">
              <a:lnSpc>
                <a:spcPct val="94000"/>
              </a:lnSpc>
              <a:spcBef>
                <a:spcPts val="500"/>
              </a:spcBef>
              <a:spcAft>
                <a:spcPts val="0"/>
              </a:spcAft>
              <a:buClr>
                <a:schemeClr val="dk2"/>
              </a:buClr>
              <a:buSzPts val="1600"/>
              <a:buChar char="■"/>
              <a:defRPr>
                <a:solidFill>
                  <a:schemeClr val="dk2"/>
                </a:solidFill>
              </a:defRPr>
            </a:lvl5pPr>
            <a:lvl6pPr indent="-342900" lvl="5" marL="2743200" rtl="0" algn="l">
              <a:lnSpc>
                <a:spcPct val="94000"/>
              </a:lnSpc>
              <a:spcBef>
                <a:spcPts val="500"/>
              </a:spcBef>
              <a:spcAft>
                <a:spcPts val="0"/>
              </a:spcAft>
              <a:buClr>
                <a:schemeClr val="dk2"/>
              </a:buClr>
              <a:buSzPts val="1800"/>
              <a:buChar char="–"/>
              <a:defRPr/>
            </a:lvl6pPr>
            <a:lvl7pPr indent="-342900" lvl="6" marL="3200400" rtl="0" algn="l">
              <a:lnSpc>
                <a:spcPct val="94000"/>
              </a:lnSpc>
              <a:spcBef>
                <a:spcPts val="500"/>
              </a:spcBef>
              <a:spcAft>
                <a:spcPts val="0"/>
              </a:spcAft>
              <a:buClr>
                <a:schemeClr val="dk2"/>
              </a:buClr>
              <a:buSzPts val="1800"/>
              <a:buChar char="■"/>
              <a:defRPr/>
            </a:lvl7pPr>
            <a:lvl8pPr indent="-342900" lvl="7" marL="3657600" rtl="0" algn="l">
              <a:lnSpc>
                <a:spcPct val="94000"/>
              </a:lnSpc>
              <a:spcBef>
                <a:spcPts val="500"/>
              </a:spcBef>
              <a:spcAft>
                <a:spcPts val="0"/>
              </a:spcAft>
              <a:buClr>
                <a:schemeClr val="dk2"/>
              </a:buClr>
              <a:buSzPts val="1800"/>
              <a:buChar char="–"/>
              <a:defRPr/>
            </a:lvl8pPr>
            <a:lvl9pPr indent="-342900" lvl="8" marL="4114800" rtl="0" algn="l">
              <a:lnSpc>
                <a:spcPct val="94000"/>
              </a:lnSpc>
              <a:spcBef>
                <a:spcPts val="500"/>
              </a:spcBef>
              <a:spcAft>
                <a:spcPts val="200"/>
              </a:spcAft>
              <a:buClr>
                <a:schemeClr val="dk2"/>
              </a:buClr>
              <a:buSzPts val="1800"/>
              <a:buChar char="■"/>
              <a:defRPr/>
            </a:lvl9pPr>
          </a:lstStyle>
          <a:p/>
        </p:txBody>
      </p:sp>
      <p:sp>
        <p:nvSpPr>
          <p:cNvPr id="38" name="Google Shape;38;p5"/>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 name="Google Shape;39;p5"/>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5"/>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25" name="Shape 325"/>
        <p:cNvGrpSpPr/>
        <p:nvPr/>
      </p:nvGrpSpPr>
      <p:grpSpPr>
        <a:xfrm>
          <a:off x="0" y="0"/>
          <a:ext cx="0" cy="0"/>
          <a:chOff x="0" y="0"/>
          <a:chExt cx="0" cy="0"/>
        </a:xfrm>
      </p:grpSpPr>
      <p:grpSp>
        <p:nvGrpSpPr>
          <p:cNvPr id="326" name="Google Shape;326;p44"/>
          <p:cNvGrpSpPr/>
          <p:nvPr/>
        </p:nvGrpSpPr>
        <p:grpSpPr>
          <a:xfrm>
            <a:off x="8130968" y="7"/>
            <a:ext cx="4060732" cy="2707359"/>
            <a:chOff x="6098378" y="5"/>
            <a:chExt cx="3045625" cy="2030570"/>
          </a:xfrm>
        </p:grpSpPr>
        <p:sp>
          <p:nvSpPr>
            <p:cNvPr id="327" name="Google Shape;327;p44"/>
            <p:cNvSpPr/>
            <p:nvPr/>
          </p:nvSpPr>
          <p:spPr>
            <a:xfrm>
              <a:off x="8128803" y="16"/>
              <a:ext cx="1015200" cy="1015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8" name="Google Shape;328;p44"/>
            <p:cNvSpPr/>
            <p:nvPr/>
          </p:nvSpPr>
          <p:spPr>
            <a:xfrm flipH="1">
              <a:off x="7113463" y="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9" name="Google Shape;329;p44"/>
            <p:cNvSpPr/>
            <p:nvPr/>
          </p:nvSpPr>
          <p:spPr>
            <a:xfrm flipH="1" rot="10800000">
              <a:off x="7113588" y="107"/>
              <a:ext cx="1015200" cy="10152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0" name="Google Shape;330;p44"/>
            <p:cNvSpPr/>
            <p:nvPr/>
          </p:nvSpPr>
          <p:spPr>
            <a:xfrm rot="10800000">
              <a:off x="6098378" y="97"/>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1" name="Google Shape;331;p44"/>
            <p:cNvSpPr/>
            <p:nvPr/>
          </p:nvSpPr>
          <p:spPr>
            <a:xfrm rot="10800000">
              <a:off x="8128789" y="101537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32" name="Google Shape;332;p44"/>
          <p:cNvSpPr txBox="1"/>
          <p:nvPr>
            <p:ph type="title"/>
          </p:nvPr>
        </p:nvSpPr>
        <p:spPr>
          <a:xfrm>
            <a:off x="653667" y="701800"/>
            <a:ext cx="7491600" cy="54543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lt1"/>
              </a:buClr>
              <a:buSzPts val="6400"/>
              <a:buNone/>
              <a:defRPr sz="6400">
                <a:solidFill>
                  <a:schemeClr val="lt1"/>
                </a:solidFill>
              </a:defRPr>
            </a:lvl1pPr>
            <a:lvl2pPr lvl="1" rtl="0">
              <a:spcBef>
                <a:spcPts val="0"/>
              </a:spcBef>
              <a:spcAft>
                <a:spcPts val="0"/>
              </a:spcAft>
              <a:buClr>
                <a:schemeClr val="lt1"/>
              </a:buClr>
              <a:buSzPts val="6400"/>
              <a:buNone/>
              <a:defRPr sz="6400">
                <a:solidFill>
                  <a:schemeClr val="lt1"/>
                </a:solidFill>
              </a:defRPr>
            </a:lvl2pPr>
            <a:lvl3pPr lvl="2" rtl="0">
              <a:spcBef>
                <a:spcPts val="0"/>
              </a:spcBef>
              <a:spcAft>
                <a:spcPts val="0"/>
              </a:spcAft>
              <a:buClr>
                <a:schemeClr val="lt1"/>
              </a:buClr>
              <a:buSzPts val="6400"/>
              <a:buNone/>
              <a:defRPr sz="6400">
                <a:solidFill>
                  <a:schemeClr val="lt1"/>
                </a:solidFill>
              </a:defRPr>
            </a:lvl3pPr>
            <a:lvl4pPr lvl="3" rtl="0">
              <a:spcBef>
                <a:spcPts val="0"/>
              </a:spcBef>
              <a:spcAft>
                <a:spcPts val="0"/>
              </a:spcAft>
              <a:buClr>
                <a:schemeClr val="lt1"/>
              </a:buClr>
              <a:buSzPts val="6400"/>
              <a:buNone/>
              <a:defRPr sz="6400">
                <a:solidFill>
                  <a:schemeClr val="lt1"/>
                </a:solidFill>
              </a:defRPr>
            </a:lvl4pPr>
            <a:lvl5pPr lvl="4" rtl="0">
              <a:spcBef>
                <a:spcPts val="0"/>
              </a:spcBef>
              <a:spcAft>
                <a:spcPts val="0"/>
              </a:spcAft>
              <a:buClr>
                <a:schemeClr val="lt1"/>
              </a:buClr>
              <a:buSzPts val="6400"/>
              <a:buNone/>
              <a:defRPr sz="6400">
                <a:solidFill>
                  <a:schemeClr val="lt1"/>
                </a:solidFill>
              </a:defRPr>
            </a:lvl5pPr>
            <a:lvl6pPr lvl="5" rtl="0">
              <a:spcBef>
                <a:spcPts val="0"/>
              </a:spcBef>
              <a:spcAft>
                <a:spcPts val="0"/>
              </a:spcAft>
              <a:buClr>
                <a:schemeClr val="lt1"/>
              </a:buClr>
              <a:buSzPts val="6400"/>
              <a:buNone/>
              <a:defRPr sz="6400">
                <a:solidFill>
                  <a:schemeClr val="lt1"/>
                </a:solidFill>
              </a:defRPr>
            </a:lvl6pPr>
            <a:lvl7pPr lvl="6" rtl="0">
              <a:spcBef>
                <a:spcPts val="0"/>
              </a:spcBef>
              <a:spcAft>
                <a:spcPts val="0"/>
              </a:spcAft>
              <a:buClr>
                <a:schemeClr val="lt1"/>
              </a:buClr>
              <a:buSzPts val="6400"/>
              <a:buNone/>
              <a:defRPr sz="6400">
                <a:solidFill>
                  <a:schemeClr val="lt1"/>
                </a:solidFill>
              </a:defRPr>
            </a:lvl7pPr>
            <a:lvl8pPr lvl="7" rtl="0">
              <a:spcBef>
                <a:spcPts val="0"/>
              </a:spcBef>
              <a:spcAft>
                <a:spcPts val="0"/>
              </a:spcAft>
              <a:buClr>
                <a:schemeClr val="lt1"/>
              </a:buClr>
              <a:buSzPts val="6400"/>
              <a:buNone/>
              <a:defRPr sz="6400">
                <a:solidFill>
                  <a:schemeClr val="lt1"/>
                </a:solidFill>
              </a:defRPr>
            </a:lvl8pPr>
            <a:lvl9pPr lvl="8" rtl="0">
              <a:spcBef>
                <a:spcPts val="0"/>
              </a:spcBef>
              <a:spcAft>
                <a:spcPts val="0"/>
              </a:spcAft>
              <a:buClr>
                <a:schemeClr val="lt1"/>
              </a:buClr>
              <a:buSzPts val="6400"/>
              <a:buNone/>
              <a:defRPr sz="6400">
                <a:solidFill>
                  <a:schemeClr val="lt1"/>
                </a:solidFill>
              </a:defRPr>
            </a:lvl9pPr>
          </a:lstStyle>
          <a:p/>
        </p:txBody>
      </p:sp>
      <p:sp>
        <p:nvSpPr>
          <p:cNvPr id="333" name="Google Shape;333;p44"/>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4" name="Shape 334"/>
        <p:cNvGrpSpPr/>
        <p:nvPr/>
      </p:nvGrpSpPr>
      <p:grpSpPr>
        <a:xfrm>
          <a:off x="0" y="0"/>
          <a:ext cx="0" cy="0"/>
          <a:chOff x="0" y="0"/>
          <a:chExt cx="0" cy="0"/>
        </a:xfrm>
      </p:grpSpPr>
      <p:sp>
        <p:nvSpPr>
          <p:cNvPr id="335" name="Google Shape;335;p45"/>
          <p:cNvSpPr/>
          <p:nvPr/>
        </p:nvSpPr>
        <p:spPr>
          <a:xfrm>
            <a:off x="6096000" y="-2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336" name="Google Shape;336;p45"/>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337" name="Google Shape;337;p45"/>
          <p:cNvSpPr txBox="1"/>
          <p:nvPr>
            <p:ph type="title"/>
          </p:nvPr>
        </p:nvSpPr>
        <p:spPr>
          <a:xfrm>
            <a:off x="354000" y="1534800"/>
            <a:ext cx="5393700" cy="20859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p:txBody>
      </p:sp>
      <p:sp>
        <p:nvSpPr>
          <p:cNvPr id="338" name="Google Shape;338;p45"/>
          <p:cNvSpPr txBox="1"/>
          <p:nvPr>
            <p:ph idx="1" type="subTitle"/>
          </p:nvPr>
        </p:nvSpPr>
        <p:spPr>
          <a:xfrm>
            <a:off x="354000" y="3692002"/>
            <a:ext cx="5393700" cy="16923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39" name="Google Shape;339;p45"/>
          <p:cNvSpPr txBox="1"/>
          <p:nvPr>
            <p:ph idx="2" type="body"/>
          </p:nvPr>
        </p:nvSpPr>
        <p:spPr>
          <a:xfrm>
            <a:off x="6586000" y="965600"/>
            <a:ext cx="5115900" cy="4926900"/>
          </a:xfrm>
          <a:prstGeom prst="rect">
            <a:avLst/>
          </a:prstGeom>
        </p:spPr>
        <p:txBody>
          <a:bodyPr anchorCtr="0" anchor="ctr" bIns="121900" lIns="121900" spcFirstLastPara="1" rIns="121900" wrap="square" tIns="121900">
            <a:noAutofit/>
          </a:bodyPr>
          <a:lstStyle>
            <a:lvl1pPr indent="-381000" lvl="0" marL="457200" rtl="0">
              <a:spcBef>
                <a:spcPts val="0"/>
              </a:spcBef>
              <a:spcAft>
                <a:spcPts val="0"/>
              </a:spcAft>
              <a:buClr>
                <a:schemeClr val="lt1"/>
              </a:buClr>
              <a:buSzPts val="2400"/>
              <a:buChar char="●"/>
              <a:defRPr>
                <a:solidFill>
                  <a:schemeClr val="lt1"/>
                </a:solidFill>
              </a:defRPr>
            </a:lvl1pPr>
            <a:lvl2pPr indent="-349250" lvl="1" marL="914400" rtl="0">
              <a:spcBef>
                <a:spcPts val="2100"/>
              </a:spcBef>
              <a:spcAft>
                <a:spcPts val="0"/>
              </a:spcAft>
              <a:buClr>
                <a:schemeClr val="lt1"/>
              </a:buClr>
              <a:buSzPts val="1900"/>
              <a:buChar char="○"/>
              <a:defRPr>
                <a:solidFill>
                  <a:schemeClr val="lt1"/>
                </a:solidFill>
              </a:defRPr>
            </a:lvl2pPr>
            <a:lvl3pPr indent="-349250" lvl="2" marL="1371600" rtl="0">
              <a:spcBef>
                <a:spcPts val="2100"/>
              </a:spcBef>
              <a:spcAft>
                <a:spcPts val="0"/>
              </a:spcAft>
              <a:buClr>
                <a:schemeClr val="lt1"/>
              </a:buClr>
              <a:buSzPts val="1900"/>
              <a:buChar char="■"/>
              <a:defRPr>
                <a:solidFill>
                  <a:schemeClr val="lt1"/>
                </a:solidFill>
              </a:defRPr>
            </a:lvl3pPr>
            <a:lvl4pPr indent="-349250" lvl="3" marL="1828800" rtl="0">
              <a:spcBef>
                <a:spcPts val="2100"/>
              </a:spcBef>
              <a:spcAft>
                <a:spcPts val="0"/>
              </a:spcAft>
              <a:buClr>
                <a:schemeClr val="lt1"/>
              </a:buClr>
              <a:buSzPts val="1900"/>
              <a:buChar char="●"/>
              <a:defRPr>
                <a:solidFill>
                  <a:schemeClr val="lt1"/>
                </a:solidFill>
              </a:defRPr>
            </a:lvl4pPr>
            <a:lvl5pPr indent="-349250" lvl="4" marL="2286000" rtl="0">
              <a:spcBef>
                <a:spcPts val="2100"/>
              </a:spcBef>
              <a:spcAft>
                <a:spcPts val="0"/>
              </a:spcAft>
              <a:buClr>
                <a:schemeClr val="lt1"/>
              </a:buClr>
              <a:buSzPts val="1900"/>
              <a:buChar char="○"/>
              <a:defRPr>
                <a:solidFill>
                  <a:schemeClr val="lt1"/>
                </a:solidFill>
              </a:defRPr>
            </a:lvl5pPr>
            <a:lvl6pPr indent="-349250" lvl="5" marL="2743200" rtl="0">
              <a:spcBef>
                <a:spcPts val="2100"/>
              </a:spcBef>
              <a:spcAft>
                <a:spcPts val="0"/>
              </a:spcAft>
              <a:buClr>
                <a:schemeClr val="lt1"/>
              </a:buClr>
              <a:buSzPts val="1900"/>
              <a:buChar char="■"/>
              <a:defRPr>
                <a:solidFill>
                  <a:schemeClr val="lt1"/>
                </a:solidFill>
              </a:defRPr>
            </a:lvl6pPr>
            <a:lvl7pPr indent="-349250" lvl="6" marL="3200400" rtl="0">
              <a:spcBef>
                <a:spcPts val="2100"/>
              </a:spcBef>
              <a:spcAft>
                <a:spcPts val="0"/>
              </a:spcAft>
              <a:buClr>
                <a:schemeClr val="lt1"/>
              </a:buClr>
              <a:buSzPts val="1900"/>
              <a:buChar char="●"/>
              <a:defRPr>
                <a:solidFill>
                  <a:schemeClr val="lt1"/>
                </a:solidFill>
              </a:defRPr>
            </a:lvl7pPr>
            <a:lvl8pPr indent="-349250" lvl="7" marL="3657600" rtl="0">
              <a:spcBef>
                <a:spcPts val="2100"/>
              </a:spcBef>
              <a:spcAft>
                <a:spcPts val="0"/>
              </a:spcAft>
              <a:buClr>
                <a:schemeClr val="lt1"/>
              </a:buClr>
              <a:buSzPts val="1900"/>
              <a:buChar char="○"/>
              <a:defRPr>
                <a:solidFill>
                  <a:schemeClr val="lt1"/>
                </a:solidFill>
              </a:defRPr>
            </a:lvl8pPr>
            <a:lvl9pPr indent="-349250" lvl="8" marL="4114800" rtl="0">
              <a:spcBef>
                <a:spcPts val="2100"/>
              </a:spcBef>
              <a:spcAft>
                <a:spcPts val="2100"/>
              </a:spcAft>
              <a:buClr>
                <a:schemeClr val="lt1"/>
              </a:buClr>
              <a:buSzPts val="1900"/>
              <a:buChar char="■"/>
              <a:defRPr>
                <a:solidFill>
                  <a:schemeClr val="lt1"/>
                </a:solidFill>
              </a:defRPr>
            </a:lvl9pPr>
          </a:lstStyle>
          <a:p/>
        </p:txBody>
      </p:sp>
      <p:sp>
        <p:nvSpPr>
          <p:cNvPr id="340" name="Google Shape;340;p45"/>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1" name="Shape 341"/>
        <p:cNvGrpSpPr/>
        <p:nvPr/>
      </p:nvGrpSpPr>
      <p:grpSpPr>
        <a:xfrm>
          <a:off x="0" y="0"/>
          <a:ext cx="0" cy="0"/>
          <a:chOff x="0" y="0"/>
          <a:chExt cx="0" cy="0"/>
        </a:xfrm>
      </p:grpSpPr>
      <p:sp>
        <p:nvSpPr>
          <p:cNvPr id="342" name="Google Shape;342;p46"/>
          <p:cNvSpPr txBox="1"/>
          <p:nvPr>
            <p:ph idx="1" type="body"/>
          </p:nvPr>
        </p:nvSpPr>
        <p:spPr>
          <a:xfrm>
            <a:off x="426000" y="5640767"/>
            <a:ext cx="7998300" cy="798300"/>
          </a:xfrm>
          <a:prstGeom prst="rect">
            <a:avLst/>
          </a:prstGeom>
        </p:spPr>
        <p:txBody>
          <a:bodyPr anchorCtr="0" anchor="ctr" bIns="121900" lIns="121900" spcFirstLastPara="1" rIns="121900" wrap="square" tIns="121900">
            <a:noAutofit/>
          </a:bodyPr>
          <a:lstStyle>
            <a:lvl1pPr indent="-228600" lvl="0" marL="457200" rtl="0">
              <a:lnSpc>
                <a:spcPct val="100000"/>
              </a:lnSpc>
              <a:spcBef>
                <a:spcPts val="0"/>
              </a:spcBef>
              <a:spcAft>
                <a:spcPts val="0"/>
              </a:spcAft>
              <a:buSzPts val="2400"/>
              <a:buNone/>
              <a:defRPr/>
            </a:lvl1pPr>
          </a:lstStyle>
          <a:p/>
        </p:txBody>
      </p:sp>
      <p:sp>
        <p:nvSpPr>
          <p:cNvPr id="343" name="Google Shape;343;p46"/>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344" name="Shape 344"/>
        <p:cNvGrpSpPr/>
        <p:nvPr/>
      </p:nvGrpSpPr>
      <p:grpSpPr>
        <a:xfrm>
          <a:off x="0" y="0"/>
          <a:ext cx="0" cy="0"/>
          <a:chOff x="0" y="0"/>
          <a:chExt cx="0" cy="0"/>
        </a:xfrm>
      </p:grpSpPr>
      <p:grpSp>
        <p:nvGrpSpPr>
          <p:cNvPr id="345" name="Google Shape;345;p47"/>
          <p:cNvGrpSpPr/>
          <p:nvPr/>
        </p:nvGrpSpPr>
        <p:grpSpPr>
          <a:xfrm>
            <a:off x="8130968" y="7"/>
            <a:ext cx="4060732" cy="2707359"/>
            <a:chOff x="6098378" y="5"/>
            <a:chExt cx="3045625" cy="2030570"/>
          </a:xfrm>
        </p:grpSpPr>
        <p:sp>
          <p:nvSpPr>
            <p:cNvPr id="346" name="Google Shape;346;p47"/>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7" name="Google Shape;347;p47"/>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8" name="Google Shape;348;p47"/>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9" name="Google Shape;349;p47"/>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0" name="Google Shape;350;p47"/>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51" name="Google Shape;351;p47"/>
          <p:cNvSpPr txBox="1"/>
          <p:nvPr>
            <p:ph hasCustomPrompt="1" type="title"/>
          </p:nvPr>
        </p:nvSpPr>
        <p:spPr>
          <a:xfrm>
            <a:off x="415600" y="1674733"/>
            <a:ext cx="11360700" cy="2707500"/>
          </a:xfrm>
          <a:prstGeom prst="rect">
            <a:avLst/>
          </a:prstGeom>
        </p:spPr>
        <p:txBody>
          <a:bodyPr anchorCtr="0" anchor="b" bIns="121900" lIns="121900" spcFirstLastPara="1" rIns="121900" wrap="square" tIns="121900">
            <a:noAutofit/>
          </a:bodyPr>
          <a:lstStyle>
            <a:lvl1pPr lvl="0" rtl="0" algn="ctr">
              <a:spcBef>
                <a:spcPts val="0"/>
              </a:spcBef>
              <a:spcAft>
                <a:spcPts val="0"/>
              </a:spcAft>
              <a:buClr>
                <a:schemeClr val="lt1"/>
              </a:buClr>
              <a:buSzPts val="16000"/>
              <a:buNone/>
              <a:defRPr sz="16000">
                <a:solidFill>
                  <a:schemeClr val="lt1"/>
                </a:solidFill>
              </a:defRPr>
            </a:lvl1pPr>
            <a:lvl2pPr lvl="1" rtl="0" algn="ctr">
              <a:spcBef>
                <a:spcPts val="0"/>
              </a:spcBef>
              <a:spcAft>
                <a:spcPts val="0"/>
              </a:spcAft>
              <a:buClr>
                <a:schemeClr val="lt1"/>
              </a:buClr>
              <a:buSzPts val="16000"/>
              <a:buNone/>
              <a:defRPr sz="16000">
                <a:solidFill>
                  <a:schemeClr val="lt1"/>
                </a:solidFill>
              </a:defRPr>
            </a:lvl2pPr>
            <a:lvl3pPr lvl="2" rtl="0" algn="ctr">
              <a:spcBef>
                <a:spcPts val="0"/>
              </a:spcBef>
              <a:spcAft>
                <a:spcPts val="0"/>
              </a:spcAft>
              <a:buClr>
                <a:schemeClr val="lt1"/>
              </a:buClr>
              <a:buSzPts val="16000"/>
              <a:buNone/>
              <a:defRPr sz="16000">
                <a:solidFill>
                  <a:schemeClr val="lt1"/>
                </a:solidFill>
              </a:defRPr>
            </a:lvl3pPr>
            <a:lvl4pPr lvl="3" rtl="0" algn="ctr">
              <a:spcBef>
                <a:spcPts val="0"/>
              </a:spcBef>
              <a:spcAft>
                <a:spcPts val="0"/>
              </a:spcAft>
              <a:buClr>
                <a:schemeClr val="lt1"/>
              </a:buClr>
              <a:buSzPts val="16000"/>
              <a:buNone/>
              <a:defRPr sz="16000">
                <a:solidFill>
                  <a:schemeClr val="lt1"/>
                </a:solidFill>
              </a:defRPr>
            </a:lvl4pPr>
            <a:lvl5pPr lvl="4" rtl="0" algn="ctr">
              <a:spcBef>
                <a:spcPts val="0"/>
              </a:spcBef>
              <a:spcAft>
                <a:spcPts val="0"/>
              </a:spcAft>
              <a:buClr>
                <a:schemeClr val="lt1"/>
              </a:buClr>
              <a:buSzPts val="16000"/>
              <a:buNone/>
              <a:defRPr sz="16000">
                <a:solidFill>
                  <a:schemeClr val="lt1"/>
                </a:solidFill>
              </a:defRPr>
            </a:lvl5pPr>
            <a:lvl6pPr lvl="5" rtl="0" algn="ctr">
              <a:spcBef>
                <a:spcPts val="0"/>
              </a:spcBef>
              <a:spcAft>
                <a:spcPts val="0"/>
              </a:spcAft>
              <a:buClr>
                <a:schemeClr val="lt1"/>
              </a:buClr>
              <a:buSzPts val="16000"/>
              <a:buNone/>
              <a:defRPr sz="16000">
                <a:solidFill>
                  <a:schemeClr val="lt1"/>
                </a:solidFill>
              </a:defRPr>
            </a:lvl6pPr>
            <a:lvl7pPr lvl="6" rtl="0" algn="ctr">
              <a:spcBef>
                <a:spcPts val="0"/>
              </a:spcBef>
              <a:spcAft>
                <a:spcPts val="0"/>
              </a:spcAft>
              <a:buClr>
                <a:schemeClr val="lt1"/>
              </a:buClr>
              <a:buSzPts val="16000"/>
              <a:buNone/>
              <a:defRPr sz="16000">
                <a:solidFill>
                  <a:schemeClr val="lt1"/>
                </a:solidFill>
              </a:defRPr>
            </a:lvl7pPr>
            <a:lvl8pPr lvl="7" rtl="0" algn="ctr">
              <a:spcBef>
                <a:spcPts val="0"/>
              </a:spcBef>
              <a:spcAft>
                <a:spcPts val="0"/>
              </a:spcAft>
              <a:buClr>
                <a:schemeClr val="lt1"/>
              </a:buClr>
              <a:buSzPts val="16000"/>
              <a:buNone/>
              <a:defRPr sz="16000">
                <a:solidFill>
                  <a:schemeClr val="lt1"/>
                </a:solidFill>
              </a:defRPr>
            </a:lvl8pPr>
            <a:lvl9pPr lvl="8" rtl="0" algn="ctr">
              <a:spcBef>
                <a:spcPts val="0"/>
              </a:spcBef>
              <a:spcAft>
                <a:spcPts val="0"/>
              </a:spcAft>
              <a:buClr>
                <a:schemeClr val="lt1"/>
              </a:buClr>
              <a:buSzPts val="16000"/>
              <a:buNone/>
              <a:defRPr sz="16000">
                <a:solidFill>
                  <a:schemeClr val="lt1"/>
                </a:solidFill>
              </a:defRPr>
            </a:lvl9pPr>
          </a:lstStyle>
          <a:p>
            <a:r>
              <a:t>xx%</a:t>
            </a:r>
          </a:p>
        </p:txBody>
      </p:sp>
      <p:sp>
        <p:nvSpPr>
          <p:cNvPr id="352" name="Google Shape;352;p47"/>
          <p:cNvSpPr txBox="1"/>
          <p:nvPr>
            <p:ph idx="1" type="body"/>
          </p:nvPr>
        </p:nvSpPr>
        <p:spPr>
          <a:xfrm>
            <a:off x="415600" y="4492300"/>
            <a:ext cx="11360700" cy="1709100"/>
          </a:xfrm>
          <a:prstGeom prst="rect">
            <a:avLst/>
          </a:prstGeom>
        </p:spPr>
        <p:txBody>
          <a:bodyPr anchorCtr="0" anchor="t" bIns="121900" lIns="121900" spcFirstLastPara="1" rIns="121900" wrap="square" tIns="121900">
            <a:noAutofit/>
          </a:bodyPr>
          <a:lstStyle>
            <a:lvl1pPr indent="-381000" lvl="0" marL="457200" rtl="0" algn="ctr">
              <a:spcBef>
                <a:spcPts val="0"/>
              </a:spcBef>
              <a:spcAft>
                <a:spcPts val="0"/>
              </a:spcAft>
              <a:buClr>
                <a:schemeClr val="lt1"/>
              </a:buClr>
              <a:buSzPts val="2400"/>
              <a:buChar char="●"/>
              <a:defRPr>
                <a:solidFill>
                  <a:schemeClr val="lt1"/>
                </a:solidFill>
              </a:defRPr>
            </a:lvl1pPr>
            <a:lvl2pPr indent="-349250" lvl="1" marL="914400" rtl="0" algn="ctr">
              <a:spcBef>
                <a:spcPts val="2100"/>
              </a:spcBef>
              <a:spcAft>
                <a:spcPts val="0"/>
              </a:spcAft>
              <a:buClr>
                <a:schemeClr val="lt1"/>
              </a:buClr>
              <a:buSzPts val="1900"/>
              <a:buChar char="○"/>
              <a:defRPr>
                <a:solidFill>
                  <a:schemeClr val="lt1"/>
                </a:solidFill>
              </a:defRPr>
            </a:lvl2pPr>
            <a:lvl3pPr indent="-349250" lvl="2" marL="1371600" rtl="0" algn="ctr">
              <a:spcBef>
                <a:spcPts val="2100"/>
              </a:spcBef>
              <a:spcAft>
                <a:spcPts val="0"/>
              </a:spcAft>
              <a:buClr>
                <a:schemeClr val="lt1"/>
              </a:buClr>
              <a:buSzPts val="1900"/>
              <a:buChar char="■"/>
              <a:defRPr>
                <a:solidFill>
                  <a:schemeClr val="lt1"/>
                </a:solidFill>
              </a:defRPr>
            </a:lvl3pPr>
            <a:lvl4pPr indent="-349250" lvl="3" marL="1828800" rtl="0" algn="ctr">
              <a:spcBef>
                <a:spcPts val="2100"/>
              </a:spcBef>
              <a:spcAft>
                <a:spcPts val="0"/>
              </a:spcAft>
              <a:buClr>
                <a:schemeClr val="lt1"/>
              </a:buClr>
              <a:buSzPts val="1900"/>
              <a:buChar char="●"/>
              <a:defRPr>
                <a:solidFill>
                  <a:schemeClr val="lt1"/>
                </a:solidFill>
              </a:defRPr>
            </a:lvl4pPr>
            <a:lvl5pPr indent="-349250" lvl="4" marL="2286000" rtl="0" algn="ctr">
              <a:spcBef>
                <a:spcPts val="2100"/>
              </a:spcBef>
              <a:spcAft>
                <a:spcPts val="0"/>
              </a:spcAft>
              <a:buClr>
                <a:schemeClr val="lt1"/>
              </a:buClr>
              <a:buSzPts val="1900"/>
              <a:buChar char="○"/>
              <a:defRPr>
                <a:solidFill>
                  <a:schemeClr val="lt1"/>
                </a:solidFill>
              </a:defRPr>
            </a:lvl5pPr>
            <a:lvl6pPr indent="-349250" lvl="5" marL="2743200" rtl="0" algn="ctr">
              <a:spcBef>
                <a:spcPts val="2100"/>
              </a:spcBef>
              <a:spcAft>
                <a:spcPts val="0"/>
              </a:spcAft>
              <a:buClr>
                <a:schemeClr val="lt1"/>
              </a:buClr>
              <a:buSzPts val="1900"/>
              <a:buChar char="■"/>
              <a:defRPr>
                <a:solidFill>
                  <a:schemeClr val="lt1"/>
                </a:solidFill>
              </a:defRPr>
            </a:lvl6pPr>
            <a:lvl7pPr indent="-349250" lvl="6" marL="3200400" rtl="0" algn="ctr">
              <a:spcBef>
                <a:spcPts val="2100"/>
              </a:spcBef>
              <a:spcAft>
                <a:spcPts val="0"/>
              </a:spcAft>
              <a:buClr>
                <a:schemeClr val="lt1"/>
              </a:buClr>
              <a:buSzPts val="1900"/>
              <a:buChar char="●"/>
              <a:defRPr>
                <a:solidFill>
                  <a:schemeClr val="lt1"/>
                </a:solidFill>
              </a:defRPr>
            </a:lvl7pPr>
            <a:lvl8pPr indent="-349250" lvl="7" marL="3657600" rtl="0" algn="ctr">
              <a:spcBef>
                <a:spcPts val="2100"/>
              </a:spcBef>
              <a:spcAft>
                <a:spcPts val="0"/>
              </a:spcAft>
              <a:buClr>
                <a:schemeClr val="lt1"/>
              </a:buClr>
              <a:buSzPts val="1900"/>
              <a:buChar char="○"/>
              <a:defRPr>
                <a:solidFill>
                  <a:schemeClr val="lt1"/>
                </a:solidFill>
              </a:defRPr>
            </a:lvl8pPr>
            <a:lvl9pPr indent="-349250" lvl="8" marL="4114800" rtl="0" algn="ctr">
              <a:spcBef>
                <a:spcPts val="2100"/>
              </a:spcBef>
              <a:spcAft>
                <a:spcPts val="2100"/>
              </a:spcAft>
              <a:buClr>
                <a:schemeClr val="lt1"/>
              </a:buClr>
              <a:buSzPts val="1900"/>
              <a:buChar char="■"/>
              <a:defRPr>
                <a:solidFill>
                  <a:schemeClr val="lt1"/>
                </a:solidFill>
              </a:defRPr>
            </a:lvl9pPr>
          </a:lstStyle>
          <a:p/>
        </p:txBody>
      </p:sp>
      <p:sp>
        <p:nvSpPr>
          <p:cNvPr id="353" name="Google Shape;353;p47"/>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4" name="Shape 354"/>
        <p:cNvGrpSpPr/>
        <p:nvPr/>
      </p:nvGrpSpPr>
      <p:grpSpPr>
        <a:xfrm>
          <a:off x="0" y="0"/>
          <a:ext cx="0" cy="0"/>
          <a:chOff x="0" y="0"/>
          <a:chExt cx="0" cy="0"/>
        </a:xfrm>
      </p:grpSpPr>
      <p:sp>
        <p:nvSpPr>
          <p:cNvPr id="355" name="Google Shape;355;p48"/>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rtl="0" algn="l">
              <a:lnSpc>
                <a:spcPct val="89000"/>
              </a:lnSpc>
              <a:spcBef>
                <a:spcPts val="0"/>
              </a:spcBef>
              <a:spcAft>
                <a:spcPts val="0"/>
              </a:spcAft>
              <a:buClr>
                <a:schemeClr val="dk2"/>
              </a:buClr>
              <a:buSzPts val="4400"/>
              <a:buFont typeface="Libre Franklin"/>
              <a:buNone/>
              <a:defRPr>
                <a:solidFill>
                  <a:schemeClr val="dk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3" name="Google Shape;43;p6"/>
          <p:cNvSpPr txBox="1"/>
          <p:nvPr>
            <p:ph idx="1" type="body"/>
          </p:nvPr>
        </p:nvSpPr>
        <p:spPr>
          <a:xfrm>
            <a:off x="1371600" y="2340864"/>
            <a:ext cx="44439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84000"/>
              </a:lnSpc>
              <a:spcBef>
                <a:spcPts val="0"/>
              </a:spcBef>
              <a:spcAft>
                <a:spcPts val="0"/>
              </a:spcAft>
              <a:buClr>
                <a:schemeClr val="dk2"/>
              </a:buClr>
              <a:buSzPts val="3000"/>
              <a:buNone/>
              <a:defRPr b="0" sz="3000">
                <a:solidFill>
                  <a:schemeClr val="dk2"/>
                </a:solidFill>
              </a:defRPr>
            </a:lvl1pPr>
            <a:lvl2pPr indent="-228600" lvl="1" marL="914400" rtl="0" algn="l">
              <a:lnSpc>
                <a:spcPct val="94000"/>
              </a:lnSpc>
              <a:spcBef>
                <a:spcPts val="500"/>
              </a:spcBef>
              <a:spcAft>
                <a:spcPts val="0"/>
              </a:spcAft>
              <a:buClr>
                <a:schemeClr val="dk2"/>
              </a:buClr>
              <a:buSzPts val="2000"/>
              <a:buNone/>
              <a:defRPr b="1" sz="2000"/>
            </a:lvl2pPr>
            <a:lvl3pPr indent="-228600" lvl="2" marL="1371600" rtl="0" algn="l">
              <a:lnSpc>
                <a:spcPct val="94000"/>
              </a:lnSpc>
              <a:spcBef>
                <a:spcPts val="500"/>
              </a:spcBef>
              <a:spcAft>
                <a:spcPts val="0"/>
              </a:spcAft>
              <a:buClr>
                <a:schemeClr val="dk2"/>
              </a:buClr>
              <a:buSzPts val="1800"/>
              <a:buNone/>
              <a:defRPr b="1" sz="1800"/>
            </a:lvl3pPr>
            <a:lvl4pPr indent="-228600" lvl="3" marL="1828800" rtl="0" algn="l">
              <a:lnSpc>
                <a:spcPct val="94000"/>
              </a:lnSpc>
              <a:spcBef>
                <a:spcPts val="500"/>
              </a:spcBef>
              <a:spcAft>
                <a:spcPts val="0"/>
              </a:spcAft>
              <a:buClr>
                <a:schemeClr val="dk2"/>
              </a:buClr>
              <a:buSzPts val="1600"/>
              <a:buNone/>
              <a:defRPr b="1" sz="1600"/>
            </a:lvl4pPr>
            <a:lvl5pPr indent="-228600" lvl="4" marL="2286000" rtl="0" algn="l">
              <a:lnSpc>
                <a:spcPct val="94000"/>
              </a:lnSpc>
              <a:spcBef>
                <a:spcPts val="500"/>
              </a:spcBef>
              <a:spcAft>
                <a:spcPts val="0"/>
              </a:spcAft>
              <a:buClr>
                <a:schemeClr val="dk2"/>
              </a:buClr>
              <a:buSzPts val="1600"/>
              <a:buNone/>
              <a:defRPr b="1" sz="1600"/>
            </a:lvl5pPr>
            <a:lvl6pPr indent="-228600" lvl="5" marL="2743200" rtl="0" algn="l">
              <a:lnSpc>
                <a:spcPct val="94000"/>
              </a:lnSpc>
              <a:spcBef>
                <a:spcPts val="500"/>
              </a:spcBef>
              <a:spcAft>
                <a:spcPts val="0"/>
              </a:spcAft>
              <a:buClr>
                <a:schemeClr val="dk2"/>
              </a:buClr>
              <a:buSzPts val="1600"/>
              <a:buNone/>
              <a:defRPr b="1" sz="1600"/>
            </a:lvl6pPr>
            <a:lvl7pPr indent="-228600" lvl="6" marL="3200400" rtl="0" algn="l">
              <a:lnSpc>
                <a:spcPct val="94000"/>
              </a:lnSpc>
              <a:spcBef>
                <a:spcPts val="500"/>
              </a:spcBef>
              <a:spcAft>
                <a:spcPts val="0"/>
              </a:spcAft>
              <a:buClr>
                <a:schemeClr val="dk2"/>
              </a:buClr>
              <a:buSzPts val="1600"/>
              <a:buNone/>
              <a:defRPr b="1" sz="1600"/>
            </a:lvl7pPr>
            <a:lvl8pPr indent="-228600" lvl="7" marL="3657600" rtl="0" algn="l">
              <a:lnSpc>
                <a:spcPct val="94000"/>
              </a:lnSpc>
              <a:spcBef>
                <a:spcPts val="500"/>
              </a:spcBef>
              <a:spcAft>
                <a:spcPts val="0"/>
              </a:spcAft>
              <a:buClr>
                <a:schemeClr val="dk2"/>
              </a:buClr>
              <a:buSzPts val="1600"/>
              <a:buNone/>
              <a:defRPr b="1" sz="1600"/>
            </a:lvl8pPr>
            <a:lvl9pPr indent="-228600" lvl="8" marL="4114800" rtl="0" algn="l">
              <a:lnSpc>
                <a:spcPct val="94000"/>
              </a:lnSpc>
              <a:spcBef>
                <a:spcPts val="500"/>
              </a:spcBef>
              <a:spcAft>
                <a:spcPts val="200"/>
              </a:spcAft>
              <a:buClr>
                <a:schemeClr val="dk2"/>
              </a:buClr>
              <a:buSzPts val="1600"/>
              <a:buNone/>
              <a:defRPr b="1" sz="1600"/>
            </a:lvl9pPr>
          </a:lstStyle>
          <a:p/>
        </p:txBody>
      </p:sp>
      <p:sp>
        <p:nvSpPr>
          <p:cNvPr id="44" name="Google Shape;44;p6"/>
          <p:cNvSpPr txBox="1"/>
          <p:nvPr>
            <p:ph idx="2" type="body"/>
          </p:nvPr>
        </p:nvSpPr>
        <p:spPr>
          <a:xfrm>
            <a:off x="1371600" y="3305207"/>
            <a:ext cx="4443900" cy="2562300"/>
          </a:xfrm>
          <a:prstGeom prst="rect">
            <a:avLst/>
          </a:prstGeom>
          <a:noFill/>
          <a:ln>
            <a:noFill/>
          </a:ln>
        </p:spPr>
        <p:txBody>
          <a:bodyPr anchorCtr="0" anchor="t" bIns="45700" lIns="91425" spcFirstLastPara="1" rIns="91425" wrap="square" tIns="45700">
            <a:normAutofit/>
          </a:bodyPr>
          <a:lstStyle>
            <a:lvl1pPr indent="-355600" lvl="0" marL="457200" rtl="0" algn="l">
              <a:lnSpc>
                <a:spcPct val="94000"/>
              </a:lnSpc>
              <a:spcBef>
                <a:spcPts val="1000"/>
              </a:spcBef>
              <a:spcAft>
                <a:spcPts val="0"/>
              </a:spcAft>
              <a:buClr>
                <a:schemeClr val="dk2"/>
              </a:buClr>
              <a:buSzPts val="2000"/>
              <a:buChar char="■"/>
              <a:defRPr>
                <a:solidFill>
                  <a:schemeClr val="dk2"/>
                </a:solidFill>
              </a:defRPr>
            </a:lvl1pPr>
            <a:lvl2pPr indent="-355600" lvl="1" marL="914400" rtl="0" algn="l">
              <a:lnSpc>
                <a:spcPct val="94000"/>
              </a:lnSpc>
              <a:spcBef>
                <a:spcPts val="500"/>
              </a:spcBef>
              <a:spcAft>
                <a:spcPts val="0"/>
              </a:spcAft>
              <a:buClr>
                <a:schemeClr val="dk2"/>
              </a:buClr>
              <a:buSzPts val="2000"/>
              <a:buChar char="–"/>
              <a:defRPr>
                <a:solidFill>
                  <a:schemeClr val="dk2"/>
                </a:solidFill>
              </a:defRPr>
            </a:lvl2pPr>
            <a:lvl3pPr indent="-342900" lvl="2" marL="1371600" rtl="0" algn="l">
              <a:lnSpc>
                <a:spcPct val="94000"/>
              </a:lnSpc>
              <a:spcBef>
                <a:spcPts val="500"/>
              </a:spcBef>
              <a:spcAft>
                <a:spcPts val="0"/>
              </a:spcAft>
              <a:buClr>
                <a:schemeClr val="dk2"/>
              </a:buClr>
              <a:buSzPts val="1800"/>
              <a:buChar char="■"/>
              <a:defRPr>
                <a:solidFill>
                  <a:schemeClr val="dk2"/>
                </a:solidFill>
              </a:defRPr>
            </a:lvl3pPr>
            <a:lvl4pPr indent="-342900" lvl="3" marL="1828800" rtl="0" algn="l">
              <a:lnSpc>
                <a:spcPct val="94000"/>
              </a:lnSpc>
              <a:spcBef>
                <a:spcPts val="500"/>
              </a:spcBef>
              <a:spcAft>
                <a:spcPts val="0"/>
              </a:spcAft>
              <a:buClr>
                <a:schemeClr val="dk2"/>
              </a:buClr>
              <a:buSzPts val="1800"/>
              <a:buChar char="–"/>
              <a:defRPr>
                <a:solidFill>
                  <a:schemeClr val="dk2"/>
                </a:solidFill>
              </a:defRPr>
            </a:lvl4pPr>
            <a:lvl5pPr indent="-330200" lvl="4" marL="2286000" rtl="0" algn="l">
              <a:lnSpc>
                <a:spcPct val="94000"/>
              </a:lnSpc>
              <a:spcBef>
                <a:spcPts val="500"/>
              </a:spcBef>
              <a:spcAft>
                <a:spcPts val="0"/>
              </a:spcAft>
              <a:buClr>
                <a:schemeClr val="dk2"/>
              </a:buClr>
              <a:buSzPts val="1600"/>
              <a:buChar char="■"/>
              <a:defRPr>
                <a:solidFill>
                  <a:schemeClr val="dk2"/>
                </a:solidFill>
              </a:defRPr>
            </a:lvl5pPr>
            <a:lvl6pPr indent="-342900" lvl="5" marL="2743200" rtl="0" algn="l">
              <a:lnSpc>
                <a:spcPct val="94000"/>
              </a:lnSpc>
              <a:spcBef>
                <a:spcPts val="500"/>
              </a:spcBef>
              <a:spcAft>
                <a:spcPts val="0"/>
              </a:spcAft>
              <a:buClr>
                <a:schemeClr val="dk2"/>
              </a:buClr>
              <a:buSzPts val="1800"/>
              <a:buChar char="–"/>
              <a:defRPr/>
            </a:lvl6pPr>
            <a:lvl7pPr indent="-342900" lvl="6" marL="3200400" rtl="0" algn="l">
              <a:lnSpc>
                <a:spcPct val="94000"/>
              </a:lnSpc>
              <a:spcBef>
                <a:spcPts val="500"/>
              </a:spcBef>
              <a:spcAft>
                <a:spcPts val="0"/>
              </a:spcAft>
              <a:buClr>
                <a:schemeClr val="dk2"/>
              </a:buClr>
              <a:buSzPts val="1800"/>
              <a:buChar char="■"/>
              <a:defRPr/>
            </a:lvl7pPr>
            <a:lvl8pPr indent="-342900" lvl="7" marL="3657600" rtl="0" algn="l">
              <a:lnSpc>
                <a:spcPct val="94000"/>
              </a:lnSpc>
              <a:spcBef>
                <a:spcPts val="500"/>
              </a:spcBef>
              <a:spcAft>
                <a:spcPts val="0"/>
              </a:spcAft>
              <a:buClr>
                <a:schemeClr val="dk2"/>
              </a:buClr>
              <a:buSzPts val="1800"/>
              <a:buChar char="–"/>
              <a:defRPr/>
            </a:lvl8pPr>
            <a:lvl9pPr indent="-342900" lvl="8" marL="4114800" rtl="0" algn="l">
              <a:lnSpc>
                <a:spcPct val="94000"/>
              </a:lnSpc>
              <a:spcBef>
                <a:spcPts val="500"/>
              </a:spcBef>
              <a:spcAft>
                <a:spcPts val="200"/>
              </a:spcAft>
              <a:buClr>
                <a:schemeClr val="dk2"/>
              </a:buClr>
              <a:buSzPts val="1800"/>
              <a:buChar char="■"/>
              <a:defRPr/>
            </a:lvl9pPr>
          </a:lstStyle>
          <a:p/>
        </p:txBody>
      </p:sp>
      <p:sp>
        <p:nvSpPr>
          <p:cNvPr id="45" name="Google Shape;45;p6"/>
          <p:cNvSpPr txBox="1"/>
          <p:nvPr>
            <p:ph idx="3" type="body"/>
          </p:nvPr>
        </p:nvSpPr>
        <p:spPr>
          <a:xfrm>
            <a:off x="6525014" y="2340864"/>
            <a:ext cx="44439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84000"/>
              </a:lnSpc>
              <a:spcBef>
                <a:spcPts val="0"/>
              </a:spcBef>
              <a:spcAft>
                <a:spcPts val="0"/>
              </a:spcAft>
              <a:buClr>
                <a:schemeClr val="dk2"/>
              </a:buClr>
              <a:buSzPts val="3000"/>
              <a:buNone/>
              <a:defRPr b="0" sz="3000">
                <a:solidFill>
                  <a:schemeClr val="dk2"/>
                </a:solidFill>
              </a:defRPr>
            </a:lvl1pPr>
            <a:lvl2pPr indent="-228600" lvl="1" marL="914400" rtl="0" algn="l">
              <a:lnSpc>
                <a:spcPct val="94000"/>
              </a:lnSpc>
              <a:spcBef>
                <a:spcPts val="500"/>
              </a:spcBef>
              <a:spcAft>
                <a:spcPts val="0"/>
              </a:spcAft>
              <a:buClr>
                <a:schemeClr val="dk2"/>
              </a:buClr>
              <a:buSzPts val="2000"/>
              <a:buNone/>
              <a:defRPr b="1" sz="2000"/>
            </a:lvl2pPr>
            <a:lvl3pPr indent="-228600" lvl="2" marL="1371600" rtl="0" algn="l">
              <a:lnSpc>
                <a:spcPct val="94000"/>
              </a:lnSpc>
              <a:spcBef>
                <a:spcPts val="500"/>
              </a:spcBef>
              <a:spcAft>
                <a:spcPts val="0"/>
              </a:spcAft>
              <a:buClr>
                <a:schemeClr val="dk2"/>
              </a:buClr>
              <a:buSzPts val="1800"/>
              <a:buNone/>
              <a:defRPr b="1" sz="1800"/>
            </a:lvl3pPr>
            <a:lvl4pPr indent="-228600" lvl="3" marL="1828800" rtl="0" algn="l">
              <a:lnSpc>
                <a:spcPct val="94000"/>
              </a:lnSpc>
              <a:spcBef>
                <a:spcPts val="500"/>
              </a:spcBef>
              <a:spcAft>
                <a:spcPts val="0"/>
              </a:spcAft>
              <a:buClr>
                <a:schemeClr val="dk2"/>
              </a:buClr>
              <a:buSzPts val="1600"/>
              <a:buNone/>
              <a:defRPr b="1" sz="1600"/>
            </a:lvl4pPr>
            <a:lvl5pPr indent="-228600" lvl="4" marL="2286000" rtl="0" algn="l">
              <a:lnSpc>
                <a:spcPct val="94000"/>
              </a:lnSpc>
              <a:spcBef>
                <a:spcPts val="500"/>
              </a:spcBef>
              <a:spcAft>
                <a:spcPts val="0"/>
              </a:spcAft>
              <a:buClr>
                <a:schemeClr val="dk2"/>
              </a:buClr>
              <a:buSzPts val="1600"/>
              <a:buNone/>
              <a:defRPr b="1" sz="1600"/>
            </a:lvl5pPr>
            <a:lvl6pPr indent="-228600" lvl="5" marL="2743200" rtl="0" algn="l">
              <a:lnSpc>
                <a:spcPct val="94000"/>
              </a:lnSpc>
              <a:spcBef>
                <a:spcPts val="500"/>
              </a:spcBef>
              <a:spcAft>
                <a:spcPts val="0"/>
              </a:spcAft>
              <a:buClr>
                <a:schemeClr val="dk2"/>
              </a:buClr>
              <a:buSzPts val="1600"/>
              <a:buNone/>
              <a:defRPr b="1" sz="1600"/>
            </a:lvl6pPr>
            <a:lvl7pPr indent="-228600" lvl="6" marL="3200400" rtl="0" algn="l">
              <a:lnSpc>
                <a:spcPct val="94000"/>
              </a:lnSpc>
              <a:spcBef>
                <a:spcPts val="500"/>
              </a:spcBef>
              <a:spcAft>
                <a:spcPts val="0"/>
              </a:spcAft>
              <a:buClr>
                <a:schemeClr val="dk2"/>
              </a:buClr>
              <a:buSzPts val="1600"/>
              <a:buNone/>
              <a:defRPr b="1" sz="1600"/>
            </a:lvl7pPr>
            <a:lvl8pPr indent="-228600" lvl="7" marL="3657600" rtl="0" algn="l">
              <a:lnSpc>
                <a:spcPct val="94000"/>
              </a:lnSpc>
              <a:spcBef>
                <a:spcPts val="500"/>
              </a:spcBef>
              <a:spcAft>
                <a:spcPts val="0"/>
              </a:spcAft>
              <a:buClr>
                <a:schemeClr val="dk2"/>
              </a:buClr>
              <a:buSzPts val="1600"/>
              <a:buNone/>
              <a:defRPr b="1" sz="1600"/>
            </a:lvl8pPr>
            <a:lvl9pPr indent="-228600" lvl="8" marL="4114800" rtl="0" algn="l">
              <a:lnSpc>
                <a:spcPct val="94000"/>
              </a:lnSpc>
              <a:spcBef>
                <a:spcPts val="500"/>
              </a:spcBef>
              <a:spcAft>
                <a:spcPts val="200"/>
              </a:spcAft>
              <a:buClr>
                <a:schemeClr val="dk2"/>
              </a:buClr>
              <a:buSzPts val="1600"/>
              <a:buNone/>
              <a:defRPr b="1" sz="1600"/>
            </a:lvl9pPr>
          </a:lstStyle>
          <a:p/>
        </p:txBody>
      </p:sp>
      <p:sp>
        <p:nvSpPr>
          <p:cNvPr id="46" name="Google Shape;46;p6"/>
          <p:cNvSpPr txBox="1"/>
          <p:nvPr>
            <p:ph idx="4" type="body"/>
          </p:nvPr>
        </p:nvSpPr>
        <p:spPr>
          <a:xfrm>
            <a:off x="6525014" y="3305207"/>
            <a:ext cx="4443900" cy="2562300"/>
          </a:xfrm>
          <a:prstGeom prst="rect">
            <a:avLst/>
          </a:prstGeom>
          <a:noFill/>
          <a:ln>
            <a:noFill/>
          </a:ln>
        </p:spPr>
        <p:txBody>
          <a:bodyPr anchorCtr="0" anchor="t" bIns="45700" lIns="91425" spcFirstLastPara="1" rIns="91425" wrap="square" tIns="45700">
            <a:normAutofit/>
          </a:bodyPr>
          <a:lstStyle>
            <a:lvl1pPr indent="-355600" lvl="0" marL="457200" rtl="0" algn="l">
              <a:lnSpc>
                <a:spcPct val="94000"/>
              </a:lnSpc>
              <a:spcBef>
                <a:spcPts val="1000"/>
              </a:spcBef>
              <a:spcAft>
                <a:spcPts val="0"/>
              </a:spcAft>
              <a:buClr>
                <a:schemeClr val="dk2"/>
              </a:buClr>
              <a:buSzPts val="2000"/>
              <a:buChar char="■"/>
              <a:defRPr>
                <a:solidFill>
                  <a:schemeClr val="dk2"/>
                </a:solidFill>
              </a:defRPr>
            </a:lvl1pPr>
            <a:lvl2pPr indent="-355600" lvl="1" marL="914400" rtl="0" algn="l">
              <a:lnSpc>
                <a:spcPct val="94000"/>
              </a:lnSpc>
              <a:spcBef>
                <a:spcPts val="500"/>
              </a:spcBef>
              <a:spcAft>
                <a:spcPts val="0"/>
              </a:spcAft>
              <a:buClr>
                <a:schemeClr val="dk2"/>
              </a:buClr>
              <a:buSzPts val="2000"/>
              <a:buChar char="–"/>
              <a:defRPr>
                <a:solidFill>
                  <a:schemeClr val="dk2"/>
                </a:solidFill>
              </a:defRPr>
            </a:lvl2pPr>
            <a:lvl3pPr indent="-342900" lvl="2" marL="1371600" rtl="0" algn="l">
              <a:lnSpc>
                <a:spcPct val="94000"/>
              </a:lnSpc>
              <a:spcBef>
                <a:spcPts val="500"/>
              </a:spcBef>
              <a:spcAft>
                <a:spcPts val="0"/>
              </a:spcAft>
              <a:buClr>
                <a:schemeClr val="dk2"/>
              </a:buClr>
              <a:buSzPts val="1800"/>
              <a:buChar char="■"/>
              <a:defRPr>
                <a:solidFill>
                  <a:schemeClr val="dk2"/>
                </a:solidFill>
              </a:defRPr>
            </a:lvl3pPr>
            <a:lvl4pPr indent="-342900" lvl="3" marL="1828800" rtl="0" algn="l">
              <a:lnSpc>
                <a:spcPct val="94000"/>
              </a:lnSpc>
              <a:spcBef>
                <a:spcPts val="500"/>
              </a:spcBef>
              <a:spcAft>
                <a:spcPts val="0"/>
              </a:spcAft>
              <a:buClr>
                <a:schemeClr val="dk2"/>
              </a:buClr>
              <a:buSzPts val="1800"/>
              <a:buChar char="–"/>
              <a:defRPr>
                <a:solidFill>
                  <a:schemeClr val="dk2"/>
                </a:solidFill>
              </a:defRPr>
            </a:lvl4pPr>
            <a:lvl5pPr indent="-330200" lvl="4" marL="2286000" rtl="0" algn="l">
              <a:lnSpc>
                <a:spcPct val="94000"/>
              </a:lnSpc>
              <a:spcBef>
                <a:spcPts val="500"/>
              </a:spcBef>
              <a:spcAft>
                <a:spcPts val="0"/>
              </a:spcAft>
              <a:buClr>
                <a:schemeClr val="dk2"/>
              </a:buClr>
              <a:buSzPts val="1600"/>
              <a:buChar char="■"/>
              <a:defRPr>
                <a:solidFill>
                  <a:schemeClr val="dk2"/>
                </a:solidFill>
              </a:defRPr>
            </a:lvl5pPr>
            <a:lvl6pPr indent="-342900" lvl="5" marL="2743200" rtl="0" algn="l">
              <a:lnSpc>
                <a:spcPct val="94000"/>
              </a:lnSpc>
              <a:spcBef>
                <a:spcPts val="500"/>
              </a:spcBef>
              <a:spcAft>
                <a:spcPts val="0"/>
              </a:spcAft>
              <a:buClr>
                <a:schemeClr val="dk2"/>
              </a:buClr>
              <a:buSzPts val="1800"/>
              <a:buChar char="–"/>
              <a:defRPr/>
            </a:lvl6pPr>
            <a:lvl7pPr indent="-342900" lvl="6" marL="3200400" rtl="0" algn="l">
              <a:lnSpc>
                <a:spcPct val="94000"/>
              </a:lnSpc>
              <a:spcBef>
                <a:spcPts val="500"/>
              </a:spcBef>
              <a:spcAft>
                <a:spcPts val="0"/>
              </a:spcAft>
              <a:buClr>
                <a:schemeClr val="dk2"/>
              </a:buClr>
              <a:buSzPts val="1800"/>
              <a:buChar char="■"/>
              <a:defRPr/>
            </a:lvl7pPr>
            <a:lvl8pPr indent="-342900" lvl="7" marL="3657600" rtl="0" algn="l">
              <a:lnSpc>
                <a:spcPct val="94000"/>
              </a:lnSpc>
              <a:spcBef>
                <a:spcPts val="500"/>
              </a:spcBef>
              <a:spcAft>
                <a:spcPts val="0"/>
              </a:spcAft>
              <a:buClr>
                <a:schemeClr val="dk2"/>
              </a:buClr>
              <a:buSzPts val="1800"/>
              <a:buChar char="–"/>
              <a:defRPr/>
            </a:lvl8pPr>
            <a:lvl9pPr indent="-342900" lvl="8" marL="4114800" rtl="0" algn="l">
              <a:lnSpc>
                <a:spcPct val="94000"/>
              </a:lnSpc>
              <a:spcBef>
                <a:spcPts val="500"/>
              </a:spcBef>
              <a:spcAft>
                <a:spcPts val="200"/>
              </a:spcAft>
              <a:buClr>
                <a:schemeClr val="dk2"/>
              </a:buClr>
              <a:buSzPts val="1800"/>
              <a:buChar char="■"/>
              <a:defRPr/>
            </a:lvl9pPr>
          </a:lstStyle>
          <a:p/>
        </p:txBody>
      </p:sp>
      <p:sp>
        <p:nvSpPr>
          <p:cNvPr id="47" name="Google Shape;47;p6"/>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6"/>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6"/>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rtl="0" algn="l">
              <a:lnSpc>
                <a:spcPct val="89000"/>
              </a:lnSpc>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2" name="Google Shape;52;p7"/>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7"/>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7"/>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8"/>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8"/>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8"/>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9" name="Shape 59"/>
        <p:cNvGrpSpPr/>
        <p:nvPr/>
      </p:nvGrpSpPr>
      <p:grpSpPr>
        <a:xfrm>
          <a:off x="0" y="0"/>
          <a:ext cx="0" cy="0"/>
          <a:chOff x="0" y="0"/>
          <a:chExt cx="0" cy="0"/>
        </a:xfrm>
      </p:grpSpPr>
      <p:sp>
        <p:nvSpPr>
          <p:cNvPr id="60" name="Google Shape;60;p9" title="Background Shape"/>
          <p:cNvSpPr/>
          <p:nvPr/>
        </p:nvSpPr>
        <p:spPr>
          <a:xfrm>
            <a:off x="0" y="376"/>
            <a:ext cx="5303400" cy="685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txBox="1"/>
          <p:nvPr>
            <p:ph type="title"/>
          </p:nvPr>
        </p:nvSpPr>
        <p:spPr>
          <a:xfrm>
            <a:off x="723900" y="685800"/>
            <a:ext cx="3855600" cy="2157900"/>
          </a:xfrm>
          <a:prstGeom prst="rect">
            <a:avLst/>
          </a:prstGeom>
          <a:noFill/>
          <a:ln>
            <a:noFill/>
          </a:ln>
        </p:spPr>
        <p:txBody>
          <a:bodyPr anchorCtr="0" anchor="t" bIns="45700" lIns="91425" spcFirstLastPara="1" rIns="91425" wrap="square" tIns="45700">
            <a:noAutofit/>
          </a:bodyPr>
          <a:lstStyle>
            <a:lvl1pPr lvl="0" rtl="0" algn="l">
              <a:lnSpc>
                <a:spcPct val="84000"/>
              </a:lnSpc>
              <a:spcBef>
                <a:spcPts val="0"/>
              </a:spcBef>
              <a:spcAft>
                <a:spcPts val="0"/>
              </a:spcAft>
              <a:buClr>
                <a:schemeClr val="dk2"/>
              </a:buClr>
              <a:buSzPts val="4800"/>
              <a:buFont typeface="Libre Franklin"/>
              <a:buNone/>
              <a:defRPr sz="4800">
                <a:solidFill>
                  <a:schemeClr val="dk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 name="Google Shape;62;p9"/>
          <p:cNvSpPr txBox="1"/>
          <p:nvPr>
            <p:ph idx="1" type="body"/>
          </p:nvPr>
        </p:nvSpPr>
        <p:spPr>
          <a:xfrm>
            <a:off x="6256020" y="685801"/>
            <a:ext cx="5212200" cy="5175300"/>
          </a:xfrm>
          <a:prstGeom prst="rect">
            <a:avLst/>
          </a:prstGeom>
          <a:noFill/>
          <a:ln>
            <a:noFill/>
          </a:ln>
        </p:spPr>
        <p:txBody>
          <a:bodyPr anchorCtr="0" anchor="t" bIns="45700" lIns="91425" spcFirstLastPara="1" rIns="91425" wrap="square" tIns="45700">
            <a:normAutofit/>
          </a:bodyPr>
          <a:lstStyle>
            <a:lvl1pPr indent="-355600" lvl="0" marL="457200" rtl="0" algn="l">
              <a:lnSpc>
                <a:spcPct val="94000"/>
              </a:lnSpc>
              <a:spcBef>
                <a:spcPts val="1000"/>
              </a:spcBef>
              <a:spcAft>
                <a:spcPts val="0"/>
              </a:spcAft>
              <a:buClr>
                <a:schemeClr val="dk2"/>
              </a:buClr>
              <a:buSzPts val="2000"/>
              <a:buChar char="■"/>
              <a:defRPr sz="2000"/>
            </a:lvl1pPr>
            <a:lvl2pPr indent="-355600" lvl="1" marL="914400" rtl="0" algn="l">
              <a:lnSpc>
                <a:spcPct val="94000"/>
              </a:lnSpc>
              <a:spcBef>
                <a:spcPts val="500"/>
              </a:spcBef>
              <a:spcAft>
                <a:spcPts val="0"/>
              </a:spcAft>
              <a:buClr>
                <a:schemeClr val="dk2"/>
              </a:buClr>
              <a:buSzPts val="2000"/>
              <a:buChar char="–"/>
              <a:defRPr sz="2000"/>
            </a:lvl2pPr>
            <a:lvl3pPr indent="-342900" lvl="2" marL="1371600" rtl="0" algn="l">
              <a:lnSpc>
                <a:spcPct val="94000"/>
              </a:lnSpc>
              <a:spcBef>
                <a:spcPts val="500"/>
              </a:spcBef>
              <a:spcAft>
                <a:spcPts val="0"/>
              </a:spcAft>
              <a:buClr>
                <a:schemeClr val="dk2"/>
              </a:buClr>
              <a:buSzPts val="1800"/>
              <a:buChar char="■"/>
              <a:defRPr sz="1800"/>
            </a:lvl3pPr>
            <a:lvl4pPr indent="-342900" lvl="3" marL="1828800" rtl="0" algn="l">
              <a:lnSpc>
                <a:spcPct val="94000"/>
              </a:lnSpc>
              <a:spcBef>
                <a:spcPts val="500"/>
              </a:spcBef>
              <a:spcAft>
                <a:spcPts val="0"/>
              </a:spcAft>
              <a:buClr>
                <a:schemeClr val="dk2"/>
              </a:buClr>
              <a:buSzPts val="1800"/>
              <a:buChar char="–"/>
              <a:defRPr sz="1800"/>
            </a:lvl4pPr>
            <a:lvl5pPr indent="-330200" lvl="4" marL="2286000" rtl="0" algn="l">
              <a:lnSpc>
                <a:spcPct val="94000"/>
              </a:lnSpc>
              <a:spcBef>
                <a:spcPts val="500"/>
              </a:spcBef>
              <a:spcAft>
                <a:spcPts val="0"/>
              </a:spcAft>
              <a:buClr>
                <a:schemeClr val="dk2"/>
              </a:buClr>
              <a:buSzPts val="1600"/>
              <a:buChar char="■"/>
              <a:defRPr sz="1600"/>
            </a:lvl5pPr>
            <a:lvl6pPr indent="-330200" lvl="5" marL="2743200" rtl="0" algn="l">
              <a:lnSpc>
                <a:spcPct val="94000"/>
              </a:lnSpc>
              <a:spcBef>
                <a:spcPts val="500"/>
              </a:spcBef>
              <a:spcAft>
                <a:spcPts val="0"/>
              </a:spcAft>
              <a:buClr>
                <a:schemeClr val="dk2"/>
              </a:buClr>
              <a:buSzPts val="1600"/>
              <a:buChar char="–"/>
              <a:defRPr sz="1600"/>
            </a:lvl6pPr>
            <a:lvl7pPr indent="-330200" lvl="6" marL="3200400" rtl="0" algn="l">
              <a:lnSpc>
                <a:spcPct val="94000"/>
              </a:lnSpc>
              <a:spcBef>
                <a:spcPts val="500"/>
              </a:spcBef>
              <a:spcAft>
                <a:spcPts val="0"/>
              </a:spcAft>
              <a:buClr>
                <a:schemeClr val="dk2"/>
              </a:buClr>
              <a:buSzPts val="1600"/>
              <a:buChar char="■"/>
              <a:defRPr sz="1600"/>
            </a:lvl7pPr>
            <a:lvl8pPr indent="-330200" lvl="7" marL="3657600" rtl="0" algn="l">
              <a:lnSpc>
                <a:spcPct val="94000"/>
              </a:lnSpc>
              <a:spcBef>
                <a:spcPts val="500"/>
              </a:spcBef>
              <a:spcAft>
                <a:spcPts val="0"/>
              </a:spcAft>
              <a:buClr>
                <a:schemeClr val="dk2"/>
              </a:buClr>
              <a:buSzPts val="1600"/>
              <a:buChar char="–"/>
              <a:defRPr sz="1600"/>
            </a:lvl8pPr>
            <a:lvl9pPr indent="-330200" lvl="8" marL="4114800" rtl="0" algn="l">
              <a:lnSpc>
                <a:spcPct val="94000"/>
              </a:lnSpc>
              <a:spcBef>
                <a:spcPts val="500"/>
              </a:spcBef>
              <a:spcAft>
                <a:spcPts val="200"/>
              </a:spcAft>
              <a:buClr>
                <a:schemeClr val="dk2"/>
              </a:buClr>
              <a:buSzPts val="1600"/>
              <a:buChar char="■"/>
              <a:defRPr sz="1600"/>
            </a:lvl9pPr>
          </a:lstStyle>
          <a:p/>
        </p:txBody>
      </p:sp>
      <p:sp>
        <p:nvSpPr>
          <p:cNvPr id="63" name="Google Shape;63;p9"/>
          <p:cNvSpPr txBox="1"/>
          <p:nvPr>
            <p:ph idx="2" type="body"/>
          </p:nvPr>
        </p:nvSpPr>
        <p:spPr>
          <a:xfrm>
            <a:off x="723900" y="2856344"/>
            <a:ext cx="3855600" cy="301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3000"/>
              </a:lnSpc>
              <a:spcBef>
                <a:spcPts val="0"/>
              </a:spcBef>
              <a:spcAft>
                <a:spcPts val="0"/>
              </a:spcAft>
              <a:buClr>
                <a:schemeClr val="dk2"/>
              </a:buClr>
              <a:buSzPts val="1600"/>
              <a:buNone/>
              <a:defRPr sz="1600"/>
            </a:lvl1pPr>
            <a:lvl2pPr indent="-228600" lvl="1" marL="914400" rtl="0" algn="l">
              <a:lnSpc>
                <a:spcPct val="94000"/>
              </a:lnSpc>
              <a:spcBef>
                <a:spcPts val="1500"/>
              </a:spcBef>
              <a:spcAft>
                <a:spcPts val="0"/>
              </a:spcAft>
              <a:buClr>
                <a:schemeClr val="dk2"/>
              </a:buClr>
              <a:buSzPts val="1400"/>
              <a:buNone/>
              <a:defRPr sz="1400"/>
            </a:lvl2pPr>
            <a:lvl3pPr indent="-228600" lvl="2" marL="1371600" rtl="0" algn="l">
              <a:lnSpc>
                <a:spcPct val="94000"/>
              </a:lnSpc>
              <a:spcBef>
                <a:spcPts val="500"/>
              </a:spcBef>
              <a:spcAft>
                <a:spcPts val="0"/>
              </a:spcAft>
              <a:buClr>
                <a:schemeClr val="dk2"/>
              </a:buClr>
              <a:buSzPts val="1200"/>
              <a:buNone/>
              <a:defRPr sz="1200"/>
            </a:lvl3pPr>
            <a:lvl4pPr indent="-228600" lvl="3" marL="1828800" rtl="0" algn="l">
              <a:lnSpc>
                <a:spcPct val="94000"/>
              </a:lnSpc>
              <a:spcBef>
                <a:spcPts val="500"/>
              </a:spcBef>
              <a:spcAft>
                <a:spcPts val="0"/>
              </a:spcAft>
              <a:buClr>
                <a:schemeClr val="dk2"/>
              </a:buClr>
              <a:buSzPts val="1000"/>
              <a:buNone/>
              <a:defRPr sz="1000"/>
            </a:lvl4pPr>
            <a:lvl5pPr indent="-228600" lvl="4" marL="2286000" rtl="0" algn="l">
              <a:lnSpc>
                <a:spcPct val="94000"/>
              </a:lnSpc>
              <a:spcBef>
                <a:spcPts val="500"/>
              </a:spcBef>
              <a:spcAft>
                <a:spcPts val="0"/>
              </a:spcAft>
              <a:buClr>
                <a:schemeClr val="dk2"/>
              </a:buClr>
              <a:buSzPts val="1000"/>
              <a:buNone/>
              <a:defRPr sz="1000"/>
            </a:lvl5pPr>
            <a:lvl6pPr indent="-228600" lvl="5" marL="2743200" rtl="0" algn="l">
              <a:lnSpc>
                <a:spcPct val="94000"/>
              </a:lnSpc>
              <a:spcBef>
                <a:spcPts val="500"/>
              </a:spcBef>
              <a:spcAft>
                <a:spcPts val="0"/>
              </a:spcAft>
              <a:buClr>
                <a:schemeClr val="dk2"/>
              </a:buClr>
              <a:buSzPts val="1000"/>
              <a:buNone/>
              <a:defRPr sz="1000"/>
            </a:lvl6pPr>
            <a:lvl7pPr indent="-228600" lvl="6" marL="3200400" rtl="0" algn="l">
              <a:lnSpc>
                <a:spcPct val="94000"/>
              </a:lnSpc>
              <a:spcBef>
                <a:spcPts val="500"/>
              </a:spcBef>
              <a:spcAft>
                <a:spcPts val="0"/>
              </a:spcAft>
              <a:buClr>
                <a:schemeClr val="dk2"/>
              </a:buClr>
              <a:buSzPts val="1000"/>
              <a:buNone/>
              <a:defRPr sz="1000"/>
            </a:lvl7pPr>
            <a:lvl8pPr indent="-228600" lvl="7" marL="3657600" rtl="0" algn="l">
              <a:lnSpc>
                <a:spcPct val="94000"/>
              </a:lnSpc>
              <a:spcBef>
                <a:spcPts val="500"/>
              </a:spcBef>
              <a:spcAft>
                <a:spcPts val="0"/>
              </a:spcAft>
              <a:buClr>
                <a:schemeClr val="dk2"/>
              </a:buClr>
              <a:buSzPts val="1000"/>
              <a:buNone/>
              <a:defRPr sz="1000"/>
            </a:lvl8pPr>
            <a:lvl9pPr indent="-228600" lvl="8" marL="4114800" rtl="0" algn="l">
              <a:lnSpc>
                <a:spcPct val="94000"/>
              </a:lnSpc>
              <a:spcBef>
                <a:spcPts val="500"/>
              </a:spcBef>
              <a:spcAft>
                <a:spcPts val="200"/>
              </a:spcAft>
              <a:buClr>
                <a:schemeClr val="dk2"/>
              </a:buClr>
              <a:buSzPts val="1000"/>
              <a:buNone/>
              <a:defRPr sz="1000"/>
            </a:lvl9pPr>
          </a:lstStyle>
          <a:p/>
        </p:txBody>
      </p:sp>
      <p:sp>
        <p:nvSpPr>
          <p:cNvPr id="64" name="Google Shape;64;p9"/>
          <p:cNvSpPr txBox="1"/>
          <p:nvPr>
            <p:ph idx="10" type="dt"/>
          </p:nvPr>
        </p:nvSpPr>
        <p:spPr>
          <a:xfrm>
            <a:off x="723900" y="6453386"/>
            <a:ext cx="1204500" cy="404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chemeClr val="dk2"/>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9"/>
          <p:cNvSpPr txBox="1"/>
          <p:nvPr>
            <p:ph idx="11" type="ftr"/>
          </p:nvPr>
        </p:nvSpPr>
        <p:spPr>
          <a:xfrm>
            <a:off x="2205945" y="6453386"/>
            <a:ext cx="2373600" cy="404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chemeClr val="dk2"/>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9"/>
          <p:cNvSpPr txBox="1"/>
          <p:nvPr>
            <p:ph idx="12" type="sldNum"/>
          </p:nvPr>
        </p:nvSpPr>
        <p:spPr>
          <a:xfrm>
            <a:off x="9883140" y="6453386"/>
            <a:ext cx="1596300" cy="404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rt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rt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rt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rt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rt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rt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rt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rt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CA"/>
              <a:t>‹#›</a:t>
            </a:fld>
            <a:endParaRPr/>
          </a:p>
        </p:txBody>
      </p:sp>
      <p:sp>
        <p:nvSpPr>
          <p:cNvPr id="67" name="Google Shape;67;p9"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8" name="Shape 68"/>
        <p:cNvGrpSpPr/>
        <p:nvPr/>
      </p:nvGrpSpPr>
      <p:grpSpPr>
        <a:xfrm>
          <a:off x="0" y="0"/>
          <a:ext cx="0" cy="0"/>
          <a:chOff x="0" y="0"/>
          <a:chExt cx="0" cy="0"/>
        </a:xfrm>
      </p:grpSpPr>
      <p:sp>
        <p:nvSpPr>
          <p:cNvPr id="69" name="Google Shape;69;p10" title="Background Shape"/>
          <p:cNvSpPr/>
          <p:nvPr/>
        </p:nvSpPr>
        <p:spPr>
          <a:xfrm>
            <a:off x="0" y="376"/>
            <a:ext cx="5303400" cy="685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0"/>
          <p:cNvSpPr txBox="1"/>
          <p:nvPr>
            <p:ph type="title"/>
          </p:nvPr>
        </p:nvSpPr>
        <p:spPr>
          <a:xfrm>
            <a:off x="723900" y="685800"/>
            <a:ext cx="3855600" cy="2157900"/>
          </a:xfrm>
          <a:prstGeom prst="rect">
            <a:avLst/>
          </a:prstGeom>
          <a:noFill/>
          <a:ln>
            <a:noFill/>
          </a:ln>
        </p:spPr>
        <p:txBody>
          <a:bodyPr anchorCtr="0" anchor="t" bIns="45700" lIns="91425" spcFirstLastPara="1" rIns="91425" wrap="square" tIns="45700">
            <a:normAutofit/>
          </a:bodyPr>
          <a:lstStyle>
            <a:lvl1pPr lvl="0" rtl="0" algn="l">
              <a:lnSpc>
                <a:spcPct val="84000"/>
              </a:lnSpc>
              <a:spcBef>
                <a:spcPts val="0"/>
              </a:spcBef>
              <a:spcAft>
                <a:spcPts val="0"/>
              </a:spcAft>
              <a:buClr>
                <a:schemeClr val="dk2"/>
              </a:buClr>
              <a:buSzPts val="4800"/>
              <a:buFont typeface="Libre Franklin"/>
              <a:buNone/>
              <a:defRPr sz="4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1" name="Google Shape;71;p10"/>
          <p:cNvSpPr/>
          <p:nvPr>
            <p:ph idx="2" type="pic"/>
          </p:nvPr>
        </p:nvSpPr>
        <p:spPr>
          <a:xfrm>
            <a:off x="5532120" y="0"/>
            <a:ext cx="6660000" cy="6858000"/>
          </a:xfrm>
          <a:prstGeom prst="rect">
            <a:avLst/>
          </a:prstGeom>
          <a:noFill/>
          <a:ln>
            <a:noFill/>
          </a:ln>
        </p:spPr>
      </p:sp>
      <p:sp>
        <p:nvSpPr>
          <p:cNvPr id="72" name="Google Shape;72;p10"/>
          <p:cNvSpPr txBox="1"/>
          <p:nvPr>
            <p:ph idx="1" type="body"/>
          </p:nvPr>
        </p:nvSpPr>
        <p:spPr>
          <a:xfrm>
            <a:off x="723900" y="2855968"/>
            <a:ext cx="3855600" cy="3011400"/>
          </a:xfrm>
          <a:prstGeom prst="rect">
            <a:avLst/>
          </a:prstGeom>
          <a:noFill/>
          <a:ln>
            <a:noFill/>
          </a:ln>
        </p:spPr>
        <p:txBody>
          <a:bodyPr anchorCtr="0" anchor="t" bIns="45700" lIns="91425" spcFirstLastPara="1" rIns="91425" wrap="square" tIns="45700">
            <a:normAutofit/>
          </a:bodyPr>
          <a:lstStyle>
            <a:lvl1pPr indent="-228600" lvl="0" marL="457200" rtl="0" algn="l">
              <a:lnSpc>
                <a:spcPct val="113000"/>
              </a:lnSpc>
              <a:spcBef>
                <a:spcPts val="0"/>
              </a:spcBef>
              <a:spcAft>
                <a:spcPts val="0"/>
              </a:spcAft>
              <a:buClr>
                <a:schemeClr val="dk2"/>
              </a:buClr>
              <a:buSzPts val="1600"/>
              <a:buNone/>
              <a:defRPr sz="1600"/>
            </a:lvl1pPr>
            <a:lvl2pPr indent="-228600" lvl="1" marL="914400" rtl="0" algn="l">
              <a:lnSpc>
                <a:spcPct val="94000"/>
              </a:lnSpc>
              <a:spcBef>
                <a:spcPts val="1500"/>
              </a:spcBef>
              <a:spcAft>
                <a:spcPts val="0"/>
              </a:spcAft>
              <a:buClr>
                <a:schemeClr val="dk2"/>
              </a:buClr>
              <a:buSzPts val="1400"/>
              <a:buNone/>
              <a:defRPr sz="1400"/>
            </a:lvl2pPr>
            <a:lvl3pPr indent="-228600" lvl="2" marL="1371600" rtl="0" algn="l">
              <a:lnSpc>
                <a:spcPct val="94000"/>
              </a:lnSpc>
              <a:spcBef>
                <a:spcPts val="500"/>
              </a:spcBef>
              <a:spcAft>
                <a:spcPts val="0"/>
              </a:spcAft>
              <a:buClr>
                <a:schemeClr val="dk2"/>
              </a:buClr>
              <a:buSzPts val="1200"/>
              <a:buNone/>
              <a:defRPr sz="1200"/>
            </a:lvl3pPr>
            <a:lvl4pPr indent="-228600" lvl="3" marL="1828800" rtl="0" algn="l">
              <a:lnSpc>
                <a:spcPct val="94000"/>
              </a:lnSpc>
              <a:spcBef>
                <a:spcPts val="500"/>
              </a:spcBef>
              <a:spcAft>
                <a:spcPts val="0"/>
              </a:spcAft>
              <a:buClr>
                <a:schemeClr val="dk2"/>
              </a:buClr>
              <a:buSzPts val="1000"/>
              <a:buNone/>
              <a:defRPr sz="1000"/>
            </a:lvl4pPr>
            <a:lvl5pPr indent="-228600" lvl="4" marL="2286000" rtl="0" algn="l">
              <a:lnSpc>
                <a:spcPct val="94000"/>
              </a:lnSpc>
              <a:spcBef>
                <a:spcPts val="500"/>
              </a:spcBef>
              <a:spcAft>
                <a:spcPts val="0"/>
              </a:spcAft>
              <a:buClr>
                <a:schemeClr val="dk2"/>
              </a:buClr>
              <a:buSzPts val="1000"/>
              <a:buNone/>
              <a:defRPr sz="1000"/>
            </a:lvl5pPr>
            <a:lvl6pPr indent="-228600" lvl="5" marL="2743200" rtl="0" algn="l">
              <a:lnSpc>
                <a:spcPct val="94000"/>
              </a:lnSpc>
              <a:spcBef>
                <a:spcPts val="500"/>
              </a:spcBef>
              <a:spcAft>
                <a:spcPts val="0"/>
              </a:spcAft>
              <a:buClr>
                <a:schemeClr val="dk2"/>
              </a:buClr>
              <a:buSzPts val="1000"/>
              <a:buNone/>
              <a:defRPr sz="1000"/>
            </a:lvl6pPr>
            <a:lvl7pPr indent="-228600" lvl="6" marL="3200400" rtl="0" algn="l">
              <a:lnSpc>
                <a:spcPct val="94000"/>
              </a:lnSpc>
              <a:spcBef>
                <a:spcPts val="500"/>
              </a:spcBef>
              <a:spcAft>
                <a:spcPts val="0"/>
              </a:spcAft>
              <a:buClr>
                <a:schemeClr val="dk2"/>
              </a:buClr>
              <a:buSzPts val="1000"/>
              <a:buNone/>
              <a:defRPr sz="1000"/>
            </a:lvl7pPr>
            <a:lvl8pPr indent="-228600" lvl="7" marL="3657600" rtl="0" algn="l">
              <a:lnSpc>
                <a:spcPct val="94000"/>
              </a:lnSpc>
              <a:spcBef>
                <a:spcPts val="500"/>
              </a:spcBef>
              <a:spcAft>
                <a:spcPts val="0"/>
              </a:spcAft>
              <a:buClr>
                <a:schemeClr val="dk2"/>
              </a:buClr>
              <a:buSzPts val="1000"/>
              <a:buNone/>
              <a:defRPr sz="1000"/>
            </a:lvl8pPr>
            <a:lvl9pPr indent="-228600" lvl="8" marL="4114800" rtl="0" algn="l">
              <a:lnSpc>
                <a:spcPct val="94000"/>
              </a:lnSpc>
              <a:spcBef>
                <a:spcPts val="500"/>
              </a:spcBef>
              <a:spcAft>
                <a:spcPts val="200"/>
              </a:spcAft>
              <a:buClr>
                <a:schemeClr val="dk2"/>
              </a:buClr>
              <a:buSzPts val="1000"/>
              <a:buNone/>
              <a:defRPr sz="1000"/>
            </a:lvl9pPr>
          </a:lstStyle>
          <a:p/>
        </p:txBody>
      </p:sp>
      <p:sp>
        <p:nvSpPr>
          <p:cNvPr id="73" name="Google Shape;73;p10"/>
          <p:cNvSpPr txBox="1"/>
          <p:nvPr>
            <p:ph idx="10" type="dt"/>
          </p:nvPr>
        </p:nvSpPr>
        <p:spPr>
          <a:xfrm>
            <a:off x="723900" y="6453386"/>
            <a:ext cx="1204500" cy="404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chemeClr val="dk2"/>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p10"/>
          <p:cNvSpPr txBox="1"/>
          <p:nvPr>
            <p:ph idx="11" type="ftr"/>
          </p:nvPr>
        </p:nvSpPr>
        <p:spPr>
          <a:xfrm>
            <a:off x="2205945" y="6453386"/>
            <a:ext cx="2373600" cy="404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chemeClr val="dk2"/>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5" name="Google Shape;75;p10"/>
          <p:cNvSpPr txBox="1"/>
          <p:nvPr>
            <p:ph idx="12" type="sldNum"/>
          </p:nvPr>
        </p:nvSpPr>
        <p:spPr>
          <a:xfrm>
            <a:off x="9883140" y="6453386"/>
            <a:ext cx="1596300" cy="404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rt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rt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rt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rt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rt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rt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rt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rt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CA"/>
              <a:t>‹#›</a:t>
            </a:fld>
            <a:endParaRPr/>
          </a:p>
        </p:txBody>
      </p:sp>
      <p:sp>
        <p:nvSpPr>
          <p:cNvPr id="76" name="Google Shape;76;p10"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3.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8" name="Google Shape;8;p1"/>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 name="Google Shape;9;p1"/>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1"/>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marR="0" rt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marR="0" rt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marR="0" rt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marR="0" rt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marR="0" rt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marR="0" rt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marR="0" rt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marR="0" rt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CA"/>
              <a:t>‹#›</a:t>
            </a:fld>
            <a:endParaRPr/>
          </a:p>
        </p:txBody>
      </p:sp>
      <p:sp>
        <p:nvSpPr>
          <p:cNvPr id="11" name="Google Shape;11;p1"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9" name="Shape 89"/>
        <p:cNvGrpSpPr/>
        <p:nvPr/>
      </p:nvGrpSpPr>
      <p:grpSpPr>
        <a:xfrm>
          <a:off x="0" y="0"/>
          <a:ext cx="0" cy="0"/>
          <a:chOff x="0" y="0"/>
          <a:chExt cx="0" cy="0"/>
        </a:xfrm>
      </p:grpSpPr>
      <p:sp>
        <p:nvSpPr>
          <p:cNvPr id="90" name="Google Shape;90;p13"/>
          <p:cNvSpPr txBox="1"/>
          <p:nvPr>
            <p:ph type="title"/>
          </p:nvPr>
        </p:nvSpPr>
        <p:spPr>
          <a:xfrm>
            <a:off x="550863" y="550800"/>
            <a:ext cx="11090400" cy="1333200"/>
          </a:xfrm>
          <a:prstGeom prst="rect">
            <a:avLst/>
          </a:prstGeom>
          <a:noFill/>
          <a:ln>
            <a:noFill/>
          </a:ln>
        </p:spPr>
        <p:txBody>
          <a:bodyPr anchorCtr="0" anchor="t" bIns="0" lIns="0" spcFirstLastPara="1" rIns="0" wrap="square" tIns="0">
            <a:normAutofit/>
          </a:bodyPr>
          <a:lstStyle>
            <a:lvl1pPr lvl="0" marR="0" rtl="0" algn="l">
              <a:lnSpc>
                <a:spcPct val="100000"/>
              </a:lnSpc>
              <a:spcBef>
                <a:spcPts val="0"/>
              </a:spcBef>
              <a:spcAft>
                <a:spcPts val="0"/>
              </a:spcAft>
              <a:buClr>
                <a:schemeClr val="lt1"/>
              </a:buClr>
              <a:buSzPts val="4800"/>
              <a:buFont typeface="Avenir"/>
              <a:buNone/>
              <a:defRPr b="0" i="0" sz="4800" u="none" cap="none" strike="noStrike">
                <a:solidFill>
                  <a:schemeClr val="lt1"/>
                </a:solidFill>
                <a:latin typeface="Avenir"/>
                <a:ea typeface="Avenir"/>
                <a:cs typeface="Avenir"/>
                <a:sym typeface="Avenir"/>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1" name="Google Shape;91;p13"/>
          <p:cNvSpPr txBox="1"/>
          <p:nvPr>
            <p:ph idx="1" type="body"/>
          </p:nvPr>
        </p:nvSpPr>
        <p:spPr>
          <a:xfrm>
            <a:off x="550863" y="2113862"/>
            <a:ext cx="11091600" cy="3978900"/>
          </a:xfrm>
          <a:prstGeom prst="rect">
            <a:avLst/>
          </a:prstGeom>
          <a:noFill/>
          <a:ln>
            <a:noFill/>
          </a:ln>
        </p:spPr>
        <p:txBody>
          <a:bodyPr anchorCtr="0" anchor="t" bIns="0" lIns="0" spcFirstLastPara="1" rIns="0" wrap="square" tIns="0">
            <a:normAutofit/>
          </a:bodyPr>
          <a:lstStyle>
            <a:lvl1pPr indent="-381000" lvl="0" marL="457200" marR="0" rtl="0" algn="l">
              <a:lnSpc>
                <a:spcPct val="110000"/>
              </a:lnSpc>
              <a:spcBef>
                <a:spcPts val="1000"/>
              </a:spcBef>
              <a:spcAft>
                <a:spcPts val="0"/>
              </a:spcAft>
              <a:buClr>
                <a:schemeClr val="lt1"/>
              </a:buClr>
              <a:buSzPts val="2400"/>
              <a:buFont typeface="Arial"/>
              <a:buChar char="•"/>
              <a:defRPr b="0" i="0" sz="2400" u="none" cap="none" strike="noStrike">
                <a:solidFill>
                  <a:schemeClr val="lt1"/>
                </a:solidFill>
                <a:latin typeface="Avenir"/>
                <a:ea typeface="Avenir"/>
                <a:cs typeface="Avenir"/>
                <a:sym typeface="Avenir"/>
              </a:defRPr>
            </a:lvl1pPr>
            <a:lvl2pPr indent="-330200" lvl="1" marL="914400" marR="0" rtl="0" algn="l">
              <a:lnSpc>
                <a:spcPct val="110000"/>
              </a:lnSpc>
              <a:spcBef>
                <a:spcPts val="800"/>
              </a:spcBef>
              <a:spcAft>
                <a:spcPts val="0"/>
              </a:spcAft>
              <a:buClr>
                <a:schemeClr val="lt1"/>
              </a:buClr>
              <a:buSzPts val="1600"/>
              <a:buFont typeface="Arial"/>
              <a:buChar char="•"/>
              <a:defRPr b="0" i="0" sz="1600" u="none" cap="none" strike="noStrike">
                <a:solidFill>
                  <a:schemeClr val="lt1"/>
                </a:solidFill>
                <a:latin typeface="Avenir"/>
                <a:ea typeface="Avenir"/>
                <a:cs typeface="Avenir"/>
                <a:sym typeface="Avenir"/>
              </a:defRPr>
            </a:lvl2pPr>
            <a:lvl3pPr indent="-330200" lvl="2" marL="1371600" marR="0" rtl="0" algn="l">
              <a:lnSpc>
                <a:spcPct val="110000"/>
              </a:lnSpc>
              <a:spcBef>
                <a:spcPts val="800"/>
              </a:spcBef>
              <a:spcAft>
                <a:spcPts val="0"/>
              </a:spcAft>
              <a:buClr>
                <a:schemeClr val="lt1"/>
              </a:buClr>
              <a:buSzPts val="1600"/>
              <a:buFont typeface="Arial"/>
              <a:buChar char="•"/>
              <a:defRPr b="0" i="0" sz="1600" u="none" cap="none" strike="noStrike">
                <a:solidFill>
                  <a:schemeClr val="lt1"/>
                </a:solidFill>
                <a:latin typeface="Avenir"/>
                <a:ea typeface="Avenir"/>
                <a:cs typeface="Avenir"/>
                <a:sym typeface="Avenir"/>
              </a:defRPr>
            </a:lvl3pPr>
            <a:lvl4pPr indent="-330200" lvl="3" marL="1828800" marR="0" rtl="0" algn="l">
              <a:lnSpc>
                <a:spcPct val="110000"/>
              </a:lnSpc>
              <a:spcBef>
                <a:spcPts val="800"/>
              </a:spcBef>
              <a:spcAft>
                <a:spcPts val="0"/>
              </a:spcAft>
              <a:buClr>
                <a:schemeClr val="lt1"/>
              </a:buClr>
              <a:buSzPts val="1600"/>
              <a:buFont typeface="Arial"/>
              <a:buChar char="•"/>
              <a:defRPr b="0" i="0" sz="1600" u="none" cap="none" strike="noStrike">
                <a:solidFill>
                  <a:schemeClr val="lt1"/>
                </a:solidFill>
                <a:latin typeface="Avenir"/>
                <a:ea typeface="Avenir"/>
                <a:cs typeface="Avenir"/>
                <a:sym typeface="Avenir"/>
              </a:defRPr>
            </a:lvl4pPr>
            <a:lvl5pPr indent="-330200" lvl="4" marL="2286000" marR="0" rtl="0" algn="l">
              <a:lnSpc>
                <a:spcPct val="110000"/>
              </a:lnSpc>
              <a:spcBef>
                <a:spcPts val="800"/>
              </a:spcBef>
              <a:spcAft>
                <a:spcPts val="0"/>
              </a:spcAft>
              <a:buClr>
                <a:schemeClr val="lt1"/>
              </a:buClr>
              <a:buSzPts val="1600"/>
              <a:buFont typeface="Arial"/>
              <a:buChar char="•"/>
              <a:defRPr b="0" i="0" sz="1600" u="none" cap="none" strike="noStrike">
                <a:solidFill>
                  <a:schemeClr val="lt1"/>
                </a:solidFill>
                <a:latin typeface="Avenir"/>
                <a:ea typeface="Avenir"/>
                <a:cs typeface="Avenir"/>
                <a:sym typeface="Avenir"/>
              </a:defRPr>
            </a:lvl5pPr>
            <a:lvl6pPr indent="-342900" lvl="5" marL="2743200" marR="0" rtl="0" algn="l">
              <a:lnSpc>
                <a:spcPct val="90000"/>
              </a:lnSpc>
              <a:spcBef>
                <a:spcPts val="8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9pPr>
          </a:lstStyle>
          <a:p/>
        </p:txBody>
      </p:sp>
      <p:sp>
        <p:nvSpPr>
          <p:cNvPr id="92" name="Google Shape;92;p13"/>
          <p:cNvSpPr txBox="1"/>
          <p:nvPr>
            <p:ph idx="10" type="dt"/>
          </p:nvPr>
        </p:nvSpPr>
        <p:spPr>
          <a:xfrm>
            <a:off x="550863" y="6507212"/>
            <a:ext cx="2628900" cy="153900"/>
          </a:xfrm>
          <a:prstGeom prst="rect">
            <a:avLst/>
          </a:prstGeom>
          <a:noFill/>
          <a:ln>
            <a:noFill/>
          </a:ln>
        </p:spPr>
        <p:txBody>
          <a:bodyPr anchorCtr="0" anchor="ctr" bIns="0" lIns="0" spcFirstLastPara="1" rIns="0" wrap="square" tIns="0">
            <a:spAutoFit/>
          </a:bodyPr>
          <a:lstStyle>
            <a:lvl1pPr lvl="0" marR="0" rtl="0" algn="l">
              <a:spcBef>
                <a:spcPts val="0"/>
              </a:spcBef>
              <a:spcAft>
                <a:spcPts val="0"/>
              </a:spcAft>
              <a:buSzPts val="1400"/>
              <a:buNone/>
              <a:defRPr b="0" i="0" sz="10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93" name="Google Shape;93;p13"/>
          <p:cNvSpPr txBox="1"/>
          <p:nvPr>
            <p:ph idx="11" type="ftr"/>
          </p:nvPr>
        </p:nvSpPr>
        <p:spPr>
          <a:xfrm>
            <a:off x="3359150" y="6507212"/>
            <a:ext cx="6379200" cy="153900"/>
          </a:xfrm>
          <a:prstGeom prst="rect">
            <a:avLst/>
          </a:prstGeom>
          <a:noFill/>
          <a:ln>
            <a:noFill/>
          </a:ln>
        </p:spPr>
        <p:txBody>
          <a:bodyPr anchorCtr="0" anchor="ctr" bIns="0" lIns="0" spcFirstLastPara="1" rIns="0" wrap="square" tIns="0">
            <a:spAutoFit/>
          </a:bodyPr>
          <a:lstStyle>
            <a:lvl1pPr lvl="0" marR="0" rtl="0" algn="l">
              <a:spcBef>
                <a:spcPts val="0"/>
              </a:spcBef>
              <a:spcAft>
                <a:spcPts val="0"/>
              </a:spcAft>
              <a:buSzPts val="1400"/>
              <a:buNone/>
              <a:defRPr b="0" i="0" sz="10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94" name="Google Shape;94;p13"/>
          <p:cNvSpPr txBox="1"/>
          <p:nvPr>
            <p:ph idx="12" type="sldNum"/>
          </p:nvPr>
        </p:nvSpPr>
        <p:spPr>
          <a:xfrm>
            <a:off x="9948863" y="6507212"/>
            <a:ext cx="1692300" cy="153900"/>
          </a:xfrm>
          <a:prstGeom prst="rect">
            <a:avLst/>
          </a:prstGeom>
          <a:noFill/>
          <a:ln>
            <a:noFill/>
          </a:ln>
        </p:spPr>
        <p:txBody>
          <a:bodyPr anchorCtr="0" anchor="ctr" bIns="0" lIns="0" spcFirstLastPara="1" rIns="0" wrap="square" tIns="0">
            <a:spAutoFit/>
          </a:bodyPr>
          <a:lstStyle>
            <a:lvl1pPr indent="0" lvl="0" marL="0" marR="0" rtl="0" algn="r">
              <a:spcBef>
                <a:spcPts val="0"/>
              </a:spcBef>
              <a:buNone/>
              <a:defRPr b="0" i="0" sz="1000" u="none" cap="none" strike="noStrike">
                <a:solidFill>
                  <a:schemeClr val="lt1"/>
                </a:solidFill>
                <a:latin typeface="Avenir"/>
                <a:ea typeface="Avenir"/>
                <a:cs typeface="Avenir"/>
                <a:sym typeface="Avenir"/>
              </a:defRPr>
            </a:lvl1pPr>
            <a:lvl2pPr indent="0" lvl="1" marL="0" marR="0" rtl="0" algn="r">
              <a:spcBef>
                <a:spcPts val="0"/>
              </a:spcBef>
              <a:buNone/>
              <a:defRPr b="0" i="0" sz="1000" u="none" cap="none" strike="noStrike">
                <a:solidFill>
                  <a:schemeClr val="lt1"/>
                </a:solidFill>
                <a:latin typeface="Avenir"/>
                <a:ea typeface="Avenir"/>
                <a:cs typeface="Avenir"/>
                <a:sym typeface="Avenir"/>
              </a:defRPr>
            </a:lvl2pPr>
            <a:lvl3pPr indent="0" lvl="2" marL="0" marR="0" rtl="0" algn="r">
              <a:spcBef>
                <a:spcPts val="0"/>
              </a:spcBef>
              <a:buNone/>
              <a:defRPr b="0" i="0" sz="1000" u="none" cap="none" strike="noStrike">
                <a:solidFill>
                  <a:schemeClr val="lt1"/>
                </a:solidFill>
                <a:latin typeface="Avenir"/>
                <a:ea typeface="Avenir"/>
                <a:cs typeface="Avenir"/>
                <a:sym typeface="Avenir"/>
              </a:defRPr>
            </a:lvl3pPr>
            <a:lvl4pPr indent="0" lvl="3" marL="0" marR="0" rtl="0" algn="r">
              <a:spcBef>
                <a:spcPts val="0"/>
              </a:spcBef>
              <a:buNone/>
              <a:defRPr b="0" i="0" sz="1000" u="none" cap="none" strike="noStrike">
                <a:solidFill>
                  <a:schemeClr val="lt1"/>
                </a:solidFill>
                <a:latin typeface="Avenir"/>
                <a:ea typeface="Avenir"/>
                <a:cs typeface="Avenir"/>
                <a:sym typeface="Avenir"/>
              </a:defRPr>
            </a:lvl4pPr>
            <a:lvl5pPr indent="0" lvl="4" marL="0" marR="0" rtl="0" algn="r">
              <a:spcBef>
                <a:spcPts val="0"/>
              </a:spcBef>
              <a:buNone/>
              <a:defRPr b="0" i="0" sz="1000" u="none" cap="none" strike="noStrike">
                <a:solidFill>
                  <a:schemeClr val="lt1"/>
                </a:solidFill>
                <a:latin typeface="Avenir"/>
                <a:ea typeface="Avenir"/>
                <a:cs typeface="Avenir"/>
                <a:sym typeface="Avenir"/>
              </a:defRPr>
            </a:lvl5pPr>
            <a:lvl6pPr indent="0" lvl="5" marL="0" marR="0" rtl="0" algn="r">
              <a:spcBef>
                <a:spcPts val="0"/>
              </a:spcBef>
              <a:buNone/>
              <a:defRPr b="0" i="0" sz="1000" u="none" cap="none" strike="noStrike">
                <a:solidFill>
                  <a:schemeClr val="lt1"/>
                </a:solidFill>
                <a:latin typeface="Avenir"/>
                <a:ea typeface="Avenir"/>
                <a:cs typeface="Avenir"/>
                <a:sym typeface="Avenir"/>
              </a:defRPr>
            </a:lvl6pPr>
            <a:lvl7pPr indent="0" lvl="6" marL="0" marR="0" rtl="0" algn="r">
              <a:spcBef>
                <a:spcPts val="0"/>
              </a:spcBef>
              <a:buNone/>
              <a:defRPr b="0" i="0" sz="1000" u="none" cap="none" strike="noStrike">
                <a:solidFill>
                  <a:schemeClr val="lt1"/>
                </a:solidFill>
                <a:latin typeface="Avenir"/>
                <a:ea typeface="Avenir"/>
                <a:cs typeface="Avenir"/>
                <a:sym typeface="Avenir"/>
              </a:defRPr>
            </a:lvl7pPr>
            <a:lvl8pPr indent="0" lvl="7" marL="0" marR="0" rtl="0" algn="r">
              <a:spcBef>
                <a:spcPts val="0"/>
              </a:spcBef>
              <a:buNone/>
              <a:defRPr b="0" i="0" sz="1000" u="none" cap="none" strike="noStrike">
                <a:solidFill>
                  <a:schemeClr val="lt1"/>
                </a:solidFill>
                <a:latin typeface="Avenir"/>
                <a:ea typeface="Avenir"/>
                <a:cs typeface="Avenir"/>
                <a:sym typeface="Avenir"/>
              </a:defRPr>
            </a:lvl8pPr>
            <a:lvl9pPr indent="0" lvl="8" marL="0" marR="0" rtl="0" algn="r">
              <a:spcBef>
                <a:spcPts val="0"/>
              </a:spcBef>
              <a:buNone/>
              <a:defRPr b="0" i="0" sz="10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204" name="Shape 204"/>
        <p:cNvGrpSpPr/>
        <p:nvPr/>
      </p:nvGrpSpPr>
      <p:grpSpPr>
        <a:xfrm>
          <a:off x="0" y="0"/>
          <a:ext cx="0" cy="0"/>
          <a:chOff x="0" y="0"/>
          <a:chExt cx="0" cy="0"/>
        </a:xfrm>
      </p:grpSpPr>
      <p:sp>
        <p:nvSpPr>
          <p:cNvPr id="205" name="Google Shape;205;p25"/>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Autofit/>
          </a:bodyPr>
          <a:lstStyle>
            <a:lvl1pPr lvl="0"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1pPr>
            <a:lvl2pPr lvl="1"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2pPr>
            <a:lvl3pPr lvl="2"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3pPr>
            <a:lvl4pPr lvl="3"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4pPr>
            <a:lvl5pPr lvl="4"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5pPr>
            <a:lvl6pPr lvl="5"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6pPr>
            <a:lvl7pPr lvl="6"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7pPr>
            <a:lvl8pPr lvl="7"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8pPr>
            <a:lvl9pPr lvl="8"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9pPr>
          </a:lstStyle>
          <a:p/>
        </p:txBody>
      </p:sp>
      <p:sp>
        <p:nvSpPr>
          <p:cNvPr id="206" name="Google Shape;206;p25"/>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Autofit/>
          </a:bodyPr>
          <a:lstStyle>
            <a:lvl1pPr indent="-381000" lvl="0" marL="457200" rtl="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1pPr>
            <a:lvl2pPr indent="-349250" lvl="1" marL="914400" rtl="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indent="-349250" lvl="2" marL="1371600" rtl="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indent="-349250" lvl="3" marL="1828800" rtl="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indent="-349250" lvl="4" marL="2286000" rtl="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indent="-349250" lvl="5" marL="2743200" rtl="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indent="-349250" lvl="6" marL="3200400" rtl="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indent="-349250" lvl="7" marL="3657600" rtl="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indent="-349250" lvl="8" marL="4114800" rtl="0">
              <a:lnSpc>
                <a:spcPct val="115000"/>
              </a:lnSpc>
              <a:spcBef>
                <a:spcPts val="2100"/>
              </a:spcBef>
              <a:spcAft>
                <a:spcPts val="2100"/>
              </a:spcAft>
              <a:buClr>
                <a:schemeClr val="dk2"/>
              </a:buClr>
              <a:buSzPts val="1900"/>
              <a:buFont typeface="Roboto"/>
              <a:buChar char="■"/>
              <a:defRPr sz="1900">
                <a:solidFill>
                  <a:schemeClr val="dk2"/>
                </a:solidFill>
                <a:latin typeface="Roboto"/>
                <a:ea typeface="Roboto"/>
                <a:cs typeface="Roboto"/>
                <a:sym typeface="Roboto"/>
              </a:defRPr>
            </a:lvl9pPr>
          </a:lstStyle>
          <a:p/>
        </p:txBody>
      </p:sp>
      <p:sp>
        <p:nvSpPr>
          <p:cNvPr id="207" name="Google Shape;207;p25"/>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280" name="Shape 280"/>
        <p:cNvGrpSpPr/>
        <p:nvPr/>
      </p:nvGrpSpPr>
      <p:grpSpPr>
        <a:xfrm>
          <a:off x="0" y="0"/>
          <a:ext cx="0" cy="0"/>
          <a:chOff x="0" y="0"/>
          <a:chExt cx="0" cy="0"/>
        </a:xfrm>
      </p:grpSpPr>
      <p:sp>
        <p:nvSpPr>
          <p:cNvPr id="281" name="Google Shape;281;p37"/>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Autofit/>
          </a:bodyPr>
          <a:lstStyle>
            <a:lvl1pPr lvl="0"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1pPr>
            <a:lvl2pPr lvl="1"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2pPr>
            <a:lvl3pPr lvl="2"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3pPr>
            <a:lvl4pPr lvl="3"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4pPr>
            <a:lvl5pPr lvl="4"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5pPr>
            <a:lvl6pPr lvl="5"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6pPr>
            <a:lvl7pPr lvl="6"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7pPr>
            <a:lvl8pPr lvl="7"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8pPr>
            <a:lvl9pPr lvl="8"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9pPr>
          </a:lstStyle>
          <a:p/>
        </p:txBody>
      </p:sp>
      <p:sp>
        <p:nvSpPr>
          <p:cNvPr id="282" name="Google Shape;282;p37"/>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Autofit/>
          </a:bodyPr>
          <a:lstStyle>
            <a:lvl1pPr indent="-381000" lvl="0" marL="457200" rtl="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1pPr>
            <a:lvl2pPr indent="-349250" lvl="1" marL="914400" rtl="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indent="-349250" lvl="2" marL="1371600" rtl="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indent="-349250" lvl="3" marL="1828800" rtl="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indent="-349250" lvl="4" marL="2286000" rtl="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indent="-349250" lvl="5" marL="2743200" rtl="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indent="-349250" lvl="6" marL="3200400" rtl="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indent="-349250" lvl="7" marL="3657600" rtl="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indent="-349250" lvl="8" marL="4114800" rtl="0">
              <a:lnSpc>
                <a:spcPct val="115000"/>
              </a:lnSpc>
              <a:spcBef>
                <a:spcPts val="2100"/>
              </a:spcBef>
              <a:spcAft>
                <a:spcPts val="2100"/>
              </a:spcAft>
              <a:buClr>
                <a:schemeClr val="dk2"/>
              </a:buClr>
              <a:buSzPts val="1900"/>
              <a:buFont typeface="Roboto"/>
              <a:buChar char="■"/>
              <a:defRPr sz="1900">
                <a:solidFill>
                  <a:schemeClr val="dk2"/>
                </a:solidFill>
                <a:latin typeface="Roboto"/>
                <a:ea typeface="Roboto"/>
                <a:cs typeface="Roboto"/>
                <a:sym typeface="Roboto"/>
              </a:defRPr>
            </a:lvl9pPr>
          </a:lstStyle>
          <a:p/>
        </p:txBody>
      </p:sp>
      <p:sp>
        <p:nvSpPr>
          <p:cNvPr id="283" name="Google Shape;283;p37"/>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jpg"/><Relationship Id="rId4" Type="http://schemas.openxmlformats.org/officeDocument/2006/relationships/image" Target="../media/image1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jpg"/><Relationship Id="rId4" Type="http://schemas.openxmlformats.org/officeDocument/2006/relationships/image" Target="../media/image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mailto:skyrocket@aol.com" TargetMode="External"/><Relationship Id="rId4" Type="http://schemas.openxmlformats.org/officeDocument/2006/relationships/image" Target="../media/image9.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0.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6.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1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 Id="rId3"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 Id="rId3" Type="http://schemas.openxmlformats.org/officeDocument/2006/relationships/image" Target="../media/image6.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 Id="rId3" Type="http://schemas.openxmlformats.org/officeDocument/2006/relationships/image" Target="../media/image23.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 Id="rId3" Type="http://schemas.openxmlformats.org/officeDocument/2006/relationships/image" Target="../media/image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 Id="rId3" Type="http://schemas.openxmlformats.org/officeDocument/2006/relationships/image" Target="../media/image2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 Id="rId3" Type="http://schemas.openxmlformats.org/officeDocument/2006/relationships/image" Target="../media/image18.png"/><Relationship Id="rId4" Type="http://schemas.openxmlformats.org/officeDocument/2006/relationships/image" Target="../media/image22.png"/><Relationship Id="rId5" Type="http://schemas.openxmlformats.org/officeDocument/2006/relationships/image" Target="../media/image2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9"/>
          <p:cNvSpPr txBox="1"/>
          <p:nvPr>
            <p:ph type="ctrTitle"/>
          </p:nvPr>
        </p:nvSpPr>
        <p:spPr>
          <a:xfrm>
            <a:off x="1915350" y="1114799"/>
            <a:ext cx="8361300" cy="1911600"/>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1800"/>
              <a:buFont typeface="Libre Franklin"/>
              <a:buNone/>
            </a:pPr>
            <a:r>
              <a:rPr b="1" lang="en-CA" sz="1800"/>
              <a:t>INSE 6610</a:t>
            </a:r>
            <a:br>
              <a:rPr b="1" lang="en-CA" sz="1800"/>
            </a:br>
            <a:br>
              <a:rPr lang="en-CA" sz="1800"/>
            </a:br>
            <a:r>
              <a:rPr lang="en-CA" sz="1800"/>
              <a:t>CYBERCRIME INVESTIGATION</a:t>
            </a:r>
            <a:br>
              <a:rPr lang="en-CA" sz="1800"/>
            </a:br>
            <a:br>
              <a:rPr lang="en-CA" sz="1800"/>
            </a:br>
            <a:br>
              <a:rPr lang="en-CA" sz="1800"/>
            </a:br>
            <a:br>
              <a:rPr b="1" lang="en-CA" sz="1800"/>
            </a:br>
            <a:r>
              <a:rPr b="1" lang="en-CA" sz="1800"/>
              <a:t>A COMPREHENSIVE REVIEW OF CYBER-ATTACKS USING SPECIFIC CASES</a:t>
            </a:r>
            <a:endParaRPr b="1" sz="1800"/>
          </a:p>
        </p:txBody>
      </p:sp>
      <p:pic>
        <p:nvPicPr>
          <p:cNvPr descr="A picture containing text, indoor, orange, dark&#10;&#10;Description automatically generated" id="361" name="Google Shape;361;p49"/>
          <p:cNvPicPr preferRelativeResize="0"/>
          <p:nvPr/>
        </p:nvPicPr>
        <p:blipFill rotWithShape="1">
          <a:blip r:embed="rId3">
            <a:alphaModFix/>
          </a:blip>
          <a:srcRect b="0" l="0" r="0" t="0"/>
          <a:stretch/>
        </p:blipFill>
        <p:spPr>
          <a:xfrm>
            <a:off x="8437235" y="3485"/>
            <a:ext cx="3541365" cy="1364639"/>
          </a:xfrm>
          <a:prstGeom prst="rect">
            <a:avLst/>
          </a:prstGeom>
          <a:noFill/>
          <a:ln>
            <a:noFill/>
          </a:ln>
        </p:spPr>
      </p:pic>
      <p:graphicFrame>
        <p:nvGraphicFramePr>
          <p:cNvPr id="362" name="Google Shape;362;p49"/>
          <p:cNvGraphicFramePr/>
          <p:nvPr/>
        </p:nvGraphicFramePr>
        <p:xfrm>
          <a:off x="4063992" y="3026404"/>
          <a:ext cx="3000000" cy="3000000"/>
        </p:xfrm>
        <a:graphic>
          <a:graphicData uri="http://schemas.openxmlformats.org/drawingml/2006/table">
            <a:tbl>
              <a:tblPr bandRow="1" firstRow="1">
                <a:noFill/>
                <a:tableStyleId>{7214D6EF-BAB2-4828-86B1-8E5EF3C5D729}</a:tableStyleId>
              </a:tblPr>
              <a:tblGrid>
                <a:gridCol w="4064000"/>
              </a:tblGrid>
              <a:tr h="387700">
                <a:tc>
                  <a:txBody>
                    <a:bodyPr/>
                    <a:lstStyle/>
                    <a:p>
                      <a:pPr indent="0" lvl="0" marL="0" marR="0" rtl="0" algn="l">
                        <a:spcBef>
                          <a:spcPts val="0"/>
                        </a:spcBef>
                        <a:spcAft>
                          <a:spcPts val="0"/>
                        </a:spcAft>
                        <a:buNone/>
                      </a:pPr>
                      <a:r>
                        <a:rPr lang="en-CA" sz="1800">
                          <a:latin typeface="Libre Franklin"/>
                          <a:ea typeface="Libre Franklin"/>
                          <a:cs typeface="Libre Franklin"/>
                          <a:sym typeface="Libre Franklin"/>
                        </a:rPr>
                        <a:t>Ajayi Samson(40202929)</a:t>
                      </a:r>
                      <a:endParaRPr sz="1800"/>
                    </a:p>
                  </a:txBody>
                  <a:tcPr marT="45725" marB="45725" marR="91450" marL="91450"/>
                </a:tc>
              </a:tr>
              <a:tr h="412775">
                <a:tc>
                  <a:txBody>
                    <a:bodyPr/>
                    <a:lstStyle/>
                    <a:p>
                      <a:pPr indent="0" lvl="0" marL="0" marR="0" rtl="0" algn="l">
                        <a:spcBef>
                          <a:spcPts val="0"/>
                        </a:spcBef>
                        <a:spcAft>
                          <a:spcPts val="0"/>
                        </a:spcAft>
                        <a:buNone/>
                      </a:pPr>
                      <a:r>
                        <a:rPr lang="en-CA" sz="1800">
                          <a:latin typeface="Libre Franklin"/>
                          <a:ea typeface="Libre Franklin"/>
                          <a:cs typeface="Libre Franklin"/>
                          <a:sym typeface="Libre Franklin"/>
                        </a:rPr>
                        <a:t>Damilola Sanni(40199391)</a:t>
                      </a:r>
                      <a:endParaRPr sz="1800"/>
                    </a:p>
                  </a:txBody>
                  <a:tcPr marT="45725" marB="45725" marR="91450" marL="91450"/>
                </a:tc>
              </a:tr>
              <a:tr h="412775">
                <a:tc>
                  <a:txBody>
                    <a:bodyPr/>
                    <a:lstStyle/>
                    <a:p>
                      <a:pPr indent="0" lvl="0" marL="0" marR="0" rtl="0" algn="l">
                        <a:spcBef>
                          <a:spcPts val="0"/>
                        </a:spcBef>
                        <a:spcAft>
                          <a:spcPts val="0"/>
                        </a:spcAft>
                        <a:buNone/>
                      </a:pPr>
                      <a:r>
                        <a:rPr lang="en-CA" sz="1800">
                          <a:latin typeface="Libre Franklin"/>
                          <a:ea typeface="Libre Franklin"/>
                          <a:cs typeface="Libre Franklin"/>
                          <a:sym typeface="Libre Franklin"/>
                        </a:rPr>
                        <a:t>Eunice Msheliza (40160778)</a:t>
                      </a:r>
                      <a:endParaRPr sz="1800"/>
                    </a:p>
                  </a:txBody>
                  <a:tcPr marT="45725" marB="45725" marR="91450" marL="91450"/>
                </a:tc>
              </a:tr>
              <a:tr h="412775">
                <a:tc>
                  <a:txBody>
                    <a:bodyPr/>
                    <a:lstStyle/>
                    <a:p>
                      <a:pPr indent="0" lvl="0" marL="0" marR="0" rtl="0" algn="l">
                        <a:spcBef>
                          <a:spcPts val="0"/>
                        </a:spcBef>
                        <a:spcAft>
                          <a:spcPts val="0"/>
                        </a:spcAft>
                        <a:buNone/>
                      </a:pPr>
                      <a:r>
                        <a:rPr lang="en-CA" sz="1800">
                          <a:latin typeface="Libre Franklin"/>
                          <a:ea typeface="Libre Franklin"/>
                          <a:cs typeface="Libre Franklin"/>
                          <a:sym typeface="Libre Franklin"/>
                        </a:rPr>
                        <a:t>Jasmeen Kaur(40184380)</a:t>
                      </a:r>
                      <a:endParaRPr b="0" i="0" sz="1800" u="none" strike="noStrike">
                        <a:solidFill>
                          <a:schemeClr val="dk1"/>
                        </a:solidFill>
                        <a:latin typeface="Libre Franklin"/>
                        <a:ea typeface="Libre Franklin"/>
                        <a:cs typeface="Libre Franklin"/>
                        <a:sym typeface="Libre Franklin"/>
                      </a:endParaRPr>
                    </a:p>
                  </a:txBody>
                  <a:tcPr marT="45725" marB="45725" marR="91450" marL="91450"/>
                </a:tc>
              </a:tr>
              <a:tr h="412775">
                <a:tc>
                  <a:txBody>
                    <a:bodyPr/>
                    <a:lstStyle/>
                    <a:p>
                      <a:pPr indent="0" lvl="0" marL="0" marR="0" rtl="0" algn="l">
                        <a:spcBef>
                          <a:spcPts val="0"/>
                        </a:spcBef>
                        <a:spcAft>
                          <a:spcPts val="0"/>
                        </a:spcAft>
                        <a:buNone/>
                      </a:pPr>
                      <a:r>
                        <a:rPr lang="en-CA" sz="1800">
                          <a:latin typeface="Libre Franklin"/>
                          <a:ea typeface="Libre Franklin"/>
                          <a:cs typeface="Libre Franklin"/>
                          <a:sym typeface="Libre Franklin"/>
                        </a:rPr>
                        <a:t>Olivia Okechukwu(40189600)</a:t>
                      </a:r>
                      <a:endParaRPr sz="1800">
                        <a:latin typeface="Libre Franklin"/>
                        <a:ea typeface="Libre Franklin"/>
                        <a:cs typeface="Libre Franklin"/>
                        <a:sym typeface="Libre Franklin"/>
                      </a:endParaRPr>
                    </a:p>
                  </a:txBody>
                  <a:tcPr marT="45725" marB="45725" marR="91450" marL="91450"/>
                </a:tc>
              </a:tr>
              <a:tr h="412775">
                <a:tc>
                  <a:txBody>
                    <a:bodyPr/>
                    <a:lstStyle/>
                    <a:p>
                      <a:pPr indent="0" lvl="0" marL="0" marR="0" rtl="0" algn="l">
                        <a:spcBef>
                          <a:spcPts val="0"/>
                        </a:spcBef>
                        <a:spcAft>
                          <a:spcPts val="0"/>
                        </a:spcAft>
                        <a:buNone/>
                      </a:pPr>
                      <a:r>
                        <a:rPr lang="en-CA" sz="1800">
                          <a:latin typeface="Libre Franklin"/>
                          <a:ea typeface="Libre Franklin"/>
                          <a:cs typeface="Libre Franklin"/>
                          <a:sym typeface="Libre Franklin"/>
                        </a:rPr>
                        <a:t>Varnesh Gawde(40159406)</a:t>
                      </a:r>
                      <a:endParaRPr sz="1800">
                        <a:latin typeface="Libre Franklin"/>
                        <a:ea typeface="Libre Franklin"/>
                        <a:cs typeface="Libre Franklin"/>
                        <a:sym typeface="Libre Franklin"/>
                      </a:endParaRPr>
                    </a:p>
                  </a:txBody>
                  <a:tcPr marT="45725" marB="45725" marR="91450" marL="91450"/>
                </a:tc>
              </a:tr>
              <a:tr h="412775">
                <a:tc>
                  <a:txBody>
                    <a:bodyPr/>
                    <a:lstStyle/>
                    <a:p>
                      <a:pPr indent="0" lvl="0" marL="0" marR="0" rtl="0" algn="l">
                        <a:spcBef>
                          <a:spcPts val="0"/>
                        </a:spcBef>
                        <a:spcAft>
                          <a:spcPts val="0"/>
                        </a:spcAft>
                        <a:buNone/>
                      </a:pPr>
                      <a:r>
                        <a:rPr lang="en-CA" sz="1800">
                          <a:latin typeface="Libre Franklin"/>
                          <a:ea typeface="Libre Franklin"/>
                          <a:cs typeface="Libre Franklin"/>
                          <a:sym typeface="Libre Franklin"/>
                        </a:rPr>
                        <a:t>Perehrat Sambo-Daju(40184186)</a:t>
                      </a:r>
                      <a:endParaRPr sz="1800">
                        <a:latin typeface="Libre Franklin"/>
                        <a:ea typeface="Libre Franklin"/>
                        <a:cs typeface="Libre Franklin"/>
                        <a:sym typeface="Libre Franklin"/>
                      </a:endParaRPr>
                    </a:p>
                  </a:txBody>
                  <a:tcPr marT="45725" marB="45725" marR="91450" marL="91450"/>
                </a:tc>
              </a:tr>
              <a:tr h="412775">
                <a:tc>
                  <a:txBody>
                    <a:bodyPr/>
                    <a:lstStyle/>
                    <a:p>
                      <a:pPr indent="0" lvl="0" marL="0" marR="0" rtl="0" algn="l">
                        <a:spcBef>
                          <a:spcPts val="0"/>
                        </a:spcBef>
                        <a:spcAft>
                          <a:spcPts val="0"/>
                        </a:spcAft>
                        <a:buNone/>
                      </a:pPr>
                      <a:r>
                        <a:rPr lang="en-CA" sz="1800">
                          <a:latin typeface="Libre Franklin"/>
                          <a:ea typeface="Libre Franklin"/>
                          <a:cs typeface="Libre Franklin"/>
                          <a:sym typeface="Libre Franklin"/>
                        </a:rPr>
                        <a:t>Manbir Singh(40191664)</a:t>
                      </a:r>
                      <a:endParaRPr sz="1800">
                        <a:latin typeface="Libre Franklin"/>
                        <a:ea typeface="Libre Franklin"/>
                        <a:cs typeface="Libre Franklin"/>
                        <a:sym typeface="Libre Franklin"/>
                      </a:endParaRPr>
                    </a:p>
                  </a:txBody>
                  <a:tcPr marT="45725" marB="45725" marR="91450" marL="91450"/>
                </a:tc>
              </a:tr>
              <a:tr h="412775">
                <a:tc>
                  <a:txBody>
                    <a:bodyPr/>
                    <a:lstStyle/>
                    <a:p>
                      <a:pPr indent="0" lvl="0" marL="0" marR="0" rtl="0" algn="l">
                        <a:spcBef>
                          <a:spcPts val="0"/>
                        </a:spcBef>
                        <a:spcAft>
                          <a:spcPts val="0"/>
                        </a:spcAft>
                        <a:buNone/>
                      </a:pPr>
                      <a:r>
                        <a:rPr lang="en-CA" sz="1800">
                          <a:latin typeface="Libre Franklin"/>
                          <a:ea typeface="Libre Franklin"/>
                          <a:cs typeface="Libre Franklin"/>
                          <a:sym typeface="Libre Franklin"/>
                        </a:rPr>
                        <a:t>Rowan Singh Sandhu(40196883)</a:t>
                      </a:r>
                      <a:endParaRPr sz="1800">
                        <a:latin typeface="Libre Franklin"/>
                        <a:ea typeface="Libre Franklin"/>
                        <a:cs typeface="Libre Franklin"/>
                        <a:sym typeface="Libre Franklin"/>
                      </a:endParaRPr>
                    </a:p>
                  </a:txBody>
                  <a:tcPr marT="45725" marB="45725" marR="91450" marL="91450"/>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8"/>
          <p:cNvSpPr txBox="1"/>
          <p:nvPr>
            <p:ph type="title"/>
          </p:nvPr>
        </p:nvSpPr>
        <p:spPr>
          <a:xfrm>
            <a:off x="415600" y="546667"/>
            <a:ext cx="11360700" cy="810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CA"/>
              <a:t>Vulnerability #3</a:t>
            </a:r>
            <a:endParaRPr/>
          </a:p>
        </p:txBody>
      </p:sp>
      <p:sp>
        <p:nvSpPr>
          <p:cNvPr id="476" name="Google Shape;476;p58"/>
          <p:cNvSpPr txBox="1"/>
          <p:nvPr>
            <p:ph idx="1" type="body"/>
          </p:nvPr>
        </p:nvSpPr>
        <p:spPr>
          <a:xfrm>
            <a:off x="415600" y="1639833"/>
            <a:ext cx="11360700" cy="4452000"/>
          </a:xfrm>
          <a:prstGeom prst="rect">
            <a:avLst/>
          </a:prstGeom>
        </p:spPr>
        <p:txBody>
          <a:bodyPr anchorCtr="0" anchor="t" bIns="121900" lIns="121900" spcFirstLastPara="1" rIns="121900" wrap="square" tIns="121900">
            <a:noAutofit/>
          </a:bodyPr>
          <a:lstStyle/>
          <a:p>
            <a:pPr indent="-419100" lvl="0" marL="609600" rtl="0" algn="l">
              <a:spcBef>
                <a:spcPts val="0"/>
              </a:spcBef>
              <a:spcAft>
                <a:spcPts val="0"/>
              </a:spcAft>
              <a:buClr>
                <a:srgbClr val="202124"/>
              </a:buClr>
              <a:buSzPts val="1800"/>
              <a:buChar char="●"/>
            </a:pPr>
            <a:r>
              <a:rPr lang="en-CA" sz="1800">
                <a:solidFill>
                  <a:srgbClr val="202124"/>
                </a:solidFill>
              </a:rPr>
              <a:t>Lack of importance of having a good host-based Intrusion Detection Software.</a:t>
            </a:r>
            <a:endParaRPr sz="1800">
              <a:solidFill>
                <a:srgbClr val="202124"/>
              </a:solidFill>
            </a:endParaRPr>
          </a:p>
          <a:p>
            <a:pPr indent="-419100" lvl="0" marL="609600" rtl="0" algn="l">
              <a:spcBef>
                <a:spcPts val="0"/>
              </a:spcBef>
              <a:spcAft>
                <a:spcPts val="0"/>
              </a:spcAft>
              <a:buClr>
                <a:srgbClr val="202124"/>
              </a:buClr>
              <a:buSzPts val="1800"/>
              <a:buChar char="●"/>
            </a:pPr>
            <a:r>
              <a:rPr lang="en-CA" sz="1800">
                <a:solidFill>
                  <a:srgbClr val="202124"/>
                </a:solidFill>
              </a:rPr>
              <a:t>HIDS can detect attacks that cannot be seen by a Network-Based IDS since they monitor events local to a host. HIDS can often operate in an environment where network traffic is encrypted. HIDS are unaffected by switched networks.</a:t>
            </a:r>
            <a:endParaRPr sz="1800">
              <a:solidFill>
                <a:srgbClr val="202124"/>
              </a:solidFill>
            </a:endParaRPr>
          </a:p>
          <a:p>
            <a:pPr indent="-342900" lvl="0" marL="457200" rtl="0" algn="l">
              <a:spcBef>
                <a:spcPts val="0"/>
              </a:spcBef>
              <a:spcAft>
                <a:spcPts val="0"/>
              </a:spcAft>
              <a:buClr>
                <a:srgbClr val="202124"/>
              </a:buClr>
              <a:buSzPts val="1800"/>
              <a:buChar char="●"/>
            </a:pPr>
            <a:r>
              <a:rPr lang="en-CA" sz="1800">
                <a:solidFill>
                  <a:srgbClr val="202124"/>
                </a:solidFill>
              </a:rPr>
              <a:t>HIDS can detect, and in some cases prevent, attacks that involve software integrity breaches, such as Trojan Horses. </a:t>
            </a:r>
            <a:endParaRPr sz="1800">
              <a:solidFill>
                <a:srgbClr val="202124"/>
              </a:solidFill>
            </a:endParaRPr>
          </a:p>
          <a:p>
            <a:pPr indent="-342900" lvl="0" marL="457200" rtl="0" algn="l">
              <a:spcBef>
                <a:spcPts val="0"/>
              </a:spcBef>
              <a:spcAft>
                <a:spcPts val="0"/>
              </a:spcAft>
              <a:buClr>
                <a:srgbClr val="202124"/>
              </a:buClr>
              <a:buSzPts val="1800"/>
              <a:buChar char="●"/>
            </a:pPr>
            <a:r>
              <a:rPr lang="en-CA" sz="1800">
                <a:solidFill>
                  <a:srgbClr val="202124"/>
                </a:solidFill>
              </a:rPr>
              <a:t>HIDS have the ability to monitor local files for any changes or modifications. </a:t>
            </a:r>
            <a:endParaRPr sz="1800">
              <a:solidFill>
                <a:srgbClr val="202124"/>
              </a:solidFill>
            </a:endParaRPr>
          </a:p>
          <a:p>
            <a:pPr indent="-342900" lvl="0" marL="457200" rtl="0" algn="l">
              <a:spcBef>
                <a:spcPts val="0"/>
              </a:spcBef>
              <a:spcAft>
                <a:spcPts val="0"/>
              </a:spcAft>
              <a:buClr>
                <a:srgbClr val="202124"/>
              </a:buClr>
              <a:buSzPts val="1800"/>
              <a:buChar char="●"/>
            </a:pPr>
            <a:r>
              <a:rPr lang="en-CA" sz="1800">
                <a:solidFill>
                  <a:srgbClr val="202124"/>
                </a:solidFill>
              </a:rPr>
              <a:t>HIDS can see the outcome of an attempted attack since they can directly access and monitor the data files and operating system processes targeted by the attack. </a:t>
            </a:r>
            <a:endParaRPr sz="1800">
              <a:solidFill>
                <a:srgbClr val="202124"/>
              </a:solidFill>
            </a:endParaRPr>
          </a:p>
          <a:p>
            <a:pPr indent="0" lvl="0" marL="609600" rtl="0" algn="l">
              <a:spcBef>
                <a:spcPts val="2100"/>
              </a:spcBef>
              <a:spcAft>
                <a:spcPts val="2100"/>
              </a:spcAft>
              <a:buNone/>
            </a:pPr>
            <a:r>
              <a:t/>
            </a:r>
            <a:endParaRPr>
              <a:solidFill>
                <a:srgbClr val="20212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9"/>
          <p:cNvSpPr txBox="1"/>
          <p:nvPr>
            <p:ph type="title"/>
          </p:nvPr>
        </p:nvSpPr>
        <p:spPr>
          <a:xfrm>
            <a:off x="415600" y="546667"/>
            <a:ext cx="11360700" cy="810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CA"/>
              <a:t>Vulnerability #4</a:t>
            </a:r>
            <a:endParaRPr/>
          </a:p>
        </p:txBody>
      </p:sp>
      <p:sp>
        <p:nvSpPr>
          <p:cNvPr id="482" name="Google Shape;482;p59"/>
          <p:cNvSpPr txBox="1"/>
          <p:nvPr>
            <p:ph idx="1" type="body"/>
          </p:nvPr>
        </p:nvSpPr>
        <p:spPr>
          <a:xfrm>
            <a:off x="415600" y="1639833"/>
            <a:ext cx="11360700" cy="44520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SzPts val="2400"/>
              <a:buChar char="●"/>
            </a:pPr>
            <a:r>
              <a:rPr lang="en-CA"/>
              <a:t>Hackers also exploited the Heartbleed bug (a vulnerability in OpenSSL) that allowed hackers to steal information that is normally encrypted.</a:t>
            </a:r>
            <a:endParaRPr/>
          </a:p>
          <a:p>
            <a:pPr indent="-381000" lvl="0" marL="457200" rtl="0" algn="l">
              <a:spcBef>
                <a:spcPts val="0"/>
              </a:spcBef>
              <a:spcAft>
                <a:spcPts val="0"/>
              </a:spcAft>
              <a:buSzPts val="2400"/>
              <a:buChar char="●"/>
            </a:pPr>
            <a:r>
              <a:rPr lang="en-CA"/>
              <a:t>It’s a flaw in a product called OpenSSL which, ironically enough, is supposed to secure web traffic through encryption. This flaw is based on a “keep-alive” setting which can provide malicious attackers the ability to obtain up to 64 KB of unencrypted sensitive data from the memory space of a vulnerable OpenSSL server or client. It can expose passwords, emails and financial information or get private keys used for encryption – any of which could produce devastating results.</a:t>
            </a:r>
            <a:endParaRPr/>
          </a:p>
          <a:p>
            <a:pPr indent="0" lvl="0" marL="0" rtl="0" algn="l">
              <a:spcBef>
                <a:spcPts val="2100"/>
              </a:spcBef>
              <a:spcAft>
                <a:spcPts val="0"/>
              </a:spcAft>
              <a:buNone/>
            </a:pPr>
            <a:r>
              <a:t/>
            </a:r>
            <a:endParaRPr/>
          </a:p>
          <a:p>
            <a:pPr indent="0" lvl="0" marL="0" rtl="0" algn="l">
              <a:spcBef>
                <a:spcPts val="2100"/>
              </a:spcBef>
              <a:spcAft>
                <a:spcPts val="21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0"/>
          <p:cNvSpPr txBox="1"/>
          <p:nvPr>
            <p:ph type="title"/>
          </p:nvPr>
        </p:nvSpPr>
        <p:spPr>
          <a:xfrm>
            <a:off x="797467" y="2869796"/>
            <a:ext cx="10962900" cy="11184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CA"/>
              <a:t>The Adversaries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1"/>
          <p:cNvSpPr txBox="1"/>
          <p:nvPr>
            <p:ph type="title"/>
          </p:nvPr>
        </p:nvSpPr>
        <p:spPr>
          <a:xfrm>
            <a:off x="415600" y="159200"/>
            <a:ext cx="11360800" cy="810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CA"/>
              <a:t>The Shalon Network</a:t>
            </a:r>
            <a:endParaRPr/>
          </a:p>
        </p:txBody>
      </p:sp>
      <p:pic>
        <p:nvPicPr>
          <p:cNvPr id="493" name="Google Shape;493;p61"/>
          <p:cNvPicPr preferRelativeResize="0"/>
          <p:nvPr/>
        </p:nvPicPr>
        <p:blipFill>
          <a:blip r:embed="rId3">
            <a:alphaModFix/>
          </a:blip>
          <a:stretch>
            <a:fillRect/>
          </a:stretch>
        </p:blipFill>
        <p:spPr>
          <a:xfrm>
            <a:off x="2135700" y="969600"/>
            <a:ext cx="8175500" cy="586053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2"/>
          <p:cNvSpPr txBox="1"/>
          <p:nvPr>
            <p:ph type="title"/>
          </p:nvPr>
        </p:nvSpPr>
        <p:spPr>
          <a:xfrm>
            <a:off x="354000" y="1534800"/>
            <a:ext cx="5393700" cy="20859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CA"/>
              <a:t>Prevention</a:t>
            </a:r>
            <a:endParaRPr/>
          </a:p>
        </p:txBody>
      </p:sp>
      <p:sp>
        <p:nvSpPr>
          <p:cNvPr id="499" name="Google Shape;499;p62"/>
          <p:cNvSpPr txBox="1"/>
          <p:nvPr>
            <p:ph idx="2" type="body"/>
          </p:nvPr>
        </p:nvSpPr>
        <p:spPr>
          <a:xfrm>
            <a:off x="6586000" y="965600"/>
            <a:ext cx="5116000" cy="49268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CA" sz="2000"/>
              <a:t>• Host based Intrusion Prevention would have detected the presence of a malware on the employee’s computer </a:t>
            </a:r>
            <a:endParaRPr sz="2000"/>
          </a:p>
          <a:p>
            <a:pPr indent="0" lvl="0" marL="0" rtl="0" algn="l">
              <a:spcBef>
                <a:spcPts val="2100"/>
              </a:spcBef>
              <a:spcAft>
                <a:spcPts val="0"/>
              </a:spcAft>
              <a:buNone/>
            </a:pPr>
            <a:r>
              <a:rPr lang="en-CA" sz="2000"/>
              <a:t>• Regular Patching of systems to ensure they are updated. </a:t>
            </a:r>
            <a:endParaRPr sz="2000"/>
          </a:p>
          <a:p>
            <a:pPr indent="0" lvl="0" marL="0" rtl="0" algn="l">
              <a:spcBef>
                <a:spcPts val="2100"/>
              </a:spcBef>
              <a:spcAft>
                <a:spcPts val="0"/>
              </a:spcAft>
              <a:buNone/>
            </a:pPr>
            <a:r>
              <a:rPr lang="en-CA" sz="2000"/>
              <a:t>• Employee education.</a:t>
            </a:r>
            <a:endParaRPr sz="2000"/>
          </a:p>
          <a:p>
            <a:pPr indent="0" lvl="0" marL="0" rtl="0" algn="l">
              <a:spcBef>
                <a:spcPts val="2100"/>
              </a:spcBef>
              <a:spcAft>
                <a:spcPts val="0"/>
              </a:spcAft>
              <a:buNone/>
            </a:pPr>
            <a:r>
              <a:rPr lang="en-CA" sz="2000"/>
              <a:t> • Application whitelisting guarantees the installation of only approved software on the network. This would have prevented the installation of the zero-day malware on the network. </a:t>
            </a:r>
            <a:endParaRPr sz="2000"/>
          </a:p>
          <a:p>
            <a:pPr indent="0" lvl="0" marL="0" rtl="0" algn="l">
              <a:spcBef>
                <a:spcPts val="2100"/>
              </a:spcBef>
              <a:spcAft>
                <a:spcPts val="2100"/>
              </a:spcAft>
              <a:buNone/>
            </a:pPr>
            <a:r>
              <a:rPr lang="en-CA" sz="2000"/>
              <a:t>• Implementing least privilege control access. This would have prevented the hackers from having the highest level of admin privileges.</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3"/>
          <p:cNvSpPr txBox="1"/>
          <p:nvPr>
            <p:ph type="title"/>
          </p:nvPr>
        </p:nvSpPr>
        <p:spPr>
          <a:xfrm>
            <a:off x="354000" y="1534800"/>
            <a:ext cx="5393700" cy="20859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CA"/>
              <a:t>Court Proceedings</a:t>
            </a:r>
            <a:endParaRPr/>
          </a:p>
        </p:txBody>
      </p:sp>
      <p:sp>
        <p:nvSpPr>
          <p:cNvPr id="505" name="Google Shape;505;p63"/>
          <p:cNvSpPr txBox="1"/>
          <p:nvPr>
            <p:ph idx="2" type="body"/>
          </p:nvPr>
        </p:nvSpPr>
        <p:spPr>
          <a:xfrm>
            <a:off x="6586000" y="965600"/>
            <a:ext cx="5116000" cy="49268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CA" sz="2000"/>
              <a:t>Preet Bharara, The U.S Attorney of The Southern District of New York court charged:</a:t>
            </a:r>
            <a:endParaRPr sz="2000"/>
          </a:p>
          <a:p>
            <a:pPr indent="-355600" lvl="0" marL="457200" rtl="0" algn="l">
              <a:spcBef>
                <a:spcPts val="2100"/>
              </a:spcBef>
              <a:spcAft>
                <a:spcPts val="0"/>
              </a:spcAft>
              <a:buSzPts val="2000"/>
              <a:buChar char="●"/>
            </a:pPr>
            <a:r>
              <a:rPr lang="en-CA" sz="2000"/>
              <a:t>Gery Shalon and Joshua Aaron with computer hacking, securities fraud, wire fraud and money laundering</a:t>
            </a:r>
            <a:endParaRPr sz="2000"/>
          </a:p>
          <a:p>
            <a:pPr indent="-355600" lvl="0" marL="457200" rtl="0" algn="l">
              <a:spcBef>
                <a:spcPts val="0"/>
              </a:spcBef>
              <a:spcAft>
                <a:spcPts val="0"/>
              </a:spcAft>
              <a:buSzPts val="2000"/>
              <a:buChar char="●"/>
            </a:pPr>
            <a:r>
              <a:rPr lang="en-CA" sz="2000"/>
              <a:t>Orenstien with securities fraud, wire fraud, running unlawful internet casino, running an illicit payment processor and money laundering</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4"/>
          <p:cNvSpPr txBox="1"/>
          <p:nvPr>
            <p:ph type="title"/>
          </p:nvPr>
        </p:nvSpPr>
        <p:spPr>
          <a:xfrm>
            <a:off x="415600" y="546667"/>
            <a:ext cx="11360700" cy="810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CA"/>
              <a:t>Court proceedings</a:t>
            </a:r>
            <a:endParaRPr/>
          </a:p>
        </p:txBody>
      </p:sp>
      <p:sp>
        <p:nvSpPr>
          <p:cNvPr id="511" name="Google Shape;511;p64"/>
          <p:cNvSpPr txBox="1"/>
          <p:nvPr>
            <p:ph idx="1" type="body"/>
          </p:nvPr>
        </p:nvSpPr>
        <p:spPr>
          <a:xfrm>
            <a:off x="415600" y="1639833"/>
            <a:ext cx="11360700" cy="4452000"/>
          </a:xfrm>
          <a:prstGeom prst="rect">
            <a:avLst/>
          </a:prstGeom>
        </p:spPr>
        <p:txBody>
          <a:bodyPr anchorCtr="0" anchor="t" bIns="121900" lIns="121900" spcFirstLastPara="1" rIns="121900" wrap="square" tIns="121900">
            <a:noAutofit/>
          </a:bodyPr>
          <a:lstStyle/>
          <a:p>
            <a:pPr indent="-323850" lvl="0" marL="457200" rtl="0" algn="l">
              <a:spcBef>
                <a:spcPts val="0"/>
              </a:spcBef>
              <a:spcAft>
                <a:spcPts val="0"/>
              </a:spcAft>
              <a:buClr>
                <a:srgbClr val="333333"/>
              </a:buClr>
              <a:buSzPts val="1500"/>
              <a:buChar char="●"/>
            </a:pPr>
            <a:r>
              <a:rPr lang="en-CA" sz="1500">
                <a:solidFill>
                  <a:srgbClr val="333333"/>
                </a:solidFill>
              </a:rPr>
              <a:t> with conspiracy to </a:t>
            </a:r>
            <a:r>
              <a:rPr b="1" lang="en-CA" sz="1500">
                <a:solidFill>
                  <a:srgbClr val="333333"/>
                </a:solidFill>
              </a:rPr>
              <a:t>commit computer hacking</a:t>
            </a:r>
            <a:r>
              <a:rPr lang="en-CA" sz="1500">
                <a:solidFill>
                  <a:srgbClr val="333333"/>
                </a:solidFill>
              </a:rPr>
              <a:t>, in violation of Title 18, United States Code, Section 371 (Count One)</a:t>
            </a:r>
            <a:endParaRPr sz="1500">
              <a:solidFill>
                <a:srgbClr val="333333"/>
              </a:solidFill>
            </a:endParaRPr>
          </a:p>
          <a:p>
            <a:pPr indent="-323850" lvl="0" marL="457200" rtl="0" algn="l">
              <a:spcBef>
                <a:spcPts val="0"/>
              </a:spcBef>
              <a:spcAft>
                <a:spcPts val="0"/>
              </a:spcAft>
              <a:buClr>
                <a:srgbClr val="333333"/>
              </a:buClr>
              <a:buSzPts val="1500"/>
              <a:buChar char="●"/>
            </a:pPr>
            <a:r>
              <a:rPr b="1" lang="en-CA" sz="1500">
                <a:solidFill>
                  <a:srgbClr val="333333"/>
                </a:solidFill>
              </a:rPr>
              <a:t>; computer hacking,</a:t>
            </a:r>
            <a:r>
              <a:rPr lang="en-CA" sz="1500">
                <a:solidFill>
                  <a:srgbClr val="333333"/>
                </a:solidFill>
              </a:rPr>
              <a:t> in violation of Title 18, United States Code, Sections 1030(a)(2)(A), 1030(c)(2)(B) and 2 (Count Two);</a:t>
            </a:r>
            <a:endParaRPr sz="1500">
              <a:solidFill>
                <a:srgbClr val="333333"/>
              </a:solidFill>
            </a:endParaRPr>
          </a:p>
          <a:p>
            <a:pPr indent="-323850" lvl="0" marL="457200" rtl="0" algn="l">
              <a:spcBef>
                <a:spcPts val="0"/>
              </a:spcBef>
              <a:spcAft>
                <a:spcPts val="0"/>
              </a:spcAft>
              <a:buClr>
                <a:srgbClr val="333333"/>
              </a:buClr>
              <a:buSzPts val="1500"/>
              <a:buChar char="●"/>
            </a:pPr>
            <a:r>
              <a:rPr b="1" lang="en-CA" sz="1500">
                <a:solidFill>
                  <a:srgbClr val="333333"/>
                </a:solidFill>
              </a:rPr>
              <a:t>computer hacking</a:t>
            </a:r>
            <a:r>
              <a:rPr lang="en-CA" sz="1500">
                <a:solidFill>
                  <a:srgbClr val="333333"/>
                </a:solidFill>
              </a:rPr>
              <a:t>, in violation of Title 18, United States Code, Sections 1030(a)(2)(C), 1030(c)(2)(B), and 2 (Count Three);</a:t>
            </a:r>
            <a:endParaRPr sz="1500">
              <a:solidFill>
                <a:srgbClr val="333333"/>
              </a:solidFill>
            </a:endParaRPr>
          </a:p>
          <a:p>
            <a:pPr indent="-323850" lvl="0" marL="457200" rtl="0" algn="l">
              <a:spcBef>
                <a:spcPts val="0"/>
              </a:spcBef>
              <a:spcAft>
                <a:spcPts val="0"/>
              </a:spcAft>
              <a:buClr>
                <a:srgbClr val="333333"/>
              </a:buClr>
              <a:buSzPts val="1500"/>
              <a:buChar char="●"/>
            </a:pPr>
            <a:r>
              <a:rPr lang="en-CA" sz="1500">
                <a:solidFill>
                  <a:srgbClr val="333333"/>
                </a:solidFill>
              </a:rPr>
              <a:t>conspiracy to </a:t>
            </a:r>
            <a:r>
              <a:rPr b="1" lang="en-CA" sz="1500">
                <a:solidFill>
                  <a:srgbClr val="333333"/>
                </a:solidFill>
              </a:rPr>
              <a:t>commit securities fraud</a:t>
            </a:r>
            <a:r>
              <a:rPr lang="en-CA" sz="1500">
                <a:solidFill>
                  <a:srgbClr val="333333"/>
                </a:solidFill>
              </a:rPr>
              <a:t>, in violation of Title 18, United States Code, Section 371 (Count Four);</a:t>
            </a:r>
            <a:endParaRPr sz="1500">
              <a:solidFill>
                <a:srgbClr val="333333"/>
              </a:solidFill>
            </a:endParaRPr>
          </a:p>
          <a:p>
            <a:pPr indent="-323850" lvl="0" marL="457200" rtl="0" algn="l">
              <a:spcBef>
                <a:spcPts val="0"/>
              </a:spcBef>
              <a:spcAft>
                <a:spcPts val="0"/>
              </a:spcAft>
              <a:buClr>
                <a:srgbClr val="333333"/>
              </a:buClr>
              <a:buSzPts val="1500"/>
              <a:buChar char="●"/>
            </a:pPr>
            <a:r>
              <a:rPr lang="en-CA" sz="1500">
                <a:solidFill>
                  <a:srgbClr val="333333"/>
                </a:solidFill>
              </a:rPr>
              <a:t>conspiracy to</a:t>
            </a:r>
            <a:r>
              <a:rPr b="1" lang="en-CA" sz="1500">
                <a:solidFill>
                  <a:srgbClr val="333333"/>
                </a:solidFill>
              </a:rPr>
              <a:t> commit wire fraud</a:t>
            </a:r>
            <a:r>
              <a:rPr lang="en-CA" sz="1500">
                <a:solidFill>
                  <a:srgbClr val="333333"/>
                </a:solidFill>
              </a:rPr>
              <a:t>, in violation of Title 18, United States Code, Section 1349 (Count Five);</a:t>
            </a:r>
            <a:endParaRPr sz="1500">
              <a:solidFill>
                <a:srgbClr val="333333"/>
              </a:solidFill>
            </a:endParaRPr>
          </a:p>
          <a:p>
            <a:pPr indent="-323850" lvl="0" marL="457200" rtl="0" algn="l">
              <a:spcBef>
                <a:spcPts val="0"/>
              </a:spcBef>
              <a:spcAft>
                <a:spcPts val="0"/>
              </a:spcAft>
              <a:buClr>
                <a:srgbClr val="333333"/>
              </a:buClr>
              <a:buSzPts val="1500"/>
              <a:buChar char="●"/>
            </a:pPr>
            <a:r>
              <a:rPr b="1" lang="en-CA" sz="1500">
                <a:solidFill>
                  <a:srgbClr val="333333"/>
                </a:solidFill>
              </a:rPr>
              <a:t> securities fraud</a:t>
            </a:r>
            <a:r>
              <a:rPr lang="en-CA" sz="1500">
                <a:solidFill>
                  <a:srgbClr val="333333"/>
                </a:solidFill>
              </a:rPr>
              <a:t>, in violation of Title 15, United States Code, Sections 78j(b) and 78ff, Title 17, Code of Federal Regulations, Section 240.10b-5, and Title 18, United States Code, Section 2 (Counts Six through Twelve);</a:t>
            </a:r>
            <a:endParaRPr sz="1500">
              <a:solidFill>
                <a:srgbClr val="333333"/>
              </a:solidFill>
            </a:endParaRPr>
          </a:p>
          <a:p>
            <a:pPr indent="-323850" lvl="0" marL="457200" rtl="0" algn="l">
              <a:spcBef>
                <a:spcPts val="0"/>
              </a:spcBef>
              <a:spcAft>
                <a:spcPts val="0"/>
              </a:spcAft>
              <a:buClr>
                <a:srgbClr val="333333"/>
              </a:buClr>
              <a:buSzPts val="1500"/>
              <a:buChar char="●"/>
            </a:pPr>
            <a:r>
              <a:rPr lang="en-CA" sz="1500">
                <a:solidFill>
                  <a:srgbClr val="333333"/>
                </a:solidFill>
              </a:rPr>
              <a:t> </a:t>
            </a:r>
            <a:r>
              <a:rPr b="1" lang="en-CA" sz="1500">
                <a:solidFill>
                  <a:srgbClr val="333333"/>
                </a:solidFill>
              </a:rPr>
              <a:t>wire fraud</a:t>
            </a:r>
            <a:r>
              <a:rPr lang="en-CA" sz="1500">
                <a:solidFill>
                  <a:srgbClr val="333333"/>
                </a:solidFill>
              </a:rPr>
              <a:t>, in violation of Title 18, United States Code, Sections 1343 and 2 (Count Thirteen);</a:t>
            </a:r>
            <a:endParaRPr sz="1500">
              <a:solidFill>
                <a:srgbClr val="333333"/>
              </a:solidFill>
            </a:endParaRPr>
          </a:p>
          <a:p>
            <a:pPr indent="-323850" lvl="0" marL="457200" rtl="0" algn="l">
              <a:spcBef>
                <a:spcPts val="0"/>
              </a:spcBef>
              <a:spcAft>
                <a:spcPts val="0"/>
              </a:spcAft>
              <a:buClr>
                <a:srgbClr val="333333"/>
              </a:buClr>
              <a:buSzPts val="1500"/>
              <a:buChar char="●"/>
            </a:pPr>
            <a:r>
              <a:rPr b="1" lang="en-CA" sz="1500">
                <a:solidFill>
                  <a:srgbClr val="333333"/>
                </a:solidFill>
              </a:rPr>
              <a:t>identification document fraud conspiracy,</a:t>
            </a:r>
            <a:r>
              <a:rPr lang="en-CA" sz="1500">
                <a:solidFill>
                  <a:srgbClr val="333333"/>
                </a:solidFill>
              </a:rPr>
              <a:t> in violation of Title 18, United States Code, Sections 1028(f) and 2 (Count Fourteen);</a:t>
            </a:r>
            <a:endParaRPr sz="1500">
              <a:solidFill>
                <a:srgbClr val="333333"/>
              </a:solidFill>
            </a:endParaRPr>
          </a:p>
          <a:p>
            <a:pPr indent="-323850" lvl="0" marL="457200" rtl="0" algn="l">
              <a:spcBef>
                <a:spcPts val="0"/>
              </a:spcBef>
              <a:spcAft>
                <a:spcPts val="0"/>
              </a:spcAft>
              <a:buClr>
                <a:srgbClr val="333333"/>
              </a:buClr>
              <a:buSzPts val="1500"/>
              <a:buChar char="●"/>
            </a:pPr>
            <a:r>
              <a:rPr lang="en-CA" sz="1500">
                <a:solidFill>
                  <a:srgbClr val="333333"/>
                </a:solidFill>
              </a:rPr>
              <a:t> </a:t>
            </a:r>
            <a:r>
              <a:rPr b="1" lang="en-CA" sz="1500">
                <a:solidFill>
                  <a:srgbClr val="333333"/>
                </a:solidFill>
              </a:rPr>
              <a:t>aggravated identity theft</a:t>
            </a:r>
            <a:r>
              <a:rPr lang="en-CA" sz="1500">
                <a:solidFill>
                  <a:srgbClr val="333333"/>
                </a:solidFill>
              </a:rPr>
              <a:t>, in violation of Title 18, United States Code, Sections 1028A and 2 (Count Fifteen);</a:t>
            </a:r>
            <a:endParaRPr sz="1500">
              <a:solidFill>
                <a:srgbClr val="333333"/>
              </a:solidFill>
            </a:endParaRPr>
          </a:p>
          <a:p>
            <a:pPr indent="-323850" lvl="0" marL="457200" rtl="0" algn="l">
              <a:spcBef>
                <a:spcPts val="0"/>
              </a:spcBef>
              <a:spcAft>
                <a:spcPts val="0"/>
              </a:spcAft>
              <a:buClr>
                <a:srgbClr val="333333"/>
              </a:buClr>
              <a:buSzPts val="1500"/>
              <a:buChar char="●"/>
            </a:pPr>
            <a:r>
              <a:rPr lang="en-CA" sz="1500">
                <a:solidFill>
                  <a:srgbClr val="333333"/>
                </a:solidFill>
              </a:rPr>
              <a:t> Unlawful Internet Case 1:15-cr-00333-LTS Document 178 Filed 03/25/21 Page 1 of 21 2 </a:t>
            </a:r>
            <a:r>
              <a:rPr b="1" lang="en-CA" sz="1500">
                <a:solidFill>
                  <a:srgbClr val="333333"/>
                </a:solidFill>
              </a:rPr>
              <a:t>Gambling Enforcement Act conspiracy</a:t>
            </a:r>
            <a:r>
              <a:rPr lang="en-CA" sz="1500">
                <a:solidFill>
                  <a:srgbClr val="333333"/>
                </a:solidFill>
              </a:rPr>
              <a:t>, in violation of Title 18, United States Code, Section 371 (Count Sixteen);</a:t>
            </a:r>
            <a:endParaRPr sz="1500">
              <a:solidFill>
                <a:srgbClr val="333333"/>
              </a:solidFill>
            </a:endParaRPr>
          </a:p>
          <a:p>
            <a:pPr indent="-323850" lvl="0" marL="457200" rtl="0" algn="l">
              <a:spcBef>
                <a:spcPts val="0"/>
              </a:spcBef>
              <a:spcAft>
                <a:spcPts val="0"/>
              </a:spcAft>
              <a:buClr>
                <a:srgbClr val="333333"/>
              </a:buClr>
              <a:buSzPts val="1500"/>
              <a:buChar char="●"/>
            </a:pPr>
            <a:r>
              <a:rPr b="1" lang="en-CA" sz="1500">
                <a:solidFill>
                  <a:srgbClr val="333333"/>
                </a:solidFill>
              </a:rPr>
              <a:t>; Unlawful Internet Gambling Enforcement Act,</a:t>
            </a:r>
            <a:r>
              <a:rPr lang="en-CA" sz="1500">
                <a:solidFill>
                  <a:srgbClr val="333333"/>
                </a:solidFill>
              </a:rPr>
              <a:t> in violation of Title 31, United States Code, Sections 5363 and 5366, and Title 18, United States Code, Section 2 (Count Seventeen);</a:t>
            </a:r>
            <a:endParaRPr sz="1500">
              <a:solidFill>
                <a:srgbClr val="333333"/>
              </a:solidFill>
            </a:endParaRPr>
          </a:p>
          <a:p>
            <a:pPr indent="-323850" lvl="0" marL="457200" rtl="0" algn="l">
              <a:spcBef>
                <a:spcPts val="0"/>
              </a:spcBef>
              <a:spcAft>
                <a:spcPts val="0"/>
              </a:spcAft>
              <a:buClr>
                <a:srgbClr val="333333"/>
              </a:buClr>
              <a:buSzPts val="1500"/>
              <a:buChar char="●"/>
            </a:pPr>
            <a:r>
              <a:rPr lang="en-CA" sz="1500">
                <a:solidFill>
                  <a:srgbClr val="333333"/>
                </a:solidFill>
              </a:rPr>
              <a:t> operation of an</a:t>
            </a:r>
            <a:r>
              <a:rPr b="1" lang="en-CA" sz="1500">
                <a:solidFill>
                  <a:srgbClr val="333333"/>
                </a:solidFill>
              </a:rPr>
              <a:t> illegal gambling business,</a:t>
            </a:r>
            <a:r>
              <a:rPr lang="en-CA" sz="1500">
                <a:solidFill>
                  <a:srgbClr val="333333"/>
                </a:solidFill>
              </a:rPr>
              <a:t> in violation of Title 18, United States Code, Sections 1955 and 2 (Count Eighteen);</a:t>
            </a:r>
            <a:endParaRPr sz="1500">
              <a:solidFill>
                <a:srgbClr val="33333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5"/>
          <p:cNvSpPr txBox="1"/>
          <p:nvPr>
            <p:ph type="title"/>
          </p:nvPr>
        </p:nvSpPr>
        <p:spPr>
          <a:xfrm>
            <a:off x="415600" y="546667"/>
            <a:ext cx="11360700" cy="810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CA"/>
              <a:t>Court proceedings</a:t>
            </a:r>
            <a:endParaRPr/>
          </a:p>
        </p:txBody>
      </p:sp>
      <p:sp>
        <p:nvSpPr>
          <p:cNvPr id="517" name="Google Shape;517;p65"/>
          <p:cNvSpPr txBox="1"/>
          <p:nvPr>
            <p:ph idx="1" type="body"/>
          </p:nvPr>
        </p:nvSpPr>
        <p:spPr>
          <a:xfrm>
            <a:off x="415600" y="1639833"/>
            <a:ext cx="11360700" cy="4452000"/>
          </a:xfrm>
          <a:prstGeom prst="rect">
            <a:avLst/>
          </a:prstGeom>
        </p:spPr>
        <p:txBody>
          <a:bodyPr anchorCtr="0" anchor="t" bIns="121900" lIns="121900" spcFirstLastPara="1" rIns="121900" wrap="square" tIns="121900">
            <a:noAutofit/>
          </a:bodyPr>
          <a:lstStyle/>
          <a:p>
            <a:pPr indent="-323850" lvl="0" marL="457200" rtl="0" algn="l">
              <a:spcBef>
                <a:spcPts val="0"/>
              </a:spcBef>
              <a:spcAft>
                <a:spcPts val="0"/>
              </a:spcAft>
              <a:buClr>
                <a:srgbClr val="000000"/>
              </a:buClr>
              <a:buSzPts val="1500"/>
              <a:buChar char="●"/>
            </a:pPr>
            <a:r>
              <a:rPr b="1" lang="en-CA" sz="1500">
                <a:solidFill>
                  <a:srgbClr val="000000"/>
                </a:solidFill>
              </a:rPr>
              <a:t>conspiracy to commit wire fraud</a:t>
            </a:r>
            <a:r>
              <a:rPr lang="en-CA" sz="1500">
                <a:solidFill>
                  <a:srgbClr val="000000"/>
                </a:solidFill>
              </a:rPr>
              <a:t>, in violation of Title 18, United States Code, Section 1349 (Count Nineteen);</a:t>
            </a:r>
            <a:endParaRPr sz="1500">
              <a:solidFill>
                <a:srgbClr val="000000"/>
              </a:solidFill>
            </a:endParaRPr>
          </a:p>
          <a:p>
            <a:pPr indent="-323850" lvl="0" marL="457200" rtl="0" algn="l">
              <a:spcBef>
                <a:spcPts val="0"/>
              </a:spcBef>
              <a:spcAft>
                <a:spcPts val="0"/>
              </a:spcAft>
              <a:buClr>
                <a:srgbClr val="000000"/>
              </a:buClr>
              <a:buSzPts val="1500"/>
              <a:buChar char="●"/>
            </a:pPr>
            <a:r>
              <a:rPr lang="en-CA" sz="1500">
                <a:solidFill>
                  <a:srgbClr val="000000"/>
                </a:solidFill>
              </a:rPr>
              <a:t>conspiracy to operate an </a:t>
            </a:r>
            <a:r>
              <a:rPr b="1" lang="en-CA" sz="1500">
                <a:solidFill>
                  <a:srgbClr val="000000"/>
                </a:solidFill>
              </a:rPr>
              <a:t>unlicensed money transmitting business</a:t>
            </a:r>
            <a:r>
              <a:rPr lang="en-CA" sz="1500">
                <a:solidFill>
                  <a:srgbClr val="000000"/>
                </a:solidFill>
              </a:rPr>
              <a:t>, in violation of Title 18, United States Code, Section 371 (Count Twenty); </a:t>
            </a:r>
            <a:endParaRPr sz="1500">
              <a:solidFill>
                <a:srgbClr val="000000"/>
              </a:solidFill>
            </a:endParaRPr>
          </a:p>
          <a:p>
            <a:pPr indent="-323850" lvl="0" marL="457200" rtl="0" algn="l">
              <a:spcBef>
                <a:spcPts val="0"/>
              </a:spcBef>
              <a:spcAft>
                <a:spcPts val="0"/>
              </a:spcAft>
              <a:buClr>
                <a:srgbClr val="000000"/>
              </a:buClr>
              <a:buSzPts val="1500"/>
              <a:buChar char="●"/>
            </a:pPr>
            <a:r>
              <a:rPr lang="en-CA" sz="1500">
                <a:solidFill>
                  <a:srgbClr val="000000"/>
                </a:solidFill>
              </a:rPr>
              <a:t>operation of an </a:t>
            </a:r>
            <a:r>
              <a:rPr b="1" lang="en-CA" sz="1500">
                <a:solidFill>
                  <a:srgbClr val="000000"/>
                </a:solidFill>
              </a:rPr>
              <a:t>unlicensed money transmitting business,</a:t>
            </a:r>
            <a:r>
              <a:rPr lang="en-CA" sz="1500">
                <a:solidFill>
                  <a:srgbClr val="000000"/>
                </a:solidFill>
              </a:rPr>
              <a:t> in violation of Title 18, United States Code, Section 1960 and 2 (Count Twenty-One); </a:t>
            </a:r>
            <a:endParaRPr sz="1500">
              <a:solidFill>
                <a:srgbClr val="000000"/>
              </a:solidFill>
            </a:endParaRPr>
          </a:p>
          <a:p>
            <a:pPr indent="-323850" lvl="0" marL="457200" rtl="0" algn="l">
              <a:spcBef>
                <a:spcPts val="0"/>
              </a:spcBef>
              <a:spcAft>
                <a:spcPts val="0"/>
              </a:spcAft>
              <a:buClr>
                <a:srgbClr val="000000"/>
              </a:buClr>
              <a:buSzPts val="1500"/>
              <a:buChar char="●"/>
            </a:pPr>
            <a:r>
              <a:rPr b="1" lang="en-CA" sz="1500">
                <a:solidFill>
                  <a:srgbClr val="000000"/>
                </a:solidFill>
              </a:rPr>
              <a:t>money laundering conspiracy,</a:t>
            </a:r>
            <a:r>
              <a:rPr lang="en-CA" sz="1500">
                <a:solidFill>
                  <a:srgbClr val="000000"/>
                </a:solidFill>
              </a:rPr>
              <a:t> in violation of Title 18, United States Code, Section 1956(h) (Counts Twenty-Two and Twenty-Three); </a:t>
            </a:r>
            <a:endParaRPr sz="15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6"/>
          <p:cNvSpPr txBox="1"/>
          <p:nvPr>
            <p:ph type="title"/>
          </p:nvPr>
        </p:nvSpPr>
        <p:spPr>
          <a:xfrm>
            <a:off x="354000" y="1534800"/>
            <a:ext cx="5393700" cy="20859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CA"/>
              <a:t>Conclusion</a:t>
            </a:r>
            <a:endParaRPr/>
          </a:p>
        </p:txBody>
      </p:sp>
      <p:sp>
        <p:nvSpPr>
          <p:cNvPr id="523" name="Google Shape;523;p66"/>
          <p:cNvSpPr txBox="1"/>
          <p:nvPr>
            <p:ph idx="2" type="body"/>
          </p:nvPr>
        </p:nvSpPr>
        <p:spPr>
          <a:xfrm>
            <a:off x="6586000" y="80375"/>
            <a:ext cx="5115900" cy="6590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CA" sz="1700"/>
              <a:t>The JP Morgan Chase breach is not an isolated incident. We have been seeing an ongoing trend of companies being attacked using flaws found in web apps. This often leads to business disruption, tampered brand image, or loss of critical information</a:t>
            </a:r>
            <a:endParaRPr sz="1700"/>
          </a:p>
          <a:p>
            <a:pPr indent="0" lvl="0" marL="0" rtl="0" algn="l">
              <a:spcBef>
                <a:spcPts val="2100"/>
              </a:spcBef>
              <a:spcAft>
                <a:spcPts val="0"/>
              </a:spcAft>
              <a:buNone/>
            </a:pPr>
            <a:r>
              <a:rPr lang="en-CA" sz="1700"/>
              <a:t>To secure web applications, IT admins need to enforce good baseline web, application, and database server security practices. Ask if you really need all the services that are set to run on web servers, if only relevant ports are enabled, if passwords are strong, and access is limited.</a:t>
            </a:r>
            <a:endParaRPr sz="1700"/>
          </a:p>
          <a:p>
            <a:pPr indent="0" lvl="0" marL="0" rtl="0" algn="l">
              <a:spcBef>
                <a:spcPts val="2100"/>
              </a:spcBef>
              <a:spcAft>
                <a:spcPts val="0"/>
              </a:spcAft>
              <a:buNone/>
            </a:pPr>
            <a:r>
              <a:t/>
            </a:r>
            <a:endParaRPr sz="1700"/>
          </a:p>
          <a:p>
            <a:pPr indent="0" lvl="0" marL="0" rtl="0" algn="l">
              <a:spcBef>
                <a:spcPts val="2100"/>
              </a:spcBef>
              <a:spcAft>
                <a:spcPts val="2100"/>
              </a:spcAft>
              <a:buNone/>
            </a:pPr>
            <a:r>
              <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7"/>
          <p:cNvSpPr txBox="1"/>
          <p:nvPr>
            <p:ph type="title"/>
          </p:nvPr>
        </p:nvSpPr>
        <p:spPr>
          <a:xfrm>
            <a:off x="354000" y="1534800"/>
            <a:ext cx="5393700" cy="20859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CA"/>
              <a:t>Conclusion</a:t>
            </a:r>
            <a:endParaRPr/>
          </a:p>
        </p:txBody>
      </p:sp>
      <p:sp>
        <p:nvSpPr>
          <p:cNvPr id="529" name="Google Shape;529;p67"/>
          <p:cNvSpPr txBox="1"/>
          <p:nvPr>
            <p:ph idx="2" type="body"/>
          </p:nvPr>
        </p:nvSpPr>
        <p:spPr>
          <a:xfrm>
            <a:off x="6586000" y="80375"/>
            <a:ext cx="5115900" cy="6590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CA" sz="1700"/>
              <a:t>JP Morgan Chase data breach occurred because of a single security fix that wasn’t applied to a single system.</a:t>
            </a:r>
            <a:endParaRPr sz="1700"/>
          </a:p>
          <a:p>
            <a:pPr indent="0" lvl="0" marL="0" rtl="0" algn="l">
              <a:spcBef>
                <a:spcPts val="2100"/>
              </a:spcBef>
              <a:spcAft>
                <a:spcPts val="0"/>
              </a:spcAft>
              <a:buNone/>
            </a:pPr>
            <a:r>
              <a:rPr lang="en-CA" sz="1700"/>
              <a:t>This happens more than people might think. Many systems are exceedingly complex, and there can be archaic areas of the system, such as apps that are infrequently used, that aren’t going through security updates. If the entire system is not controlled, it’s very easy for these issues to occur. Internal IT audits should occur frequently</a:t>
            </a:r>
            <a:endParaRPr sz="1700"/>
          </a:p>
          <a:p>
            <a:pPr indent="0" lvl="0" marL="0" rtl="0" algn="l">
              <a:spcBef>
                <a:spcPts val="2100"/>
              </a:spcBef>
              <a:spcAft>
                <a:spcPts val="2100"/>
              </a:spcAft>
              <a:buNone/>
            </a:pPr>
            <a:r>
              <a:rPr lang="en-CA" sz="1700" u="sng"/>
              <a:t>The Timeline</a:t>
            </a:r>
            <a:r>
              <a:rPr lang="en-CA" sz="1700"/>
              <a:t>: J.P. Morgan only noticed the attack because the hacker made a mistake; they were compromised for two months. This is very common. Some large organizations are compromised for over a year before they notice. And that’s a problem. The longer a system is compromised, the more data can be accessed, the </a:t>
            </a:r>
            <a:r>
              <a:rPr lang="en-CA" sz="1700"/>
              <a:t>more </a:t>
            </a:r>
            <a:r>
              <a:rPr lang="en-CA" sz="1700"/>
              <a:t>damage a hacker can do, and the less likely it is for the hacker’s actions to be traced.</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0"/>
          <p:cNvSpPr txBox="1"/>
          <p:nvPr>
            <p:ph type="ctrTitle"/>
          </p:nvPr>
        </p:nvSpPr>
        <p:spPr>
          <a:xfrm>
            <a:off x="797467" y="2366963"/>
            <a:ext cx="10962900" cy="11184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CA"/>
              <a:t>Case Study - 1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8"/>
          <p:cNvSpPr txBox="1"/>
          <p:nvPr>
            <p:ph type="ctrTitle"/>
          </p:nvPr>
        </p:nvSpPr>
        <p:spPr>
          <a:xfrm>
            <a:off x="1915128" y="1788454"/>
            <a:ext cx="8361300" cy="209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CA"/>
              <a:t>Case Study - 2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9"/>
          <p:cNvSpPr txBox="1"/>
          <p:nvPr>
            <p:ph type="ctrTitle"/>
          </p:nvPr>
        </p:nvSpPr>
        <p:spPr>
          <a:xfrm>
            <a:off x="1628125" y="2171699"/>
            <a:ext cx="8361300" cy="1911600"/>
          </a:xfrm>
          <a:prstGeom prst="rect">
            <a:avLst/>
          </a:prstGeom>
          <a:noFill/>
          <a:ln>
            <a:noFill/>
          </a:ln>
        </p:spPr>
        <p:txBody>
          <a:bodyPr anchorCtr="0" anchor="b" bIns="45700" lIns="91425" spcFirstLastPara="1" rIns="91425" wrap="square" tIns="45700">
            <a:noAutofit/>
          </a:bodyPr>
          <a:lstStyle/>
          <a:p>
            <a:pPr indent="457200" lvl="0" marL="0" rtl="0" algn="ctr">
              <a:lnSpc>
                <a:spcPct val="89000"/>
              </a:lnSpc>
              <a:spcBef>
                <a:spcPts val="0"/>
              </a:spcBef>
              <a:spcAft>
                <a:spcPts val="0"/>
              </a:spcAft>
              <a:buClr>
                <a:schemeClr val="dk2"/>
              </a:buClr>
              <a:buSzPts val="1800"/>
              <a:buFont typeface="Libre Franklin"/>
              <a:buNone/>
            </a:pPr>
            <a:r>
              <a:rPr b="1" lang="en-CA" sz="3600"/>
              <a:t>The Mellisa Virus 1999</a:t>
            </a:r>
            <a:br>
              <a:rPr lang="en-CA" sz="1800"/>
            </a:br>
            <a:br>
              <a:rPr lang="en-CA" sz="1800"/>
            </a:br>
            <a:br>
              <a:rPr lang="en-CA" sz="1800"/>
            </a:br>
            <a:br>
              <a:rPr b="1" lang="en-CA" sz="1800"/>
            </a:br>
            <a:endParaRPr b="1" sz="1800"/>
          </a:p>
        </p:txBody>
      </p:sp>
      <p:pic>
        <p:nvPicPr>
          <p:cNvPr descr="A picture containing text, indoor, orange, dark&#10;&#10;Description automatically generated" id="540" name="Google Shape;540;p69"/>
          <p:cNvPicPr preferRelativeResize="0"/>
          <p:nvPr/>
        </p:nvPicPr>
        <p:blipFill rotWithShape="1">
          <a:blip r:embed="rId3">
            <a:alphaModFix/>
          </a:blip>
          <a:srcRect b="0" l="0" r="0" t="0"/>
          <a:stretch/>
        </p:blipFill>
        <p:spPr>
          <a:xfrm>
            <a:off x="8285585" y="109598"/>
            <a:ext cx="3541365" cy="136463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7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b="1" lang="en-CA"/>
              <a:t>Overview</a:t>
            </a:r>
            <a:endParaRPr/>
          </a:p>
        </p:txBody>
      </p:sp>
      <p:sp>
        <p:nvSpPr>
          <p:cNvPr id="546" name="Google Shape;546;p70"/>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b="1" lang="en-CA"/>
              <a:t>Introduction</a:t>
            </a:r>
            <a:endParaRPr/>
          </a:p>
          <a:p>
            <a:pPr indent="-384048" lvl="0" marL="384048" rtl="0" algn="l">
              <a:lnSpc>
                <a:spcPct val="94000"/>
              </a:lnSpc>
              <a:spcBef>
                <a:spcPts val="1200"/>
              </a:spcBef>
              <a:spcAft>
                <a:spcPts val="0"/>
              </a:spcAft>
              <a:buClr>
                <a:schemeClr val="dk2"/>
              </a:buClr>
              <a:buSzPts val="2000"/>
              <a:buChar char="■"/>
            </a:pPr>
            <a:r>
              <a:rPr b="1" lang="en-CA"/>
              <a:t>The Attack (Technical Report)</a:t>
            </a:r>
            <a:endParaRPr/>
          </a:p>
          <a:p>
            <a:pPr indent="-384048" lvl="0" marL="384048" rtl="0" algn="l">
              <a:lnSpc>
                <a:spcPct val="94000"/>
              </a:lnSpc>
              <a:spcBef>
                <a:spcPts val="1200"/>
              </a:spcBef>
              <a:spcAft>
                <a:spcPts val="0"/>
              </a:spcAft>
              <a:buClr>
                <a:schemeClr val="dk2"/>
              </a:buClr>
              <a:buSzPts val="2000"/>
              <a:buChar char="■"/>
            </a:pPr>
            <a:r>
              <a:rPr b="1" lang="en-CA"/>
              <a:t>Investigation</a:t>
            </a:r>
            <a:endParaRPr/>
          </a:p>
          <a:p>
            <a:pPr indent="-384048" lvl="0" marL="384048" rtl="0" algn="l">
              <a:lnSpc>
                <a:spcPct val="94000"/>
              </a:lnSpc>
              <a:spcBef>
                <a:spcPts val="1200"/>
              </a:spcBef>
              <a:spcAft>
                <a:spcPts val="0"/>
              </a:spcAft>
              <a:buClr>
                <a:schemeClr val="dk2"/>
              </a:buClr>
              <a:buSzPts val="2000"/>
              <a:buChar char="■"/>
            </a:pPr>
            <a:r>
              <a:rPr b="1" lang="en-CA"/>
              <a:t>The Arrest</a:t>
            </a:r>
            <a:endParaRPr/>
          </a:p>
          <a:p>
            <a:pPr indent="-384048" lvl="0" marL="384048" rtl="0" algn="l">
              <a:lnSpc>
                <a:spcPct val="94000"/>
              </a:lnSpc>
              <a:spcBef>
                <a:spcPts val="1200"/>
              </a:spcBef>
              <a:spcAft>
                <a:spcPts val="0"/>
              </a:spcAft>
              <a:buClr>
                <a:schemeClr val="dk2"/>
              </a:buClr>
              <a:buSzPts val="2000"/>
              <a:buChar char="■"/>
            </a:pPr>
            <a:r>
              <a:rPr b="1" lang="en-CA"/>
              <a:t>Court Proceedings</a:t>
            </a:r>
            <a:endParaRPr/>
          </a:p>
          <a:p>
            <a:pPr indent="-257048" lvl="0" marL="384048" rtl="0" algn="l">
              <a:lnSpc>
                <a:spcPct val="94000"/>
              </a:lnSpc>
              <a:spcBef>
                <a:spcPts val="1200"/>
              </a:spcBef>
              <a:spcAft>
                <a:spcPts val="0"/>
              </a:spcAft>
              <a:buClr>
                <a:schemeClr val="dk2"/>
              </a:buClr>
              <a:buSzPts val="2000"/>
              <a:buNone/>
            </a:pPr>
            <a:r>
              <a:t/>
            </a:r>
            <a:endParaRPr b="1"/>
          </a:p>
          <a:p>
            <a:pPr indent="-257048" lvl="0" marL="384048" rtl="0" algn="l">
              <a:lnSpc>
                <a:spcPct val="94000"/>
              </a:lnSpc>
              <a:spcBef>
                <a:spcPts val="1200"/>
              </a:spcBef>
              <a:spcAft>
                <a:spcPts val="0"/>
              </a:spcAft>
              <a:buClr>
                <a:schemeClr val="dk2"/>
              </a:buClr>
              <a:buSzPts val="2000"/>
              <a:buNone/>
            </a:pPr>
            <a:r>
              <a:t/>
            </a:r>
            <a:endParaRPr b="1"/>
          </a:p>
          <a:p>
            <a:pPr indent="-257048" lvl="0" marL="384048" rtl="0" algn="l">
              <a:lnSpc>
                <a:spcPct val="94000"/>
              </a:lnSpc>
              <a:spcBef>
                <a:spcPts val="1200"/>
              </a:spcBef>
              <a:spcAft>
                <a:spcPts val="0"/>
              </a:spcAft>
              <a:buClr>
                <a:schemeClr val="dk2"/>
              </a:buClr>
              <a:buSzPts val="2000"/>
              <a:buNone/>
            </a:pPr>
            <a:r>
              <a:t/>
            </a:r>
            <a:endParaRPr b="1"/>
          </a:p>
          <a:p>
            <a:pPr indent="-257048" lvl="0" marL="384048" rtl="0" algn="l">
              <a:lnSpc>
                <a:spcPct val="94000"/>
              </a:lnSpc>
              <a:spcBef>
                <a:spcPts val="1200"/>
              </a:spcBef>
              <a:spcAft>
                <a:spcPts val="0"/>
              </a:spcAft>
              <a:buClr>
                <a:schemeClr val="dk2"/>
              </a:buClr>
              <a:buSzPts val="20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50" name="Shape 550"/>
        <p:cNvGrpSpPr/>
        <p:nvPr/>
      </p:nvGrpSpPr>
      <p:grpSpPr>
        <a:xfrm>
          <a:off x="0" y="0"/>
          <a:ext cx="0" cy="0"/>
          <a:chOff x="0" y="0"/>
          <a:chExt cx="0" cy="0"/>
        </a:xfrm>
      </p:grpSpPr>
      <p:sp>
        <p:nvSpPr>
          <p:cNvPr id="551" name="Google Shape;551;p71"/>
          <p:cNvSpPr txBox="1"/>
          <p:nvPr>
            <p:ph type="title"/>
          </p:nvPr>
        </p:nvSpPr>
        <p:spPr>
          <a:xfrm>
            <a:off x="1390650" y="685800"/>
            <a:ext cx="988695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b="1" lang="en-CA"/>
              <a:t>Introduction</a:t>
            </a:r>
            <a:endParaRPr/>
          </a:p>
        </p:txBody>
      </p:sp>
      <p:sp>
        <p:nvSpPr>
          <p:cNvPr id="552" name="Google Shape;552;p71"/>
          <p:cNvSpPr txBox="1"/>
          <p:nvPr>
            <p:ph idx="1" type="body"/>
          </p:nvPr>
        </p:nvSpPr>
        <p:spPr>
          <a:xfrm>
            <a:off x="1390649" y="2286000"/>
            <a:ext cx="6176776"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Font typeface="Arial"/>
              <a:buChar char="•"/>
            </a:pPr>
            <a:r>
              <a:rPr lang="en-CA"/>
              <a:t>The virus’s name is Melissa. It was written in Visual Basic by its creator, David Lee Smith, or Kwyjibo, who met a lap dancer in Florida, and that's how it got its name.</a:t>
            </a:r>
            <a:endParaRPr/>
          </a:p>
          <a:p>
            <a:pPr indent="-384048" lvl="0" marL="384048" rtl="0" algn="l">
              <a:lnSpc>
                <a:spcPct val="94000"/>
              </a:lnSpc>
              <a:spcBef>
                <a:spcPts val="1200"/>
              </a:spcBef>
              <a:spcAft>
                <a:spcPts val="0"/>
              </a:spcAft>
              <a:buClr>
                <a:schemeClr val="dk2"/>
              </a:buClr>
              <a:buSzPts val="2000"/>
              <a:buFont typeface="Arial"/>
              <a:buChar char="•"/>
            </a:pPr>
            <a:r>
              <a:rPr lang="en-CA"/>
              <a:t>David L. Smith a programmer and a historian at Sewlyn College</a:t>
            </a:r>
            <a:endParaRPr/>
          </a:p>
          <a:p>
            <a:pPr indent="-384048" lvl="0" marL="384048" rtl="0" algn="l">
              <a:lnSpc>
                <a:spcPct val="94000"/>
              </a:lnSpc>
              <a:spcBef>
                <a:spcPts val="1200"/>
              </a:spcBef>
              <a:spcAft>
                <a:spcPts val="0"/>
              </a:spcAft>
              <a:buClr>
                <a:schemeClr val="dk2"/>
              </a:buClr>
              <a:buSzPts val="2000"/>
              <a:buFont typeface="Arial"/>
              <a:buChar char="•"/>
            </a:pPr>
            <a:r>
              <a:rPr lang="en-CA"/>
              <a:t>The virus spread more quickly than any other in history</a:t>
            </a:r>
            <a:endParaRPr/>
          </a:p>
        </p:txBody>
      </p:sp>
      <p:pic>
        <p:nvPicPr>
          <p:cNvPr descr="A person wearing glasses&#10;&#10;Description automatically generated with medium confidence" id="553" name="Google Shape;553;p71"/>
          <p:cNvPicPr preferRelativeResize="0"/>
          <p:nvPr/>
        </p:nvPicPr>
        <p:blipFill rotWithShape="1">
          <a:blip r:embed="rId3">
            <a:alphaModFix/>
          </a:blip>
          <a:srcRect b="24352" l="0" r="-3" t="7021"/>
          <a:stretch/>
        </p:blipFill>
        <p:spPr>
          <a:xfrm>
            <a:off x="8061437" y="2401556"/>
            <a:ext cx="3211495" cy="1652907"/>
          </a:xfrm>
          <a:prstGeom prst="rect">
            <a:avLst/>
          </a:prstGeom>
          <a:noFill/>
          <a:ln>
            <a:noFill/>
          </a:ln>
        </p:spPr>
      </p:pic>
      <p:pic>
        <p:nvPicPr>
          <p:cNvPr descr="Hands typing on a keyboard&#10;&#10;Description automatically generated with medium confidence" id="554" name="Google Shape;554;p71"/>
          <p:cNvPicPr preferRelativeResize="0"/>
          <p:nvPr/>
        </p:nvPicPr>
        <p:blipFill rotWithShape="1">
          <a:blip r:embed="rId4">
            <a:alphaModFix/>
          </a:blip>
          <a:srcRect b="31500" l="0" r="3" t="0"/>
          <a:stretch/>
        </p:blipFill>
        <p:spPr>
          <a:xfrm>
            <a:off x="8061437" y="4215330"/>
            <a:ext cx="3211495" cy="165290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72"/>
          <p:cNvSpPr txBox="1"/>
          <p:nvPr>
            <p:ph type="title"/>
          </p:nvPr>
        </p:nvSpPr>
        <p:spPr>
          <a:xfrm>
            <a:off x="1371600" y="685800"/>
            <a:ext cx="9601200" cy="1143001"/>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b="1" lang="en-CA"/>
              <a:t>The Attack (Technical Report)</a:t>
            </a:r>
            <a:endParaRPr/>
          </a:p>
        </p:txBody>
      </p:sp>
      <p:sp>
        <p:nvSpPr>
          <p:cNvPr id="560" name="Google Shape;560;p72"/>
          <p:cNvSpPr txBox="1"/>
          <p:nvPr>
            <p:ph idx="1" type="body"/>
          </p:nvPr>
        </p:nvSpPr>
        <p:spPr>
          <a:xfrm>
            <a:off x="1371599" y="1567543"/>
            <a:ext cx="10440955" cy="4935894"/>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94000"/>
              </a:lnSpc>
              <a:spcBef>
                <a:spcPts val="0"/>
              </a:spcBef>
              <a:spcAft>
                <a:spcPts val="0"/>
              </a:spcAft>
              <a:buClr>
                <a:schemeClr val="dk2"/>
              </a:buClr>
              <a:buSzPts val="2000"/>
              <a:buNone/>
            </a:pPr>
            <a:r>
              <a:t/>
            </a:r>
            <a:endParaRPr sz="2000"/>
          </a:p>
          <a:p>
            <a:pPr indent="-384048" lvl="0" marL="384048" rtl="0" algn="just">
              <a:lnSpc>
                <a:spcPct val="94000"/>
              </a:lnSpc>
              <a:spcBef>
                <a:spcPts val="1200"/>
              </a:spcBef>
              <a:spcAft>
                <a:spcPts val="0"/>
              </a:spcAft>
              <a:buClr>
                <a:schemeClr val="dk2"/>
              </a:buClr>
              <a:buSzPts val="2000"/>
              <a:buChar char="■"/>
            </a:pPr>
            <a:r>
              <a:rPr lang="en-CA" sz="2000"/>
              <a:t>​By adding a new macro module called Melissa to a Microsoft Word 97 or Word 2000 document, it spreads among Outlook users. Only Outlook is affected by the malware; Outlook Express is unaffected.</a:t>
            </a:r>
            <a:endParaRPr/>
          </a:p>
          <a:p>
            <a:pPr indent="-384048" lvl="0" marL="384048" rtl="0" algn="just">
              <a:lnSpc>
                <a:spcPct val="94000"/>
              </a:lnSpc>
              <a:spcBef>
                <a:spcPts val="1200"/>
              </a:spcBef>
              <a:spcAft>
                <a:spcPts val="0"/>
              </a:spcAft>
              <a:buClr>
                <a:schemeClr val="dk2"/>
              </a:buClr>
              <a:buSzPts val="2000"/>
              <a:buChar char="■"/>
            </a:pPr>
            <a:r>
              <a:rPr lang="en-CA" sz="2000"/>
              <a:t>Around March 26, 1999, Melissa was released. It began as a malicious file called </a:t>
            </a:r>
            <a:r>
              <a:rPr b="1" i="1" lang="en-CA" sz="2000"/>
              <a:t>"list.doc"</a:t>
            </a:r>
            <a:r>
              <a:rPr lang="en-CA" sz="2000"/>
              <a:t> that was uploaded on the "alt.sex" newsgroup, purporting to include a list of the usernames and passwords for 50 membership-required pornographic websites.</a:t>
            </a:r>
            <a:endParaRPr/>
          </a:p>
          <a:p>
            <a:pPr indent="-384048" lvl="0" marL="384048" rtl="0" algn="just">
              <a:lnSpc>
                <a:spcPct val="94000"/>
              </a:lnSpc>
              <a:spcBef>
                <a:spcPts val="1200"/>
              </a:spcBef>
              <a:spcAft>
                <a:spcPts val="0"/>
              </a:spcAft>
              <a:buClr>
                <a:schemeClr val="dk2"/>
              </a:buClr>
              <a:buSzPts val="2000"/>
              <a:buChar char="■"/>
            </a:pPr>
            <a:r>
              <a:rPr lang="en-CA" sz="2000"/>
              <a:t>Once executed, Melissa's original version launches Outlook and sends itself to the first 50 addresses in the address book.</a:t>
            </a:r>
            <a:endParaRPr/>
          </a:p>
          <a:p>
            <a:pPr indent="-384048" lvl="0" marL="384048" rtl="0" algn="just">
              <a:lnSpc>
                <a:spcPct val="94000"/>
              </a:lnSpc>
              <a:spcBef>
                <a:spcPts val="1200"/>
              </a:spcBef>
              <a:spcAft>
                <a:spcPts val="0"/>
              </a:spcAft>
              <a:buClr>
                <a:schemeClr val="dk2"/>
              </a:buClr>
              <a:buSzPts val="2000"/>
              <a:buChar char="■"/>
            </a:pPr>
            <a:r>
              <a:rPr lang="en-CA" sz="2000"/>
              <a:t>The infected user's PC was not seriously harmed by the virus. However, this led to Denial of Service (DOS) attacks on the network systems of companies like Microsoft, Intel, and many more that used MS Outlook as their email client. Due to an influx of messages produced by the virus, some large organizations had to shut down their mail systems.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73"/>
          <p:cNvSpPr txBox="1"/>
          <p:nvPr>
            <p:ph idx="1" type="body"/>
          </p:nvPr>
        </p:nvSpPr>
        <p:spPr>
          <a:xfrm>
            <a:off x="839756" y="1345552"/>
            <a:ext cx="6363477" cy="2461340"/>
          </a:xfrm>
          <a:prstGeom prst="rect">
            <a:avLst/>
          </a:prstGeom>
          <a:noFill/>
          <a:ln>
            <a:noFill/>
          </a:ln>
        </p:spPr>
        <p:txBody>
          <a:bodyPr anchorCtr="0" anchor="t" bIns="45700" lIns="91425" spcFirstLastPara="1" rIns="91425" wrap="square" tIns="45700">
            <a:normAutofit/>
          </a:bodyPr>
          <a:lstStyle/>
          <a:p>
            <a:pPr indent="-384048" lvl="0" marL="384048" rtl="0" algn="just">
              <a:lnSpc>
                <a:spcPct val="94000"/>
              </a:lnSpc>
              <a:spcBef>
                <a:spcPts val="0"/>
              </a:spcBef>
              <a:spcAft>
                <a:spcPts val="0"/>
              </a:spcAft>
              <a:buClr>
                <a:schemeClr val="dk2"/>
              </a:buClr>
              <a:buSzPts val="2000"/>
              <a:buChar char="■"/>
            </a:pPr>
            <a:r>
              <a:rPr lang="en-CA" sz="2000"/>
              <a:t>The subject of the email is </a:t>
            </a:r>
            <a:r>
              <a:rPr b="1" lang="en-CA" sz="2000"/>
              <a:t>“Important Message From &lt;Username&gt;”</a:t>
            </a:r>
            <a:r>
              <a:rPr lang="en-CA" sz="2000"/>
              <a:t>, where  “Username” is taken from the MS Word setting. The body of the message is </a:t>
            </a:r>
            <a:r>
              <a:rPr b="1" lang="en-CA" sz="2000"/>
              <a:t>“Here is that document you asked for … don’t show anyone else ;-)”</a:t>
            </a:r>
            <a:r>
              <a:rPr lang="en-CA" sz="2000"/>
              <a:t>. The attachment is usually </a:t>
            </a:r>
            <a:r>
              <a:rPr b="1" lang="en-CA" sz="2000"/>
              <a:t>“list.doc”</a:t>
            </a:r>
            <a:r>
              <a:rPr b="1" lang="en-CA"/>
              <a:t>.</a:t>
            </a:r>
            <a:endParaRPr sz="2000"/>
          </a:p>
        </p:txBody>
      </p:sp>
      <p:pic>
        <p:nvPicPr>
          <p:cNvPr descr="Graphical user interface, application&#10;&#10;Description automatically generated" id="566" name="Google Shape;566;p73"/>
          <p:cNvPicPr preferRelativeResize="0"/>
          <p:nvPr/>
        </p:nvPicPr>
        <p:blipFill rotWithShape="1">
          <a:blip r:embed="rId3">
            <a:alphaModFix/>
          </a:blip>
          <a:srcRect b="0" l="0" r="0" t="0"/>
          <a:stretch/>
        </p:blipFill>
        <p:spPr>
          <a:xfrm>
            <a:off x="7323364" y="739840"/>
            <a:ext cx="4868636" cy="3304981"/>
          </a:xfrm>
          <a:prstGeom prst="rect">
            <a:avLst/>
          </a:prstGeom>
          <a:noFill/>
          <a:ln>
            <a:noFill/>
          </a:ln>
        </p:spPr>
      </p:pic>
      <p:sp>
        <p:nvSpPr>
          <p:cNvPr id="567" name="Google Shape;567;p73"/>
          <p:cNvSpPr txBox="1"/>
          <p:nvPr/>
        </p:nvSpPr>
        <p:spPr>
          <a:xfrm>
            <a:off x="839756" y="3806892"/>
            <a:ext cx="10870163" cy="2662333"/>
          </a:xfrm>
          <a:prstGeom prst="rect">
            <a:avLst/>
          </a:prstGeom>
          <a:noFill/>
          <a:ln>
            <a:noFill/>
          </a:ln>
        </p:spPr>
        <p:txBody>
          <a:bodyPr anchorCtr="0" anchor="t" bIns="45700" lIns="91425" spcFirstLastPara="1" rIns="91425" wrap="square" tIns="45700">
            <a:normAutofit/>
          </a:bodyPr>
          <a:lstStyle/>
          <a:p>
            <a:pPr indent="0" lvl="0" marL="0" marR="0" rtl="0" algn="just">
              <a:lnSpc>
                <a:spcPct val="94000"/>
              </a:lnSpc>
              <a:spcBef>
                <a:spcPts val="0"/>
              </a:spcBef>
              <a:spcAft>
                <a:spcPts val="0"/>
              </a:spcAft>
              <a:buClr>
                <a:schemeClr val="dk2"/>
              </a:buClr>
              <a:buSzPts val="2000"/>
              <a:buFont typeface="Libre Franklin"/>
              <a:buNone/>
            </a:pPr>
            <a:r>
              <a:t/>
            </a:r>
            <a:endParaRPr b="0" i="0" sz="2000" u="none" cap="none" strike="noStrike">
              <a:solidFill>
                <a:schemeClr val="dk2"/>
              </a:solidFill>
              <a:latin typeface="Libre Franklin"/>
              <a:ea typeface="Libre Franklin"/>
              <a:cs typeface="Libre Franklin"/>
              <a:sym typeface="Libre Franklin"/>
            </a:endParaRPr>
          </a:p>
          <a:p>
            <a:pPr indent="-384048" lvl="0" marL="384048" marR="0" rtl="0" algn="just">
              <a:lnSpc>
                <a:spcPct val="94000"/>
              </a:lnSpc>
              <a:spcBef>
                <a:spcPts val="1200"/>
              </a:spcBef>
              <a:spcAft>
                <a:spcPts val="0"/>
              </a:spcAft>
              <a:buClr>
                <a:schemeClr val="dk2"/>
              </a:buClr>
              <a:buSzPts val="2000"/>
              <a:buFont typeface="Libre Franklin"/>
              <a:buChar char="■"/>
            </a:pPr>
            <a:r>
              <a:rPr b="0" i="0" lang="en-CA" sz="2000" u="none" cap="none" strike="noStrike">
                <a:solidFill>
                  <a:schemeClr val="dk2"/>
                </a:solidFill>
                <a:latin typeface="Libre Franklin"/>
                <a:ea typeface="Libre Franklin"/>
                <a:cs typeface="Libre Franklin"/>
                <a:sym typeface="Libre Franklin"/>
              </a:rPr>
              <a:t>When an infected document is opened, Melissa checks if the Microsoft Office registry entry </a:t>
            </a:r>
            <a:r>
              <a:rPr b="1" i="0" lang="en-CA" sz="2000" u="none" cap="none" strike="noStrike">
                <a:solidFill>
                  <a:schemeClr val="dk2"/>
                </a:solidFill>
                <a:latin typeface="Libre Franklin"/>
                <a:ea typeface="Libre Franklin"/>
                <a:cs typeface="Libre Franklin"/>
                <a:sym typeface="Libre Franklin"/>
              </a:rPr>
              <a:t>“HKEY_CURRENT_USER\Software\Microsoft\Office” </a:t>
            </a:r>
            <a:r>
              <a:rPr b="0" i="0" lang="en-CA" sz="2000" u="none" cap="none" strike="noStrike">
                <a:solidFill>
                  <a:schemeClr val="dk2"/>
                </a:solidFill>
                <a:latin typeface="Libre Franklin"/>
                <a:ea typeface="Libre Franklin"/>
                <a:cs typeface="Libre Franklin"/>
                <a:sym typeface="Libre Franklin"/>
              </a:rPr>
              <a:t>has a subdirectory named </a:t>
            </a:r>
            <a:r>
              <a:rPr b="1" i="0" lang="en-CA" sz="2000" u="none" cap="none" strike="noStrike">
                <a:solidFill>
                  <a:schemeClr val="dk2"/>
                </a:solidFill>
                <a:latin typeface="Libre Franklin"/>
                <a:ea typeface="Libre Franklin"/>
                <a:cs typeface="Libre Franklin"/>
                <a:sym typeface="Libre Franklin"/>
              </a:rPr>
              <a:t>“Melissa?” </a:t>
            </a:r>
            <a:r>
              <a:rPr b="0" i="0" lang="en-CA" sz="2000" u="none" cap="none" strike="noStrike">
                <a:solidFill>
                  <a:schemeClr val="dk2"/>
                </a:solidFill>
                <a:latin typeface="Libre Franklin"/>
                <a:ea typeface="Libre Franklin"/>
                <a:cs typeface="Libre Franklin"/>
                <a:sym typeface="Libre Franklin"/>
              </a:rPr>
              <a:t>exists with </a:t>
            </a:r>
            <a:r>
              <a:rPr b="1" i="0" lang="en-CA" sz="2000" u="none" cap="none" strike="noStrike">
                <a:solidFill>
                  <a:schemeClr val="dk2"/>
                </a:solidFill>
                <a:latin typeface="Libre Franklin"/>
                <a:ea typeface="Libre Franklin"/>
                <a:cs typeface="Libre Franklin"/>
                <a:sym typeface="Libre Franklin"/>
              </a:rPr>
              <a:t>“…by Kwyjibo”</a:t>
            </a:r>
            <a:r>
              <a:rPr b="0" i="0" lang="en-CA" sz="2000" u="none" cap="none" strike="noStrike">
                <a:solidFill>
                  <a:schemeClr val="dk2"/>
                </a:solidFill>
                <a:latin typeface="Libre Franklin"/>
                <a:ea typeface="Libre Franklin"/>
                <a:cs typeface="Libre Franklin"/>
                <a:sym typeface="Libre Franklin"/>
              </a:rPr>
              <a:t> set as its value. If the value was set. Meaning the computer had been infected before, the virus would not do anything. If the value was not set, its primary payload would start the infection and then set the value.</a:t>
            </a:r>
            <a:endParaRPr/>
          </a:p>
        </p:txBody>
      </p:sp>
      <p:sp>
        <p:nvSpPr>
          <p:cNvPr id="568" name="Google Shape;568;p73"/>
          <p:cNvSpPr txBox="1"/>
          <p:nvPr>
            <p:ph type="title"/>
          </p:nvPr>
        </p:nvSpPr>
        <p:spPr>
          <a:xfrm>
            <a:off x="970384" y="93306"/>
            <a:ext cx="9601200" cy="1143001"/>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b="1" lang="en-CA"/>
              <a:t>The Attack (Technical Report)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74"/>
          <p:cNvSpPr txBox="1"/>
          <p:nvPr>
            <p:ph type="title"/>
          </p:nvPr>
        </p:nvSpPr>
        <p:spPr>
          <a:xfrm>
            <a:off x="1184988" y="4273419"/>
            <a:ext cx="10073562" cy="2685467"/>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1800"/>
              <a:buFont typeface="Libre Franklin"/>
              <a:buNone/>
            </a:pPr>
            <a:r>
              <a:rPr lang="en-CA" sz="1800"/>
              <a:t>1 – It may be from someone you know. But they don’t know they sent it.</a:t>
            </a:r>
            <a:br>
              <a:rPr lang="en-CA" sz="1800"/>
            </a:br>
            <a:br>
              <a:rPr lang="en-CA" sz="1800"/>
            </a:br>
            <a:br>
              <a:rPr lang="en-CA" sz="1800"/>
            </a:br>
            <a:r>
              <a:rPr lang="en-CA" sz="1800"/>
              <a:t>2-  The subject line will read, </a:t>
            </a:r>
            <a:r>
              <a:rPr b="1" lang="en-CA" sz="1800"/>
              <a:t>“Important Message from”</a:t>
            </a:r>
            <a:r>
              <a:rPr lang="en-CA" sz="1800"/>
              <a:t> and the name may be someone you know.</a:t>
            </a:r>
            <a:br>
              <a:rPr lang="en-CA" sz="1800"/>
            </a:br>
            <a:br>
              <a:rPr lang="en-CA" sz="1800"/>
            </a:br>
            <a:br>
              <a:rPr lang="en-CA" sz="1800"/>
            </a:br>
            <a:r>
              <a:rPr lang="en-CA" sz="1800"/>
              <a:t>3 – The body of the mail will read. </a:t>
            </a:r>
            <a:r>
              <a:rPr b="1" lang="en-CA" sz="1800"/>
              <a:t>“Here is that document you asked for don’t show anyone else ;-)”</a:t>
            </a:r>
            <a:br>
              <a:rPr b="1" lang="en-CA" sz="1800"/>
            </a:br>
            <a:br>
              <a:rPr lang="en-CA" sz="1800"/>
            </a:br>
            <a:br>
              <a:rPr lang="en-CA" sz="1800"/>
            </a:br>
            <a:r>
              <a:rPr lang="en-CA" sz="1800"/>
              <a:t>4 – The attachment, where this nasty little bug lives, has the name of </a:t>
            </a:r>
            <a:r>
              <a:rPr b="1" lang="en-CA" sz="1800"/>
              <a:t>list.doc</a:t>
            </a:r>
            <a:r>
              <a:rPr lang="en-CA" sz="1800"/>
              <a:t>.</a:t>
            </a:r>
            <a:endParaRPr/>
          </a:p>
        </p:txBody>
      </p:sp>
      <p:pic>
        <p:nvPicPr>
          <p:cNvPr descr="Graphical user interface, text, application, table, email&#10;&#10;Description automatically generated" id="574" name="Google Shape;574;p74"/>
          <p:cNvPicPr preferRelativeResize="0"/>
          <p:nvPr>
            <p:ph idx="1" type="body"/>
          </p:nvPr>
        </p:nvPicPr>
        <p:blipFill rotWithShape="1">
          <a:blip r:embed="rId3">
            <a:alphaModFix/>
          </a:blip>
          <a:srcRect b="0" l="0" r="0" t="0"/>
          <a:stretch/>
        </p:blipFill>
        <p:spPr>
          <a:xfrm>
            <a:off x="5281127" y="938797"/>
            <a:ext cx="6647379" cy="3291568"/>
          </a:xfrm>
          <a:prstGeom prst="rect">
            <a:avLst/>
          </a:prstGeom>
          <a:noFill/>
          <a:ln>
            <a:noFill/>
          </a:ln>
        </p:spPr>
      </p:pic>
      <p:sp>
        <p:nvSpPr>
          <p:cNvPr id="575" name="Google Shape;575;p74"/>
          <p:cNvSpPr txBox="1"/>
          <p:nvPr/>
        </p:nvSpPr>
        <p:spPr>
          <a:xfrm>
            <a:off x="1184988" y="153955"/>
            <a:ext cx="9601200" cy="1143001"/>
          </a:xfrm>
          <a:prstGeom prst="rect">
            <a:avLst/>
          </a:prstGeom>
          <a:noFill/>
          <a:ln>
            <a:noFill/>
          </a:ln>
        </p:spPr>
        <p:txBody>
          <a:bodyPr anchorCtr="0" anchor="t" bIns="45700" lIns="91425" spcFirstLastPara="1" rIns="91425" wrap="square" tIns="45700">
            <a:normAutofit/>
          </a:bodyPr>
          <a:lstStyle/>
          <a:p>
            <a:pPr indent="0" lvl="0" marL="0" marR="0" rtl="0" algn="l">
              <a:lnSpc>
                <a:spcPct val="89000"/>
              </a:lnSpc>
              <a:spcBef>
                <a:spcPts val="0"/>
              </a:spcBef>
              <a:spcAft>
                <a:spcPts val="0"/>
              </a:spcAft>
              <a:buClr>
                <a:schemeClr val="dk2"/>
              </a:buClr>
              <a:buSzPts val="4400"/>
              <a:buFont typeface="Libre Franklin"/>
              <a:buNone/>
            </a:pPr>
            <a:r>
              <a:rPr b="1" i="0" lang="en-CA" sz="4400" u="none" cap="none" strike="noStrike">
                <a:solidFill>
                  <a:schemeClr val="dk2"/>
                </a:solidFill>
                <a:latin typeface="Libre Franklin"/>
                <a:ea typeface="Libre Franklin"/>
                <a:cs typeface="Libre Franklin"/>
                <a:sym typeface="Libre Franklin"/>
              </a:rPr>
              <a:t>The Attack (Technical Report)</a:t>
            </a:r>
            <a:endParaRPr b="0" i="0" sz="4400" u="none" cap="none" strike="noStrike">
              <a:solidFill>
                <a:schemeClr val="dk2"/>
              </a:solidFill>
              <a:latin typeface="Libre Franklin"/>
              <a:ea typeface="Libre Franklin"/>
              <a:cs typeface="Libre Franklin"/>
              <a:sym typeface="Libre Frankli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75"/>
          <p:cNvSpPr txBox="1"/>
          <p:nvPr>
            <p:ph idx="1" type="body"/>
          </p:nvPr>
        </p:nvSpPr>
        <p:spPr>
          <a:xfrm>
            <a:off x="998376" y="1142999"/>
            <a:ext cx="7659849" cy="3363297"/>
          </a:xfrm>
          <a:prstGeom prst="rect">
            <a:avLst/>
          </a:prstGeom>
          <a:noFill/>
          <a:ln>
            <a:noFill/>
          </a:ln>
        </p:spPr>
        <p:txBody>
          <a:bodyPr anchorCtr="0" anchor="t" bIns="45700" lIns="91425" spcFirstLastPara="1" rIns="91425" wrap="square" tIns="45700">
            <a:normAutofit lnSpcReduction="10000"/>
          </a:bodyPr>
          <a:lstStyle/>
          <a:p>
            <a:pPr indent="-384048" lvl="0" marL="384048" rtl="0" algn="just">
              <a:lnSpc>
                <a:spcPct val="94000"/>
              </a:lnSpc>
              <a:spcBef>
                <a:spcPts val="0"/>
              </a:spcBef>
              <a:spcAft>
                <a:spcPts val="0"/>
              </a:spcAft>
              <a:buClr>
                <a:srgbClr val="000000"/>
              </a:buClr>
              <a:buSzPts val="1800"/>
              <a:buChar char="■"/>
            </a:pPr>
            <a:r>
              <a:rPr lang="en-CA" sz="1800">
                <a:solidFill>
                  <a:srgbClr val="000000"/>
                </a:solidFill>
                <a:latin typeface="Libre Franklin"/>
                <a:ea typeface="Libre Franklin"/>
                <a:cs typeface="Libre Franklin"/>
                <a:sym typeface="Libre Franklin"/>
              </a:rPr>
              <a:t>If an infected document was opened when the minute of the hour matched the day of the month after Melissa had infected the Normal.dot template, the macro would insert a passage from an episode of The Simpsons: </a:t>
            </a:r>
            <a:endParaRPr/>
          </a:p>
          <a:p>
            <a:pPr indent="0" lvl="0" marL="0" rtl="0" algn="l">
              <a:lnSpc>
                <a:spcPct val="94000"/>
              </a:lnSpc>
              <a:spcBef>
                <a:spcPts val="1200"/>
              </a:spcBef>
              <a:spcAft>
                <a:spcPts val="0"/>
              </a:spcAft>
              <a:buClr>
                <a:srgbClr val="000000"/>
              </a:buClr>
              <a:buSzPts val="1800"/>
              <a:buNone/>
            </a:pPr>
            <a:r>
              <a:rPr lang="en-CA" sz="1800">
                <a:solidFill>
                  <a:srgbClr val="000000"/>
                </a:solidFill>
                <a:latin typeface="Libre Franklin"/>
                <a:ea typeface="Libre Franklin"/>
                <a:cs typeface="Libre Franklin"/>
                <a:sym typeface="Libre Franklin"/>
              </a:rPr>
              <a:t> “</a:t>
            </a:r>
            <a:r>
              <a:rPr lang="en-CA" sz="1800">
                <a:solidFill>
                  <a:srgbClr val="000000"/>
                </a:solidFill>
                <a:latin typeface="Courier New"/>
                <a:ea typeface="Courier New"/>
                <a:cs typeface="Courier New"/>
                <a:sym typeface="Courier New"/>
              </a:rPr>
              <a:t>Twenty-two points, plus triple-word-score, plus fifty points for using all my letters.  Game’s over. I’m outta here.”</a:t>
            </a:r>
            <a:endParaRPr/>
          </a:p>
          <a:p>
            <a:pPr indent="0" lvl="0" marL="0" rtl="0" algn="l">
              <a:lnSpc>
                <a:spcPct val="94000"/>
              </a:lnSpc>
              <a:spcBef>
                <a:spcPts val="1200"/>
              </a:spcBef>
              <a:spcAft>
                <a:spcPts val="0"/>
              </a:spcAft>
              <a:buClr>
                <a:schemeClr val="dk2"/>
              </a:buClr>
              <a:buSzPts val="1800"/>
              <a:buNone/>
            </a:pPr>
            <a:r>
              <a:t/>
            </a:r>
            <a:endParaRPr sz="1800">
              <a:solidFill>
                <a:srgbClr val="000000"/>
              </a:solidFill>
              <a:latin typeface="Courier New"/>
              <a:ea typeface="Courier New"/>
              <a:cs typeface="Courier New"/>
              <a:sym typeface="Courier New"/>
            </a:endParaRPr>
          </a:p>
          <a:p>
            <a:pPr indent="-384048" lvl="0" marL="384048" rtl="0" algn="l">
              <a:lnSpc>
                <a:spcPct val="94000"/>
              </a:lnSpc>
              <a:spcBef>
                <a:spcPts val="1200"/>
              </a:spcBef>
              <a:spcAft>
                <a:spcPts val="0"/>
              </a:spcAft>
              <a:buClr>
                <a:srgbClr val="000000"/>
              </a:buClr>
              <a:buSzPts val="1800"/>
              <a:buChar char="■"/>
            </a:pPr>
            <a:r>
              <a:rPr lang="en-CA" sz="1800">
                <a:solidFill>
                  <a:srgbClr val="000000"/>
                </a:solidFill>
                <a:latin typeface="Libre Franklin"/>
                <a:ea typeface="Libre Franklin"/>
                <a:cs typeface="Libre Franklin"/>
                <a:sym typeface="Libre Franklin"/>
              </a:rPr>
              <a:t>The quote is from Bart of “The Simpsons” cartoon show, who invents the word Kwyjibo to  describe a North American ape or his father Homer in a Scrabble-playing episode</a:t>
            </a:r>
            <a:endParaRPr>
              <a:latin typeface="Libre Franklin"/>
              <a:ea typeface="Libre Franklin"/>
              <a:cs typeface="Libre Franklin"/>
              <a:sym typeface="Libre Franklin"/>
            </a:endParaRPr>
          </a:p>
        </p:txBody>
      </p:sp>
      <p:sp>
        <p:nvSpPr>
          <p:cNvPr id="581" name="Google Shape;581;p75"/>
          <p:cNvSpPr txBox="1"/>
          <p:nvPr>
            <p:ph type="title"/>
          </p:nvPr>
        </p:nvSpPr>
        <p:spPr>
          <a:xfrm>
            <a:off x="1129004" y="181947"/>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b="1" lang="en-CA"/>
              <a:t>The Attack (Technical Report)</a:t>
            </a:r>
            <a:endParaRPr/>
          </a:p>
        </p:txBody>
      </p:sp>
      <p:pic>
        <p:nvPicPr>
          <p:cNvPr descr="Diagram&#10;&#10;Description automatically generated" id="582" name="Google Shape;582;p75"/>
          <p:cNvPicPr preferRelativeResize="0"/>
          <p:nvPr/>
        </p:nvPicPr>
        <p:blipFill rotWithShape="1">
          <a:blip r:embed="rId3">
            <a:alphaModFix/>
          </a:blip>
          <a:srcRect b="0" l="0" r="0" t="0"/>
          <a:stretch/>
        </p:blipFill>
        <p:spPr>
          <a:xfrm>
            <a:off x="8821891" y="273801"/>
            <a:ext cx="3429381" cy="2572036"/>
          </a:xfrm>
          <a:prstGeom prst="rect">
            <a:avLst/>
          </a:prstGeom>
          <a:noFill/>
          <a:ln>
            <a:noFill/>
          </a:ln>
        </p:spPr>
      </p:pic>
      <p:pic>
        <p:nvPicPr>
          <p:cNvPr descr="A picture containing map&#10;&#10;Description automatically generated" id="583" name="Google Shape;583;p75"/>
          <p:cNvPicPr preferRelativeResize="0"/>
          <p:nvPr/>
        </p:nvPicPr>
        <p:blipFill rotWithShape="1">
          <a:blip r:embed="rId4">
            <a:alphaModFix/>
          </a:blip>
          <a:srcRect b="0" l="0" r="0" t="0"/>
          <a:stretch/>
        </p:blipFill>
        <p:spPr>
          <a:xfrm>
            <a:off x="1323975" y="4432681"/>
            <a:ext cx="3219450" cy="242531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76"/>
          <p:cNvSpPr txBox="1"/>
          <p:nvPr>
            <p:ph idx="1" type="body"/>
          </p:nvPr>
        </p:nvSpPr>
        <p:spPr>
          <a:xfrm>
            <a:off x="1295400" y="727786"/>
            <a:ext cx="9601200" cy="5253135"/>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lang="en-CA"/>
              <a:t>The macro then infects the </a:t>
            </a:r>
            <a:r>
              <a:rPr b="1" lang="en-CA"/>
              <a:t>NORMAL.DOT </a:t>
            </a:r>
            <a:r>
              <a:rPr lang="en-CA"/>
              <a:t>template file. By default, all Word documents utilize the template; thus, any other opened Word document could be infected.</a:t>
            </a:r>
            <a:endParaRPr/>
          </a:p>
          <a:p>
            <a:pPr indent="0" lvl="0" marL="0" rtl="0" algn="l">
              <a:lnSpc>
                <a:spcPct val="94000"/>
              </a:lnSpc>
              <a:spcBef>
                <a:spcPts val="1200"/>
              </a:spcBef>
              <a:spcAft>
                <a:spcPts val="0"/>
              </a:spcAft>
              <a:buClr>
                <a:schemeClr val="dk2"/>
              </a:buClr>
              <a:buSzPts val="2000"/>
              <a:buNone/>
            </a:pPr>
            <a:r>
              <a:t/>
            </a:r>
            <a:endParaRPr/>
          </a:p>
          <a:p>
            <a:pPr indent="-384048" lvl="0" marL="384048" rtl="0" algn="l">
              <a:lnSpc>
                <a:spcPct val="94000"/>
              </a:lnSpc>
              <a:spcBef>
                <a:spcPts val="1200"/>
              </a:spcBef>
              <a:spcAft>
                <a:spcPts val="0"/>
              </a:spcAft>
              <a:buClr>
                <a:schemeClr val="dk2"/>
              </a:buClr>
              <a:buSzPts val="2000"/>
              <a:buChar char="■"/>
            </a:pPr>
            <a:r>
              <a:rPr lang="en-CA"/>
              <a:t>If users send these infected documents to other people, they indirectly lend Melissa a hand in propagating it.</a:t>
            </a:r>
            <a:endParaRPr/>
          </a:p>
          <a:p>
            <a:pPr indent="-384048" lvl="0" marL="384048" rtl="0" algn="l">
              <a:lnSpc>
                <a:spcPct val="94000"/>
              </a:lnSpc>
              <a:spcBef>
                <a:spcPts val="1200"/>
              </a:spcBef>
              <a:spcAft>
                <a:spcPts val="0"/>
              </a:spcAft>
              <a:buClr>
                <a:schemeClr val="dk2"/>
              </a:buClr>
              <a:buSzPts val="2000"/>
              <a:buChar char="■"/>
            </a:pPr>
            <a:r>
              <a:rPr lang="en-CA"/>
              <a:t>Similar to most macro viruses, the virus tries to hide its activities by disabling the following menu items:</a:t>
            </a:r>
            <a:endParaRPr/>
          </a:p>
          <a:p>
            <a:pPr indent="0" lvl="0" marL="0"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rPr lang="en-CA"/>
              <a:t>      1.. Tools-Macro in MS Word 2000</a:t>
            </a:r>
            <a:endParaRPr/>
          </a:p>
          <a:p>
            <a:pPr indent="0" lvl="0" marL="0" rtl="0" algn="l">
              <a:lnSpc>
                <a:spcPct val="94000"/>
              </a:lnSpc>
              <a:spcBef>
                <a:spcPts val="1200"/>
              </a:spcBef>
              <a:spcAft>
                <a:spcPts val="0"/>
              </a:spcAft>
              <a:buClr>
                <a:schemeClr val="dk2"/>
              </a:buClr>
              <a:buSzPts val="2000"/>
              <a:buNone/>
            </a:pPr>
            <a:r>
              <a:rPr lang="en-CA"/>
              <a:t>      2.  Macro- Security in Ms Word 2000</a:t>
            </a:r>
            <a:endParaRPr/>
          </a:p>
          <a:p>
            <a:pPr indent="-257048" lvl="0" marL="384048" rtl="0" algn="l">
              <a:lnSpc>
                <a:spcPct val="94000"/>
              </a:lnSpc>
              <a:spcBef>
                <a:spcPts val="1200"/>
              </a:spcBef>
              <a:spcAft>
                <a:spcPts val="0"/>
              </a:spcAft>
              <a:buClr>
                <a:schemeClr val="dk2"/>
              </a:buClr>
              <a:buSzPts val="20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92" name="Shape 592"/>
        <p:cNvGrpSpPr/>
        <p:nvPr/>
      </p:nvGrpSpPr>
      <p:grpSpPr>
        <a:xfrm>
          <a:off x="0" y="0"/>
          <a:ext cx="0" cy="0"/>
          <a:chOff x="0" y="0"/>
          <a:chExt cx="0" cy="0"/>
        </a:xfrm>
      </p:grpSpPr>
      <p:sp>
        <p:nvSpPr>
          <p:cNvPr id="593" name="Google Shape;593;p77"/>
          <p:cNvSpPr txBox="1"/>
          <p:nvPr>
            <p:ph type="title"/>
          </p:nvPr>
        </p:nvSpPr>
        <p:spPr>
          <a:xfrm>
            <a:off x="1390650" y="685800"/>
            <a:ext cx="9886950" cy="14859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89000"/>
              </a:lnSpc>
              <a:spcBef>
                <a:spcPts val="0"/>
              </a:spcBef>
              <a:spcAft>
                <a:spcPts val="0"/>
              </a:spcAft>
              <a:buClr>
                <a:schemeClr val="dk2"/>
              </a:buClr>
              <a:buSzPct val="183333"/>
              <a:buFont typeface="Libre Franklin"/>
              <a:buNone/>
            </a:pPr>
            <a:r>
              <a:rPr b="1" lang="en-CA"/>
              <a:t>INVESTIGATION</a:t>
            </a:r>
            <a:br>
              <a:rPr b="1" lang="en-CA" sz="2400"/>
            </a:br>
            <a:br>
              <a:rPr lang="en-CA" sz="2400"/>
            </a:br>
            <a:r>
              <a:rPr lang="en-CA" sz="2400"/>
              <a:t>A manhunt to identify Melissa’s Virus creator</a:t>
            </a:r>
            <a:br>
              <a:rPr lang="en-CA" sz="2400"/>
            </a:br>
            <a:endParaRPr sz="2400"/>
          </a:p>
        </p:txBody>
      </p:sp>
      <p:pic>
        <p:nvPicPr>
          <p:cNvPr descr="A picture containing diagram&#10;&#10;Description automatically generated" id="594" name="Google Shape;594;p77"/>
          <p:cNvPicPr preferRelativeResize="0"/>
          <p:nvPr/>
        </p:nvPicPr>
        <p:blipFill rotWithShape="1">
          <a:blip r:embed="rId3">
            <a:alphaModFix/>
          </a:blip>
          <a:srcRect b="0" l="12522" r="23896" t="0"/>
          <a:stretch/>
        </p:blipFill>
        <p:spPr>
          <a:xfrm>
            <a:off x="836600" y="2401557"/>
            <a:ext cx="2001850" cy="2160918"/>
          </a:xfrm>
          <a:prstGeom prst="rect">
            <a:avLst/>
          </a:prstGeom>
          <a:noFill/>
          <a:ln>
            <a:noFill/>
          </a:ln>
        </p:spPr>
      </p:pic>
      <p:sp>
        <p:nvSpPr>
          <p:cNvPr id="595" name="Google Shape;595;p77"/>
          <p:cNvSpPr txBox="1"/>
          <p:nvPr>
            <p:ph idx="1" type="body"/>
          </p:nvPr>
        </p:nvSpPr>
        <p:spPr>
          <a:xfrm>
            <a:off x="3028951" y="1809750"/>
            <a:ext cx="8839200" cy="5048250"/>
          </a:xfrm>
          <a:prstGeom prst="rect">
            <a:avLst/>
          </a:prstGeom>
          <a:noFill/>
          <a:ln>
            <a:noFill/>
          </a:ln>
        </p:spPr>
        <p:txBody>
          <a:bodyPr anchorCtr="0" anchor="t" bIns="45700" lIns="91425" spcFirstLastPara="1" rIns="91425" wrap="square" tIns="45700">
            <a:normAutofit fontScale="92500"/>
          </a:bodyPr>
          <a:lstStyle/>
          <a:p>
            <a:pPr indent="0" lvl="0" marL="0" rtl="0" algn="l">
              <a:lnSpc>
                <a:spcPct val="94000"/>
              </a:lnSpc>
              <a:spcBef>
                <a:spcPts val="0"/>
              </a:spcBef>
              <a:spcAft>
                <a:spcPts val="0"/>
              </a:spcAft>
              <a:buClr>
                <a:schemeClr val="dk2"/>
              </a:buClr>
              <a:buSzPct val="100000"/>
              <a:buNone/>
            </a:pPr>
            <a:r>
              <a:rPr b="1" lang="en-CA" sz="2200"/>
              <a:t>THE EMAIL CONNECTION</a:t>
            </a:r>
            <a:endParaRPr/>
          </a:p>
          <a:p>
            <a:pPr indent="-384048" lvl="0" marL="384048" rtl="0" algn="l">
              <a:lnSpc>
                <a:spcPct val="94000"/>
              </a:lnSpc>
              <a:spcBef>
                <a:spcPts val="1200"/>
              </a:spcBef>
              <a:spcAft>
                <a:spcPts val="0"/>
              </a:spcAft>
              <a:buClr>
                <a:schemeClr val="dk2"/>
              </a:buClr>
              <a:buSzPct val="100000"/>
              <a:buChar char="■"/>
            </a:pPr>
            <a:r>
              <a:rPr lang="en-CA" sz="2200"/>
              <a:t>The source of the malicious mail was first posted by ‘Skyrocket@aol.com’</a:t>
            </a:r>
            <a:endParaRPr/>
          </a:p>
          <a:p>
            <a:pPr indent="-384048" lvl="0" marL="384048" rtl="0" algn="l">
              <a:lnSpc>
                <a:spcPct val="94000"/>
              </a:lnSpc>
              <a:spcBef>
                <a:spcPts val="1200"/>
              </a:spcBef>
              <a:spcAft>
                <a:spcPts val="0"/>
              </a:spcAft>
              <a:buClr>
                <a:schemeClr val="dk2"/>
              </a:buClr>
              <a:buSzPct val="100000"/>
              <a:buChar char="■"/>
            </a:pPr>
            <a:r>
              <a:rPr lang="en-CA" sz="2200"/>
              <a:t>FBI asked AOL(web-based email service provider) for information regarding the email address</a:t>
            </a:r>
            <a:endParaRPr/>
          </a:p>
          <a:p>
            <a:pPr indent="-384048" lvl="0" marL="384048" rtl="0" algn="l">
              <a:lnSpc>
                <a:spcPct val="94000"/>
              </a:lnSpc>
              <a:spcBef>
                <a:spcPts val="1200"/>
              </a:spcBef>
              <a:spcAft>
                <a:spcPts val="0"/>
              </a:spcAft>
              <a:buClr>
                <a:schemeClr val="dk2"/>
              </a:buClr>
              <a:buSzPct val="100000"/>
              <a:buChar char="■"/>
            </a:pPr>
            <a:r>
              <a:rPr lang="en-CA" sz="2200"/>
              <a:t>The email owned by Scott Steinmetz was hacked to post the virus </a:t>
            </a:r>
            <a:endParaRPr/>
          </a:p>
          <a:p>
            <a:pPr indent="-384048" lvl="0" marL="384048" rtl="0" algn="l">
              <a:lnSpc>
                <a:spcPct val="94000"/>
              </a:lnSpc>
              <a:spcBef>
                <a:spcPts val="1200"/>
              </a:spcBef>
              <a:spcAft>
                <a:spcPts val="0"/>
              </a:spcAft>
              <a:buClr>
                <a:schemeClr val="dk2"/>
              </a:buClr>
              <a:buSzPct val="100000"/>
              <a:buChar char="■"/>
            </a:pPr>
            <a:r>
              <a:rPr lang="en-CA" sz="2200"/>
              <a:t>FBI investigators found out the same email account was linked with a website where virus writers posted their malicious codes</a:t>
            </a:r>
            <a:endParaRPr/>
          </a:p>
          <a:p>
            <a:pPr indent="-384048" lvl="0" marL="384048" rtl="0" algn="l">
              <a:lnSpc>
                <a:spcPct val="94000"/>
              </a:lnSpc>
              <a:spcBef>
                <a:spcPts val="1200"/>
              </a:spcBef>
              <a:spcAft>
                <a:spcPts val="0"/>
              </a:spcAft>
              <a:buClr>
                <a:schemeClr val="dk2"/>
              </a:buClr>
              <a:buSzPct val="100000"/>
              <a:buChar char="■"/>
            </a:pPr>
            <a:r>
              <a:rPr lang="en-CA" sz="2200"/>
              <a:t>The website was traced to a web host at Access Orlando(a small ISP in Florida)</a:t>
            </a:r>
            <a:endParaRPr/>
          </a:p>
          <a:p>
            <a:pPr indent="-384048" lvl="0" marL="384048" rtl="0" algn="l">
              <a:lnSpc>
                <a:spcPct val="94000"/>
              </a:lnSpc>
              <a:spcBef>
                <a:spcPts val="1200"/>
              </a:spcBef>
              <a:spcAft>
                <a:spcPts val="0"/>
              </a:spcAft>
              <a:buClr>
                <a:schemeClr val="dk2"/>
              </a:buClr>
              <a:buSzPct val="100000"/>
              <a:buChar char="■"/>
            </a:pPr>
            <a:r>
              <a:rPr lang="en-CA" sz="2200"/>
              <a:t>The web server owned by Roger Sibert hosted “source of kaos” a group of dubious websites </a:t>
            </a:r>
            <a:endParaRPr/>
          </a:p>
          <a:p>
            <a:pPr indent="-384048" lvl="0" marL="384048" rtl="0" algn="l">
              <a:lnSpc>
                <a:spcPct val="94000"/>
              </a:lnSpc>
              <a:spcBef>
                <a:spcPts val="1200"/>
              </a:spcBef>
              <a:spcAft>
                <a:spcPts val="0"/>
              </a:spcAft>
              <a:buClr>
                <a:schemeClr val="dk2"/>
              </a:buClr>
              <a:buSzPct val="100000"/>
              <a:buChar char="■"/>
            </a:pPr>
            <a:r>
              <a:rPr lang="en-CA" sz="2200"/>
              <a:t>The web server was taken down by the FBI, and computers were seized to be examined in other to preserve any evidence of Melissa’s origin </a:t>
            </a:r>
            <a:endParaRPr/>
          </a:p>
          <a:p>
            <a:pPr indent="-307721" lvl="0" marL="384048" rtl="0" algn="l">
              <a:lnSpc>
                <a:spcPct val="94000"/>
              </a:lnSpc>
              <a:spcBef>
                <a:spcPts val="1200"/>
              </a:spcBef>
              <a:spcAft>
                <a:spcPts val="0"/>
              </a:spcAft>
              <a:buClr>
                <a:schemeClr val="dk2"/>
              </a:buClr>
              <a:buSzPct val="100000"/>
              <a:buNone/>
            </a:pPr>
            <a:r>
              <a:t/>
            </a:r>
            <a:endParaRPr sz="1300"/>
          </a:p>
          <a:p>
            <a:pPr indent="-307721" lvl="0" marL="384048" rtl="0" algn="l">
              <a:lnSpc>
                <a:spcPct val="94000"/>
              </a:lnSpc>
              <a:spcBef>
                <a:spcPts val="1200"/>
              </a:spcBef>
              <a:spcAft>
                <a:spcPts val="0"/>
              </a:spcAft>
              <a:buClr>
                <a:schemeClr val="dk2"/>
              </a:buClr>
              <a:buSzPct val="100000"/>
              <a:buNone/>
            </a:pPr>
            <a:r>
              <a:t/>
            </a:r>
            <a:endParaRPr sz="1300"/>
          </a:p>
          <a:p>
            <a:pPr indent="-307721" lvl="0" marL="384048" rtl="0" algn="l">
              <a:lnSpc>
                <a:spcPct val="94000"/>
              </a:lnSpc>
              <a:spcBef>
                <a:spcPts val="1200"/>
              </a:spcBef>
              <a:spcAft>
                <a:spcPts val="0"/>
              </a:spcAft>
              <a:buClr>
                <a:schemeClr val="dk2"/>
              </a:buClr>
              <a:buSzPct val="100000"/>
              <a:buNone/>
            </a:pPr>
            <a:r>
              <a:t/>
            </a:r>
            <a:endParaRPr sz="1300"/>
          </a:p>
          <a:p>
            <a:pPr indent="-307721" lvl="0" marL="384048" rtl="0" algn="l">
              <a:lnSpc>
                <a:spcPct val="94000"/>
              </a:lnSpc>
              <a:spcBef>
                <a:spcPts val="1200"/>
              </a:spcBef>
              <a:spcAft>
                <a:spcPts val="0"/>
              </a:spcAft>
              <a:buClr>
                <a:schemeClr val="dk2"/>
              </a:buClr>
              <a:buSzPct val="100000"/>
              <a:buNone/>
            </a:pPr>
            <a:r>
              <a:t/>
            </a:r>
            <a:endParaRPr sz="1300"/>
          </a:p>
          <a:p>
            <a:pPr indent="-380873" lvl="0" marL="457200" rtl="0" algn="l">
              <a:lnSpc>
                <a:spcPct val="94000"/>
              </a:lnSpc>
              <a:spcBef>
                <a:spcPts val="1200"/>
              </a:spcBef>
              <a:spcAft>
                <a:spcPts val="0"/>
              </a:spcAft>
              <a:buClr>
                <a:schemeClr val="dk2"/>
              </a:buClr>
              <a:buSzPct val="100000"/>
              <a:buFont typeface="Libre Franklin"/>
              <a:buNone/>
            </a:pPr>
            <a:r>
              <a:t/>
            </a:r>
            <a:endParaRPr sz="1300"/>
          </a:p>
          <a:p>
            <a:pPr indent="-307721" lvl="0" marL="384048" rtl="0" algn="l">
              <a:lnSpc>
                <a:spcPct val="94000"/>
              </a:lnSpc>
              <a:spcBef>
                <a:spcPts val="1200"/>
              </a:spcBef>
              <a:spcAft>
                <a:spcPts val="0"/>
              </a:spcAft>
              <a:buClr>
                <a:schemeClr val="dk2"/>
              </a:buClr>
              <a:buSzPct val="100000"/>
              <a:buNone/>
            </a:pPr>
            <a:r>
              <a:t/>
            </a:r>
            <a:endParaRPr sz="1300"/>
          </a:p>
          <a:p>
            <a:pPr indent="-307721" lvl="0" marL="384048" rtl="0" algn="l">
              <a:lnSpc>
                <a:spcPct val="94000"/>
              </a:lnSpc>
              <a:spcBef>
                <a:spcPts val="1200"/>
              </a:spcBef>
              <a:spcAft>
                <a:spcPts val="0"/>
              </a:spcAft>
              <a:buClr>
                <a:schemeClr val="dk2"/>
              </a:buClr>
              <a:buSzPct val="100000"/>
              <a:buNone/>
            </a:pPr>
            <a:r>
              <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1"/>
          <p:cNvSpPr txBox="1"/>
          <p:nvPr>
            <p:ph type="ctrTitle"/>
          </p:nvPr>
        </p:nvSpPr>
        <p:spPr>
          <a:xfrm>
            <a:off x="797467" y="2366963"/>
            <a:ext cx="10962900" cy="11184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CA"/>
              <a:t>2014 JP Morgan Chase Data Breach</a:t>
            </a:r>
            <a:endParaRPr/>
          </a:p>
        </p:txBody>
      </p:sp>
      <p:sp>
        <p:nvSpPr>
          <p:cNvPr id="373" name="Google Shape;373;p51"/>
          <p:cNvSpPr txBox="1"/>
          <p:nvPr>
            <p:ph idx="1" type="subTitle"/>
          </p:nvPr>
        </p:nvSpPr>
        <p:spPr>
          <a:xfrm>
            <a:off x="797464" y="3621234"/>
            <a:ext cx="9144000" cy="591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CA"/>
              <a:t>The event that changed the world view </a:t>
            </a:r>
            <a:r>
              <a:rPr lang="en-CA"/>
              <a:t>towards</a:t>
            </a:r>
            <a:r>
              <a:rPr lang="en-CA"/>
              <a:t> cybercrime.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78"/>
          <p:cNvSpPr txBox="1"/>
          <p:nvPr>
            <p:ph idx="1" type="body"/>
          </p:nvPr>
        </p:nvSpPr>
        <p:spPr>
          <a:xfrm>
            <a:off x="2838450" y="733425"/>
            <a:ext cx="9105900" cy="5667375"/>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dk2"/>
              </a:buClr>
              <a:buSzPts val="2000"/>
              <a:buNone/>
            </a:pPr>
            <a:r>
              <a:rPr b="1" lang="en-CA"/>
              <a:t>THE MONMOUTH ISP CONNECTION</a:t>
            </a:r>
            <a:endParaRPr/>
          </a:p>
          <a:p>
            <a:pPr indent="0" lvl="0" marL="0" rtl="0" algn="l">
              <a:lnSpc>
                <a:spcPct val="94000"/>
              </a:lnSpc>
              <a:spcBef>
                <a:spcPts val="1200"/>
              </a:spcBef>
              <a:spcAft>
                <a:spcPts val="0"/>
              </a:spcAft>
              <a:buClr>
                <a:schemeClr val="dk2"/>
              </a:buClr>
              <a:buSzPts val="2000"/>
              <a:buNone/>
            </a:pPr>
            <a:r>
              <a:t/>
            </a:r>
            <a:endParaRPr b="1"/>
          </a:p>
          <a:p>
            <a:pPr indent="-384048" lvl="0" marL="384048" rtl="0" algn="l">
              <a:lnSpc>
                <a:spcPct val="94000"/>
              </a:lnSpc>
              <a:spcBef>
                <a:spcPts val="1200"/>
              </a:spcBef>
              <a:spcAft>
                <a:spcPts val="0"/>
              </a:spcAft>
              <a:buClr>
                <a:schemeClr val="dk2"/>
              </a:buClr>
              <a:buSzPts val="2000"/>
              <a:buChar char="■"/>
            </a:pPr>
            <a:r>
              <a:rPr lang="en-CA"/>
              <a:t>AOL alerted the New Jersey attorney general’s office about the IP address(209.191.60.64) of the computer where the virus may have originated from</a:t>
            </a:r>
            <a:endParaRPr/>
          </a:p>
          <a:p>
            <a:pPr indent="-384048" lvl="0" marL="384048" rtl="0" algn="l">
              <a:lnSpc>
                <a:spcPct val="94000"/>
              </a:lnSpc>
              <a:spcBef>
                <a:spcPts val="1200"/>
              </a:spcBef>
              <a:spcAft>
                <a:spcPts val="0"/>
              </a:spcAft>
              <a:buClr>
                <a:schemeClr val="dk2"/>
              </a:buClr>
              <a:buSzPts val="2000"/>
              <a:buChar char="■"/>
            </a:pPr>
            <a:r>
              <a:rPr lang="en-CA"/>
              <a:t>This IP address was linked to Monmouth ISP in New Jersey</a:t>
            </a:r>
            <a:endParaRPr/>
          </a:p>
          <a:p>
            <a:pPr indent="-384048" lvl="0" marL="384048" rtl="0" algn="l">
              <a:lnSpc>
                <a:spcPct val="94000"/>
              </a:lnSpc>
              <a:spcBef>
                <a:spcPts val="1200"/>
              </a:spcBef>
              <a:spcAft>
                <a:spcPts val="0"/>
              </a:spcAft>
              <a:buClr>
                <a:schemeClr val="dk2"/>
              </a:buClr>
              <a:buSzPts val="2000"/>
              <a:buChar char="■"/>
            </a:pPr>
            <a:r>
              <a:rPr lang="en-CA"/>
              <a:t>A warrant was delivered by state police to Monmouth ISP in relation to the IP address </a:t>
            </a:r>
            <a:endParaRPr/>
          </a:p>
          <a:p>
            <a:pPr indent="-384048" lvl="0" marL="384048" rtl="0" algn="l">
              <a:lnSpc>
                <a:spcPct val="94000"/>
              </a:lnSpc>
              <a:spcBef>
                <a:spcPts val="1200"/>
              </a:spcBef>
              <a:spcAft>
                <a:spcPts val="0"/>
              </a:spcAft>
              <a:buClr>
                <a:schemeClr val="dk2"/>
              </a:buClr>
              <a:buSzPts val="2000"/>
              <a:buChar char="■"/>
            </a:pPr>
            <a:r>
              <a:rPr lang="en-CA"/>
              <a:t>The name of 12 clients who used the IP address on the day the virus was released were made available to the agents</a:t>
            </a:r>
            <a:endParaRPr/>
          </a:p>
          <a:p>
            <a:pPr indent="-384048" lvl="0" marL="384048" rtl="0" algn="l">
              <a:lnSpc>
                <a:spcPct val="94000"/>
              </a:lnSpc>
              <a:spcBef>
                <a:spcPts val="1200"/>
              </a:spcBef>
              <a:spcAft>
                <a:spcPts val="0"/>
              </a:spcAft>
              <a:buClr>
                <a:schemeClr val="dk2"/>
              </a:buClr>
              <a:buSzPts val="2000"/>
              <a:buChar char="■"/>
            </a:pPr>
            <a:r>
              <a:rPr lang="en-CA"/>
              <a:t>David L. Smith was one of the clients</a:t>
            </a:r>
            <a:endParaRPr/>
          </a:p>
          <a:p>
            <a:pPr indent="-384048" lvl="0" marL="384048" rtl="0" algn="l">
              <a:lnSpc>
                <a:spcPct val="94000"/>
              </a:lnSpc>
              <a:spcBef>
                <a:spcPts val="1200"/>
              </a:spcBef>
              <a:spcAft>
                <a:spcPts val="0"/>
              </a:spcAft>
              <a:buClr>
                <a:schemeClr val="dk2"/>
              </a:buClr>
              <a:buSzPts val="2000"/>
              <a:buChar char="■"/>
            </a:pPr>
            <a:r>
              <a:rPr lang="en-CA"/>
              <a:t>State police and FBI tech expert were able to link the IP address to the phone number and home address </a:t>
            </a:r>
            <a:endParaRPr/>
          </a:p>
          <a:p>
            <a:pPr indent="-257048" lvl="0" marL="384048" rtl="0" algn="l">
              <a:lnSpc>
                <a:spcPct val="94000"/>
              </a:lnSpc>
              <a:spcBef>
                <a:spcPts val="1200"/>
              </a:spcBef>
              <a:spcAft>
                <a:spcPts val="0"/>
              </a:spcAft>
              <a:buClr>
                <a:schemeClr val="dk2"/>
              </a:buClr>
              <a:buSzPts val="2000"/>
              <a:buNone/>
            </a:pPr>
            <a:r>
              <a:t/>
            </a:r>
            <a:endParaRPr/>
          </a:p>
          <a:p>
            <a:pPr indent="-257048" lvl="0" marL="384048" rtl="0" algn="l">
              <a:lnSpc>
                <a:spcPct val="94000"/>
              </a:lnSpc>
              <a:spcBef>
                <a:spcPts val="1200"/>
              </a:spcBef>
              <a:spcAft>
                <a:spcPts val="0"/>
              </a:spcAft>
              <a:buClr>
                <a:schemeClr val="dk2"/>
              </a:buClr>
              <a:buSzPts val="2000"/>
              <a:buNone/>
            </a:pPr>
            <a:r>
              <a:t/>
            </a:r>
            <a:endParaRPr/>
          </a:p>
        </p:txBody>
      </p:sp>
      <p:pic>
        <p:nvPicPr>
          <p:cNvPr descr="A picture containing diagram&#10;&#10;Description automatically generated" id="601" name="Google Shape;601;p78"/>
          <p:cNvPicPr preferRelativeResize="0"/>
          <p:nvPr/>
        </p:nvPicPr>
        <p:blipFill rotWithShape="1">
          <a:blip r:embed="rId3">
            <a:alphaModFix/>
          </a:blip>
          <a:srcRect b="0" l="12522" r="23896" t="0"/>
          <a:stretch/>
        </p:blipFill>
        <p:spPr>
          <a:xfrm>
            <a:off x="836600" y="2258682"/>
            <a:ext cx="2001850" cy="216091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05" name="Shape 605"/>
        <p:cNvGrpSpPr/>
        <p:nvPr/>
      </p:nvGrpSpPr>
      <p:grpSpPr>
        <a:xfrm>
          <a:off x="0" y="0"/>
          <a:ext cx="0" cy="0"/>
          <a:chOff x="0" y="0"/>
          <a:chExt cx="0" cy="0"/>
        </a:xfrm>
      </p:grpSpPr>
      <p:sp>
        <p:nvSpPr>
          <p:cNvPr id="606" name="Google Shape;606;p79"/>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79"/>
          <p:cNvSpPr txBox="1"/>
          <p:nvPr>
            <p:ph idx="1" type="body"/>
          </p:nvPr>
        </p:nvSpPr>
        <p:spPr>
          <a:xfrm>
            <a:off x="928311" y="1017036"/>
            <a:ext cx="10785593" cy="5571541"/>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4000"/>
              </a:lnSpc>
              <a:spcBef>
                <a:spcPts val="0"/>
              </a:spcBef>
              <a:spcAft>
                <a:spcPts val="0"/>
              </a:spcAft>
              <a:buClr>
                <a:schemeClr val="dk2"/>
              </a:buClr>
              <a:buSzPct val="100000"/>
              <a:buNone/>
            </a:pPr>
            <a:r>
              <a:rPr b="1" lang="en-CA" sz="5700"/>
              <a:t>THE ARREST </a:t>
            </a:r>
            <a:endParaRPr/>
          </a:p>
          <a:p>
            <a:pPr indent="0" lvl="0" marL="0" rtl="0" algn="l">
              <a:lnSpc>
                <a:spcPct val="94000"/>
              </a:lnSpc>
              <a:spcBef>
                <a:spcPts val="1200"/>
              </a:spcBef>
              <a:spcAft>
                <a:spcPts val="0"/>
              </a:spcAft>
              <a:buClr>
                <a:schemeClr val="dk2"/>
              </a:buClr>
              <a:buSzPct val="100000"/>
              <a:buNone/>
            </a:pPr>
            <a:r>
              <a:t/>
            </a:r>
            <a:endParaRPr b="1" sz="2600"/>
          </a:p>
          <a:p>
            <a:pPr indent="-384048" lvl="0" marL="384048" rtl="0" algn="l">
              <a:lnSpc>
                <a:spcPct val="94000"/>
              </a:lnSpc>
              <a:spcBef>
                <a:spcPts val="1200"/>
              </a:spcBef>
              <a:spcAft>
                <a:spcPts val="0"/>
              </a:spcAft>
              <a:buClr>
                <a:schemeClr val="dk2"/>
              </a:buClr>
              <a:buSzPct val="100000"/>
              <a:buChar char="■"/>
            </a:pPr>
            <a:r>
              <a:rPr lang="en-CA" sz="2600"/>
              <a:t>A search warrant was gotten, and agents went to the suspect’s home in Aberdeen but could not find anyone</a:t>
            </a:r>
            <a:endParaRPr/>
          </a:p>
          <a:p>
            <a:pPr indent="-384048" lvl="0" marL="384048" rtl="0" algn="l">
              <a:lnSpc>
                <a:spcPct val="94000"/>
              </a:lnSpc>
              <a:spcBef>
                <a:spcPts val="1200"/>
              </a:spcBef>
              <a:spcAft>
                <a:spcPts val="0"/>
              </a:spcAft>
              <a:buClr>
                <a:schemeClr val="dk2"/>
              </a:buClr>
              <a:buSzPct val="100000"/>
              <a:buChar char="■"/>
            </a:pPr>
            <a:r>
              <a:rPr lang="en-CA" sz="2600"/>
              <a:t>During the search they discovered CPU units from two computer systems were missing </a:t>
            </a:r>
            <a:endParaRPr/>
          </a:p>
          <a:p>
            <a:pPr indent="-384048" lvl="0" marL="384048" rtl="0" algn="l">
              <a:lnSpc>
                <a:spcPct val="94000"/>
              </a:lnSpc>
              <a:spcBef>
                <a:spcPts val="1200"/>
              </a:spcBef>
              <a:spcAft>
                <a:spcPts val="0"/>
              </a:spcAft>
              <a:buClr>
                <a:schemeClr val="dk2"/>
              </a:buClr>
              <a:buSzPct val="100000"/>
              <a:buChar char="■"/>
            </a:pPr>
            <a:r>
              <a:rPr lang="en-CA" sz="2600"/>
              <a:t>The FBI was able to confiscate monitors, monitor cables, floppy disc, power cables, writeable CD-ROMs </a:t>
            </a:r>
            <a:endParaRPr/>
          </a:p>
          <a:p>
            <a:pPr indent="-384048" lvl="0" marL="384048" rtl="0" algn="l">
              <a:lnSpc>
                <a:spcPct val="94000"/>
              </a:lnSpc>
              <a:spcBef>
                <a:spcPts val="1200"/>
              </a:spcBef>
              <a:spcAft>
                <a:spcPts val="0"/>
              </a:spcAft>
              <a:buClr>
                <a:schemeClr val="dk2"/>
              </a:buClr>
              <a:buSzPct val="100000"/>
              <a:buChar char="■"/>
            </a:pPr>
            <a:r>
              <a:rPr lang="en-CA" sz="2600"/>
              <a:t>They also questioned neighbors who gave them information about him</a:t>
            </a:r>
            <a:endParaRPr/>
          </a:p>
          <a:p>
            <a:pPr indent="-384048" lvl="0" marL="384048" rtl="0" algn="l">
              <a:lnSpc>
                <a:spcPct val="94000"/>
              </a:lnSpc>
              <a:spcBef>
                <a:spcPts val="1200"/>
              </a:spcBef>
              <a:spcAft>
                <a:spcPts val="0"/>
              </a:spcAft>
              <a:buClr>
                <a:schemeClr val="dk2"/>
              </a:buClr>
              <a:buSzPct val="100000"/>
              <a:buChar char="■"/>
            </a:pPr>
            <a:r>
              <a:rPr lang="en-CA" sz="2600"/>
              <a:t>Among the information was the address of his brother who lived in the Eatontown residence</a:t>
            </a:r>
            <a:endParaRPr/>
          </a:p>
          <a:p>
            <a:pPr indent="-384048" lvl="0" marL="384048" rtl="0" algn="l">
              <a:lnSpc>
                <a:spcPct val="94000"/>
              </a:lnSpc>
              <a:spcBef>
                <a:spcPts val="1200"/>
              </a:spcBef>
              <a:spcAft>
                <a:spcPts val="0"/>
              </a:spcAft>
              <a:buClr>
                <a:schemeClr val="dk2"/>
              </a:buClr>
              <a:buSzPct val="100000"/>
              <a:buChar char="■"/>
            </a:pPr>
            <a:r>
              <a:rPr lang="en-CA" sz="2600"/>
              <a:t>FBI arrested 30-year-old David L. Smith at his brother's residence</a:t>
            </a:r>
            <a:endParaRPr/>
          </a:p>
          <a:p>
            <a:pPr indent="-384048" lvl="0" marL="384048" rtl="0" algn="l">
              <a:lnSpc>
                <a:spcPct val="94000"/>
              </a:lnSpc>
              <a:spcBef>
                <a:spcPts val="1200"/>
              </a:spcBef>
              <a:spcAft>
                <a:spcPts val="0"/>
              </a:spcAft>
              <a:buClr>
                <a:schemeClr val="dk2"/>
              </a:buClr>
              <a:buSzPct val="100000"/>
              <a:buChar char="■"/>
            </a:pPr>
            <a:r>
              <a:rPr lang="en-CA" sz="2600"/>
              <a:t>He was charged with interfering with public communications, stealing computer services, and gaining unauthorized access to computer system </a:t>
            </a:r>
            <a:endParaRPr/>
          </a:p>
          <a:p>
            <a:pPr indent="-384048" lvl="0" marL="384048" rtl="0" algn="l">
              <a:lnSpc>
                <a:spcPct val="94000"/>
              </a:lnSpc>
              <a:spcBef>
                <a:spcPts val="1200"/>
              </a:spcBef>
              <a:spcAft>
                <a:spcPts val="0"/>
              </a:spcAft>
              <a:buClr>
                <a:schemeClr val="dk2"/>
              </a:buClr>
              <a:buSzPct val="100000"/>
              <a:buChar char="■"/>
            </a:pPr>
            <a:r>
              <a:rPr lang="en-CA" sz="2600"/>
              <a:t>He confessed to developing and disseminating the Melissa virus using the email address ‘skyrocket@aol.com’ and also erasing the computer used in creating it.</a:t>
            </a:r>
            <a:endParaRPr/>
          </a:p>
          <a:p>
            <a:pPr indent="-243712" lvl="0" marL="384048" rtl="0" algn="l">
              <a:lnSpc>
                <a:spcPct val="94000"/>
              </a:lnSpc>
              <a:spcBef>
                <a:spcPts val="1200"/>
              </a:spcBef>
              <a:spcAft>
                <a:spcPts val="0"/>
              </a:spcAft>
              <a:buClr>
                <a:schemeClr val="dk2"/>
              </a:buClr>
              <a:buSzPct val="100000"/>
              <a:buNone/>
            </a:pPr>
            <a:r>
              <a:t/>
            </a:r>
            <a:endParaRPr sz="2600"/>
          </a:p>
          <a:p>
            <a:pPr indent="-357060" lvl="0" marL="384048" rtl="0" algn="l">
              <a:lnSpc>
                <a:spcPct val="94000"/>
              </a:lnSpc>
              <a:spcBef>
                <a:spcPts val="1200"/>
              </a:spcBef>
              <a:spcAft>
                <a:spcPts val="0"/>
              </a:spcAft>
              <a:buClr>
                <a:schemeClr val="dk2"/>
              </a:buClr>
              <a:buSzPct val="100000"/>
              <a:buNone/>
            </a:pPr>
            <a:r>
              <a:t/>
            </a:r>
            <a:endParaRPr sz="500"/>
          </a:p>
        </p:txBody>
      </p:sp>
      <p:pic>
        <p:nvPicPr>
          <p:cNvPr descr="A picture containing person, person, leather&#10;&#10;Description automatically generated" id="608" name="Google Shape;608;p79"/>
          <p:cNvPicPr preferRelativeResize="0"/>
          <p:nvPr/>
        </p:nvPicPr>
        <p:blipFill rotWithShape="1">
          <a:blip r:embed="rId3">
            <a:alphaModFix/>
          </a:blip>
          <a:srcRect b="0" l="0" r="0" t="0"/>
          <a:stretch/>
        </p:blipFill>
        <p:spPr>
          <a:xfrm>
            <a:off x="8343901" y="180976"/>
            <a:ext cx="3370003" cy="184657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12" name="Shape 612"/>
        <p:cNvGrpSpPr/>
        <p:nvPr/>
      </p:nvGrpSpPr>
      <p:grpSpPr>
        <a:xfrm>
          <a:off x="0" y="0"/>
          <a:ext cx="0" cy="0"/>
          <a:chOff x="0" y="0"/>
          <a:chExt cx="0" cy="0"/>
        </a:xfrm>
      </p:grpSpPr>
      <p:sp>
        <p:nvSpPr>
          <p:cNvPr id="613" name="Google Shape;613;p80"/>
          <p:cNvSpPr txBox="1"/>
          <p:nvPr>
            <p:ph type="title"/>
          </p:nvPr>
        </p:nvSpPr>
        <p:spPr>
          <a:xfrm>
            <a:off x="1023562" y="685800"/>
            <a:ext cx="10493524"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b="1" lang="en-CA"/>
              <a:t>EVIDENCE</a:t>
            </a:r>
            <a:endParaRPr/>
          </a:p>
        </p:txBody>
      </p:sp>
      <p:sp>
        <p:nvSpPr>
          <p:cNvPr id="614" name="Google Shape;614;p80"/>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80"/>
          <p:cNvSpPr txBox="1"/>
          <p:nvPr>
            <p:ph idx="1" type="body"/>
          </p:nvPr>
        </p:nvSpPr>
        <p:spPr>
          <a:xfrm>
            <a:off x="991677" y="1950098"/>
            <a:ext cx="7082546" cy="4021494"/>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1800"/>
              <a:buChar char="■"/>
            </a:pPr>
            <a:r>
              <a:rPr lang="en-CA" sz="1800"/>
              <a:t>The email address initially used to upload the virus, </a:t>
            </a:r>
            <a:r>
              <a:rPr lang="en-CA" sz="1800" u="sng">
                <a:solidFill>
                  <a:schemeClr val="hlink"/>
                </a:solidFill>
                <a:hlinkClick r:id="rId3"/>
              </a:rPr>
              <a:t>skyrocket@aol.com</a:t>
            </a:r>
            <a:endParaRPr sz="1800"/>
          </a:p>
          <a:p>
            <a:pPr indent="0" lvl="0" marL="0" rtl="0" algn="l">
              <a:lnSpc>
                <a:spcPct val="94000"/>
              </a:lnSpc>
              <a:spcBef>
                <a:spcPts val="1200"/>
              </a:spcBef>
              <a:spcAft>
                <a:spcPts val="0"/>
              </a:spcAft>
              <a:buClr>
                <a:schemeClr val="dk2"/>
              </a:buClr>
              <a:buSzPts val="1800"/>
              <a:buNone/>
            </a:pPr>
            <a:r>
              <a:t/>
            </a:r>
            <a:endParaRPr sz="1800"/>
          </a:p>
          <a:p>
            <a:pPr indent="-384048" lvl="0" marL="384048" rtl="0" algn="l">
              <a:lnSpc>
                <a:spcPct val="94000"/>
              </a:lnSpc>
              <a:spcBef>
                <a:spcPts val="1200"/>
              </a:spcBef>
              <a:spcAft>
                <a:spcPts val="0"/>
              </a:spcAft>
              <a:buClr>
                <a:schemeClr val="dk2"/>
              </a:buClr>
              <a:buSzPts val="1800"/>
              <a:buChar char="■"/>
            </a:pPr>
            <a:r>
              <a:rPr lang="en-CA" sz="1800"/>
              <a:t>The web server owned by Roger Sibert was seized by the FBI.</a:t>
            </a:r>
            <a:endParaRPr/>
          </a:p>
          <a:p>
            <a:pPr indent="0" lvl="0" marL="0" rtl="0" algn="l">
              <a:lnSpc>
                <a:spcPct val="94000"/>
              </a:lnSpc>
              <a:spcBef>
                <a:spcPts val="1200"/>
              </a:spcBef>
              <a:spcAft>
                <a:spcPts val="0"/>
              </a:spcAft>
              <a:buClr>
                <a:schemeClr val="dk2"/>
              </a:buClr>
              <a:buSzPts val="1800"/>
              <a:buNone/>
            </a:pPr>
            <a:r>
              <a:t/>
            </a:r>
            <a:endParaRPr sz="1800"/>
          </a:p>
          <a:p>
            <a:pPr indent="-384048" lvl="0" marL="384048" rtl="0" algn="l">
              <a:lnSpc>
                <a:spcPct val="94000"/>
              </a:lnSpc>
              <a:spcBef>
                <a:spcPts val="1200"/>
              </a:spcBef>
              <a:spcAft>
                <a:spcPts val="0"/>
              </a:spcAft>
              <a:buClr>
                <a:schemeClr val="dk2"/>
              </a:buClr>
              <a:buSzPts val="1800"/>
              <a:buChar char="■"/>
            </a:pPr>
            <a:r>
              <a:rPr lang="en-CA" sz="1800"/>
              <a:t>The IP address (209.191.60.64) was given to the FBI by AOL.</a:t>
            </a:r>
            <a:endParaRPr/>
          </a:p>
          <a:p>
            <a:pPr indent="0" lvl="0" marL="0" rtl="0" algn="l">
              <a:lnSpc>
                <a:spcPct val="94000"/>
              </a:lnSpc>
              <a:spcBef>
                <a:spcPts val="1200"/>
              </a:spcBef>
              <a:spcAft>
                <a:spcPts val="0"/>
              </a:spcAft>
              <a:buClr>
                <a:schemeClr val="dk2"/>
              </a:buClr>
              <a:buSzPts val="1800"/>
              <a:buNone/>
            </a:pPr>
            <a:r>
              <a:t/>
            </a:r>
            <a:endParaRPr sz="1800"/>
          </a:p>
          <a:p>
            <a:pPr indent="-384048" lvl="0" marL="384048" rtl="0" algn="l">
              <a:lnSpc>
                <a:spcPct val="94000"/>
              </a:lnSpc>
              <a:spcBef>
                <a:spcPts val="1200"/>
              </a:spcBef>
              <a:spcAft>
                <a:spcPts val="0"/>
              </a:spcAft>
              <a:buClr>
                <a:schemeClr val="dk2"/>
              </a:buClr>
              <a:buSzPts val="1800"/>
              <a:buChar char="■"/>
            </a:pPr>
            <a:r>
              <a:rPr lang="en-CA" sz="1800"/>
              <a:t>Seized items from his apartment which include, floppy discs, writeable CD-ROMs, monitors, and power connections.</a:t>
            </a:r>
            <a:endParaRPr/>
          </a:p>
        </p:txBody>
      </p:sp>
      <p:pic>
        <p:nvPicPr>
          <p:cNvPr descr="Text&#10;&#10;Description automatically generated" id="616" name="Google Shape;616;p80"/>
          <p:cNvPicPr preferRelativeResize="0"/>
          <p:nvPr/>
        </p:nvPicPr>
        <p:blipFill rotWithShape="1">
          <a:blip r:embed="rId4">
            <a:alphaModFix/>
          </a:blip>
          <a:srcRect b="0" l="0" r="0" t="0"/>
          <a:stretch/>
        </p:blipFill>
        <p:spPr>
          <a:xfrm>
            <a:off x="8359205" y="486213"/>
            <a:ext cx="3354700" cy="239363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81"/>
          <p:cNvSpPr txBox="1"/>
          <p:nvPr>
            <p:ph idx="1" type="body"/>
          </p:nvPr>
        </p:nvSpPr>
        <p:spPr>
          <a:xfrm>
            <a:off x="1295399" y="621349"/>
            <a:ext cx="10582469" cy="5900749"/>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dk2"/>
              </a:buClr>
              <a:buSzPts val="2000"/>
              <a:buNone/>
            </a:pPr>
            <a:r>
              <a:rPr b="1" lang="en-CA"/>
              <a:t>THE AFTERMATH</a:t>
            </a:r>
            <a:endParaRPr/>
          </a:p>
          <a:p>
            <a:pPr indent="0" lvl="0" marL="0" rtl="0" algn="l">
              <a:lnSpc>
                <a:spcPct val="94000"/>
              </a:lnSpc>
              <a:spcBef>
                <a:spcPts val="1200"/>
              </a:spcBef>
              <a:spcAft>
                <a:spcPts val="0"/>
              </a:spcAft>
              <a:buClr>
                <a:schemeClr val="dk2"/>
              </a:buClr>
              <a:buSzPts val="2000"/>
              <a:buNone/>
            </a:pPr>
            <a:r>
              <a:t/>
            </a:r>
            <a:endParaRPr b="1"/>
          </a:p>
          <a:p>
            <a:pPr indent="-384048" lvl="0" marL="384048" rtl="0" algn="l">
              <a:lnSpc>
                <a:spcPct val="94000"/>
              </a:lnSpc>
              <a:spcBef>
                <a:spcPts val="1200"/>
              </a:spcBef>
              <a:spcAft>
                <a:spcPts val="0"/>
              </a:spcAft>
              <a:buClr>
                <a:schemeClr val="dk2"/>
              </a:buClr>
              <a:buSzPts val="2000"/>
              <a:buChar char="■"/>
            </a:pPr>
            <a:r>
              <a:rPr lang="en-CA"/>
              <a:t>He pleaded guilty on 9</a:t>
            </a:r>
            <a:r>
              <a:rPr baseline="30000" lang="en-CA"/>
              <a:t>th</a:t>
            </a:r>
            <a:r>
              <a:rPr lang="en-CA"/>
              <a:t> December 1999 in state and federal court after which he was granted bail</a:t>
            </a:r>
            <a:endParaRPr/>
          </a:p>
          <a:p>
            <a:pPr indent="-384048" lvl="0" marL="384048" rtl="0" algn="l">
              <a:lnSpc>
                <a:spcPct val="94000"/>
              </a:lnSpc>
              <a:spcBef>
                <a:spcPts val="1200"/>
              </a:spcBef>
              <a:spcAft>
                <a:spcPts val="0"/>
              </a:spcAft>
              <a:buClr>
                <a:schemeClr val="dk2"/>
              </a:buClr>
              <a:buSzPts val="2000"/>
              <a:buChar char="■"/>
            </a:pPr>
            <a:r>
              <a:rPr lang="en-CA"/>
              <a:t>He has assumed a phony person and started assisting the FBI in locating and  capturing other cybercriminals</a:t>
            </a:r>
            <a:endParaRPr/>
          </a:p>
          <a:p>
            <a:pPr indent="-384048" lvl="0" marL="384048" rtl="0" algn="l">
              <a:lnSpc>
                <a:spcPct val="94000"/>
              </a:lnSpc>
              <a:spcBef>
                <a:spcPts val="1200"/>
              </a:spcBef>
              <a:spcAft>
                <a:spcPts val="0"/>
              </a:spcAft>
              <a:buClr>
                <a:schemeClr val="dk2"/>
              </a:buClr>
              <a:buSzPts val="2000"/>
              <a:buChar char="■"/>
            </a:pPr>
            <a:r>
              <a:rPr lang="en-CA"/>
              <a:t>Cyber criminals like Simon Vallor, the inventor of Gokar, Redisi-B, Admirer, and Jan De Wit the Dutchman who created the Anna Kournikova virus </a:t>
            </a:r>
            <a:endParaRPr/>
          </a:p>
          <a:p>
            <a:pPr indent="-257048" lvl="0" marL="384048" rtl="0" algn="l">
              <a:lnSpc>
                <a:spcPct val="94000"/>
              </a:lnSpc>
              <a:spcBef>
                <a:spcPts val="1200"/>
              </a:spcBef>
              <a:spcAft>
                <a:spcPts val="0"/>
              </a:spcAft>
              <a:buClr>
                <a:schemeClr val="dk2"/>
              </a:buClr>
              <a:buSzPts val="2000"/>
              <a:buNone/>
            </a:pPr>
            <a:r>
              <a:t/>
            </a:r>
            <a:endParaRPr/>
          </a:p>
          <a:p>
            <a:pPr indent="-257048" lvl="0" marL="384048" rtl="0" algn="l">
              <a:lnSpc>
                <a:spcPct val="94000"/>
              </a:lnSpc>
              <a:spcBef>
                <a:spcPts val="1200"/>
              </a:spcBef>
              <a:spcAft>
                <a:spcPts val="0"/>
              </a:spcAft>
              <a:buClr>
                <a:schemeClr val="dk2"/>
              </a:buClr>
              <a:buSzPts val="20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82"/>
          <p:cNvSpPr txBox="1"/>
          <p:nvPr>
            <p:ph type="title"/>
          </p:nvPr>
        </p:nvSpPr>
        <p:spPr>
          <a:xfrm>
            <a:off x="970383" y="202899"/>
            <a:ext cx="9601200" cy="604761"/>
          </a:xfrm>
          <a:prstGeom prst="rect">
            <a:avLst/>
          </a:prstGeom>
          <a:noFill/>
          <a:ln>
            <a:noFill/>
          </a:ln>
        </p:spPr>
        <p:txBody>
          <a:bodyPr anchorCtr="0" anchor="t" bIns="45700" lIns="91425" spcFirstLastPara="1" rIns="91425" wrap="square" tIns="45700">
            <a:normAutofit fontScale="90000"/>
          </a:bodyPr>
          <a:lstStyle/>
          <a:p>
            <a:pPr indent="0" lvl="0" marL="0" rtl="0" algn="l">
              <a:lnSpc>
                <a:spcPct val="89000"/>
              </a:lnSpc>
              <a:spcBef>
                <a:spcPts val="0"/>
              </a:spcBef>
              <a:spcAft>
                <a:spcPts val="0"/>
              </a:spcAft>
              <a:buClr>
                <a:schemeClr val="dk2"/>
              </a:buClr>
              <a:buSzPct val="100000"/>
              <a:buFont typeface="Libre Franklin"/>
              <a:buNone/>
            </a:pPr>
            <a:r>
              <a:rPr b="1" lang="en-CA"/>
              <a:t>COURT PROCEEDING </a:t>
            </a:r>
            <a:br>
              <a:rPr b="1" lang="en-CA"/>
            </a:br>
            <a:br>
              <a:rPr b="1" lang="en-CA"/>
            </a:br>
            <a:endParaRPr b="1"/>
          </a:p>
        </p:txBody>
      </p:sp>
      <p:sp>
        <p:nvSpPr>
          <p:cNvPr id="627" name="Google Shape;627;p82"/>
          <p:cNvSpPr txBox="1"/>
          <p:nvPr>
            <p:ph idx="1" type="body"/>
          </p:nvPr>
        </p:nvSpPr>
        <p:spPr>
          <a:xfrm>
            <a:off x="970383" y="1426417"/>
            <a:ext cx="9601200" cy="5228771"/>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94000"/>
              </a:lnSpc>
              <a:spcBef>
                <a:spcPts val="0"/>
              </a:spcBef>
              <a:spcAft>
                <a:spcPts val="0"/>
              </a:spcAft>
              <a:buClr>
                <a:schemeClr val="dk2"/>
              </a:buClr>
              <a:buSzPct val="100000"/>
              <a:buNone/>
            </a:pPr>
            <a:r>
              <a:rPr b="1" lang="en-CA" sz="2200"/>
              <a:t>UNITED STATES OF AMERICA VS DAVID L. SMITH</a:t>
            </a:r>
            <a:endParaRPr/>
          </a:p>
          <a:p>
            <a:pPr indent="0" lvl="0" marL="0" rtl="0" algn="l">
              <a:lnSpc>
                <a:spcPct val="94000"/>
              </a:lnSpc>
              <a:spcBef>
                <a:spcPts val="1200"/>
              </a:spcBef>
              <a:spcAft>
                <a:spcPts val="0"/>
              </a:spcAft>
              <a:buClr>
                <a:schemeClr val="dk2"/>
              </a:buClr>
              <a:buSzPct val="100000"/>
              <a:buNone/>
            </a:pPr>
            <a:r>
              <a:t/>
            </a:r>
            <a:endParaRPr b="1"/>
          </a:p>
          <a:p>
            <a:pPr indent="-384048" lvl="0" marL="384048" rtl="0" algn="l">
              <a:lnSpc>
                <a:spcPct val="94000"/>
              </a:lnSpc>
              <a:spcBef>
                <a:spcPts val="1200"/>
              </a:spcBef>
              <a:spcAft>
                <a:spcPts val="0"/>
              </a:spcAft>
              <a:buClr>
                <a:schemeClr val="dk2"/>
              </a:buClr>
              <a:buSzPct val="100000"/>
              <a:buChar char="■"/>
            </a:pPr>
            <a:r>
              <a:rPr lang="en-CA"/>
              <a:t>EDWARD F  BORDEN  Defence lawyer</a:t>
            </a:r>
            <a:endParaRPr/>
          </a:p>
          <a:p>
            <a:pPr indent="-384048" lvl="0" marL="384048" rtl="0" algn="l">
              <a:lnSpc>
                <a:spcPct val="94000"/>
              </a:lnSpc>
              <a:spcBef>
                <a:spcPts val="1200"/>
              </a:spcBef>
              <a:spcAft>
                <a:spcPts val="0"/>
              </a:spcAft>
              <a:buClr>
                <a:schemeClr val="dk2"/>
              </a:buClr>
              <a:buSzPct val="100000"/>
              <a:buChar char="■"/>
            </a:pPr>
            <a:r>
              <a:rPr lang="en-CA"/>
              <a:t>DAVID L. SMITH Defendant</a:t>
            </a:r>
            <a:endParaRPr/>
          </a:p>
          <a:p>
            <a:pPr indent="-384048" lvl="0" marL="384048" rtl="0" algn="l">
              <a:lnSpc>
                <a:spcPct val="94000"/>
              </a:lnSpc>
              <a:spcBef>
                <a:spcPts val="1200"/>
              </a:spcBef>
              <a:spcAft>
                <a:spcPts val="0"/>
              </a:spcAft>
              <a:buClr>
                <a:schemeClr val="dk2"/>
              </a:buClr>
              <a:buSzPct val="100000"/>
              <a:buChar char="■"/>
            </a:pPr>
            <a:r>
              <a:rPr lang="en-CA"/>
              <a:t>Nature of Crime: fraud and related activity in connection to computers (Title 18: US code section 1030(a)(5)(A) &amp; 2</a:t>
            </a:r>
            <a:endParaRPr/>
          </a:p>
          <a:p>
            <a:pPr indent="-384048" lvl="0" marL="384048" rtl="0" algn="l">
              <a:lnSpc>
                <a:spcPct val="94000"/>
              </a:lnSpc>
              <a:spcBef>
                <a:spcPts val="1200"/>
              </a:spcBef>
              <a:spcAft>
                <a:spcPts val="0"/>
              </a:spcAft>
              <a:buClr>
                <a:schemeClr val="dk2"/>
              </a:buClr>
              <a:buSzPct val="100000"/>
              <a:buChar char="■"/>
            </a:pPr>
            <a:r>
              <a:rPr lang="en-CA"/>
              <a:t>Date crime was committed: 26</a:t>
            </a:r>
            <a:r>
              <a:rPr baseline="30000" lang="en-CA"/>
              <a:t>th</a:t>
            </a:r>
            <a:r>
              <a:rPr lang="en-CA"/>
              <a:t> March 1999</a:t>
            </a:r>
            <a:endParaRPr/>
          </a:p>
          <a:p>
            <a:pPr indent="-384048" lvl="0" marL="384048" rtl="0" algn="l">
              <a:lnSpc>
                <a:spcPct val="94000"/>
              </a:lnSpc>
              <a:spcBef>
                <a:spcPts val="1200"/>
              </a:spcBef>
              <a:spcAft>
                <a:spcPts val="0"/>
              </a:spcAft>
              <a:buClr>
                <a:schemeClr val="dk2"/>
              </a:buClr>
              <a:buSzPct val="100000"/>
              <a:buChar char="■"/>
            </a:pPr>
            <a:r>
              <a:rPr lang="en-CA"/>
              <a:t>On 9</a:t>
            </a:r>
            <a:r>
              <a:rPr baseline="30000" lang="en-CA"/>
              <a:t>th</a:t>
            </a:r>
            <a:r>
              <a:rPr lang="en-CA"/>
              <a:t> Dec 1999 defendant plead guilty to count(s) 1 of the information</a:t>
            </a:r>
            <a:endParaRPr/>
          </a:p>
          <a:p>
            <a:pPr indent="-384048" lvl="0" marL="384048" rtl="0" algn="l">
              <a:lnSpc>
                <a:spcPct val="94000"/>
              </a:lnSpc>
              <a:spcBef>
                <a:spcPts val="1200"/>
              </a:spcBef>
              <a:spcAft>
                <a:spcPts val="0"/>
              </a:spcAft>
              <a:buClr>
                <a:schemeClr val="dk2"/>
              </a:buClr>
              <a:buSzPct val="100000"/>
              <a:buChar char="■"/>
            </a:pPr>
            <a:r>
              <a:rPr lang="en-CA"/>
              <a:t>Sentenced 1</a:t>
            </a:r>
            <a:r>
              <a:rPr baseline="30000" lang="en-CA"/>
              <a:t>st</a:t>
            </a:r>
            <a:r>
              <a:rPr lang="en-CA"/>
              <a:t> May 2002 according to the sentencing reform Act of 1984</a:t>
            </a:r>
            <a:endParaRPr/>
          </a:p>
          <a:p>
            <a:pPr indent="-384048" lvl="0" marL="384048" rtl="0" algn="l">
              <a:lnSpc>
                <a:spcPct val="94000"/>
              </a:lnSpc>
              <a:spcBef>
                <a:spcPts val="1200"/>
              </a:spcBef>
              <a:spcAft>
                <a:spcPts val="0"/>
              </a:spcAft>
              <a:buClr>
                <a:schemeClr val="dk2"/>
              </a:buClr>
              <a:buSzPct val="100000"/>
              <a:buChar char="■"/>
            </a:pPr>
            <a:r>
              <a:rPr lang="en-CA"/>
              <a:t>It is further stipulated that up until all fines are paid in full</a:t>
            </a:r>
            <a:endParaRPr/>
          </a:p>
          <a:p>
            <a:pPr indent="-384048" lvl="0" marL="384048" rtl="0" algn="l">
              <a:lnSpc>
                <a:spcPct val="94000"/>
              </a:lnSpc>
              <a:spcBef>
                <a:spcPts val="1200"/>
              </a:spcBef>
              <a:spcAft>
                <a:spcPts val="0"/>
              </a:spcAft>
              <a:buClr>
                <a:schemeClr val="dk2"/>
              </a:buClr>
              <a:buSzPct val="100000"/>
              <a:buChar char="■"/>
            </a:pPr>
            <a:r>
              <a:rPr lang="en-CA"/>
              <a:t>The dependant must notify the United States Attorney for this district within 30 days of a change in name, place of residence, or postal address</a:t>
            </a:r>
            <a:endParaRPr/>
          </a:p>
          <a:p>
            <a:pPr indent="-384048" lvl="0" marL="384048" rtl="0" algn="l">
              <a:lnSpc>
                <a:spcPct val="94000"/>
              </a:lnSpc>
              <a:spcBef>
                <a:spcPts val="1200"/>
              </a:spcBef>
              <a:spcAft>
                <a:spcPts val="0"/>
              </a:spcAft>
              <a:buClr>
                <a:schemeClr val="dk2"/>
              </a:buClr>
              <a:buSzPct val="100000"/>
              <a:buChar char="■"/>
            </a:pPr>
            <a:r>
              <a:rPr lang="en-CA"/>
              <a:t>Any significant change in the defendant’s financial situation, if they are required to make restitution, must be reported</a:t>
            </a:r>
            <a:endParaRPr/>
          </a:p>
          <a:p>
            <a:pPr indent="-384048" lvl="0" marL="384048" rtl="0" algn="l">
              <a:lnSpc>
                <a:spcPct val="94000"/>
              </a:lnSpc>
              <a:spcBef>
                <a:spcPts val="1200"/>
              </a:spcBef>
              <a:spcAft>
                <a:spcPts val="0"/>
              </a:spcAft>
              <a:buClr>
                <a:schemeClr val="dk2"/>
              </a:buClr>
              <a:buSzPct val="100000"/>
              <a:buChar char="■"/>
            </a:pPr>
            <a:r>
              <a:rPr lang="en-CA"/>
              <a:t>This agreement was signed on May 3, 2002, by Joseph A. Greenaway Jr( Judge of United State) </a:t>
            </a:r>
            <a:endParaRPr/>
          </a:p>
          <a:p>
            <a:pPr indent="-276098" lvl="0" marL="384048" rtl="0" algn="l">
              <a:lnSpc>
                <a:spcPct val="94000"/>
              </a:lnSpc>
              <a:spcBef>
                <a:spcPts val="1200"/>
              </a:spcBef>
              <a:spcAft>
                <a:spcPts val="0"/>
              </a:spcAft>
              <a:buClr>
                <a:schemeClr val="dk2"/>
              </a:buClr>
              <a:buSzPct val="100000"/>
              <a:buNone/>
            </a:pPr>
            <a:r>
              <a:t/>
            </a:r>
            <a:endParaRPr/>
          </a:p>
          <a:p>
            <a:pPr indent="0" lvl="0" marL="0" rtl="0" algn="l">
              <a:lnSpc>
                <a:spcPct val="94000"/>
              </a:lnSpc>
              <a:spcBef>
                <a:spcPts val="1200"/>
              </a:spcBef>
              <a:spcAft>
                <a:spcPts val="0"/>
              </a:spcAft>
              <a:buClr>
                <a:schemeClr val="dk2"/>
              </a:buClr>
              <a:buSzPct val="100000"/>
              <a:buNone/>
            </a:pPr>
            <a:r>
              <a:t/>
            </a:r>
            <a:endParaRPr/>
          </a:p>
          <a:p>
            <a:pPr indent="0" lvl="0" marL="0" rtl="0" algn="l">
              <a:lnSpc>
                <a:spcPct val="94000"/>
              </a:lnSpc>
              <a:spcBef>
                <a:spcPts val="1200"/>
              </a:spcBef>
              <a:spcAft>
                <a:spcPts val="0"/>
              </a:spcAft>
              <a:buClr>
                <a:schemeClr val="dk2"/>
              </a:buClr>
              <a:buSzPct val="100000"/>
              <a:buNone/>
            </a:pPr>
            <a:r>
              <a:t/>
            </a:r>
            <a:endParaRPr b="1"/>
          </a:p>
        </p:txBody>
      </p:sp>
      <p:pic>
        <p:nvPicPr>
          <p:cNvPr descr="A picture containing ground, outdoor, hammer, tool&#10;&#10;Description automatically generated" id="628" name="Google Shape;628;p82"/>
          <p:cNvPicPr preferRelativeResize="0"/>
          <p:nvPr/>
        </p:nvPicPr>
        <p:blipFill rotWithShape="1">
          <a:blip r:embed="rId3">
            <a:alphaModFix/>
          </a:blip>
          <a:srcRect b="0" l="0" r="0" t="0"/>
          <a:stretch/>
        </p:blipFill>
        <p:spPr>
          <a:xfrm>
            <a:off x="7696200" y="276274"/>
            <a:ext cx="3819524" cy="254475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32" name="Shape 632"/>
        <p:cNvGrpSpPr/>
        <p:nvPr/>
      </p:nvGrpSpPr>
      <p:grpSpPr>
        <a:xfrm>
          <a:off x="0" y="0"/>
          <a:ext cx="0" cy="0"/>
          <a:chOff x="0" y="0"/>
          <a:chExt cx="0" cy="0"/>
        </a:xfrm>
      </p:grpSpPr>
      <p:sp>
        <p:nvSpPr>
          <p:cNvPr id="633" name="Google Shape;633;p83"/>
          <p:cNvSpPr txBox="1"/>
          <p:nvPr>
            <p:ph idx="1" type="body"/>
          </p:nvPr>
        </p:nvSpPr>
        <p:spPr>
          <a:xfrm>
            <a:off x="903708" y="623887"/>
            <a:ext cx="5810250" cy="5610225"/>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dk2"/>
              </a:buClr>
              <a:buSzPts val="2000"/>
              <a:buNone/>
            </a:pPr>
            <a:r>
              <a:rPr b="1" lang="en-CA"/>
              <a:t>IMPRISONMENT </a:t>
            </a:r>
            <a:endParaRPr/>
          </a:p>
          <a:p>
            <a:pPr indent="0" lvl="0" marL="0" rtl="0" algn="l">
              <a:lnSpc>
                <a:spcPct val="94000"/>
              </a:lnSpc>
              <a:spcBef>
                <a:spcPts val="1200"/>
              </a:spcBef>
              <a:spcAft>
                <a:spcPts val="0"/>
              </a:spcAft>
              <a:buClr>
                <a:schemeClr val="dk2"/>
              </a:buClr>
              <a:buSzPts val="2000"/>
              <a:buNone/>
            </a:pPr>
            <a:r>
              <a:t/>
            </a:r>
            <a:endParaRPr b="1"/>
          </a:p>
          <a:p>
            <a:pPr indent="0" lvl="0" marL="0" rtl="0" algn="l">
              <a:lnSpc>
                <a:spcPct val="94000"/>
              </a:lnSpc>
              <a:spcBef>
                <a:spcPts val="1200"/>
              </a:spcBef>
              <a:spcAft>
                <a:spcPts val="0"/>
              </a:spcAft>
              <a:buClr>
                <a:schemeClr val="dk2"/>
              </a:buClr>
              <a:buSzPts val="2000"/>
              <a:buNone/>
            </a:pPr>
            <a:r>
              <a:t/>
            </a:r>
            <a:endParaRPr b="1"/>
          </a:p>
          <a:p>
            <a:pPr indent="0" lvl="0" marL="0" rtl="0" algn="l">
              <a:lnSpc>
                <a:spcPct val="94000"/>
              </a:lnSpc>
              <a:spcBef>
                <a:spcPts val="1200"/>
              </a:spcBef>
              <a:spcAft>
                <a:spcPts val="0"/>
              </a:spcAft>
              <a:buClr>
                <a:schemeClr val="dk2"/>
              </a:buClr>
              <a:buSzPts val="2000"/>
              <a:buNone/>
            </a:pPr>
            <a:r>
              <a:t/>
            </a:r>
            <a:endParaRPr b="1"/>
          </a:p>
          <a:p>
            <a:pPr indent="-384048" lvl="0" marL="384048" rtl="0" algn="l">
              <a:lnSpc>
                <a:spcPct val="94000"/>
              </a:lnSpc>
              <a:spcBef>
                <a:spcPts val="1200"/>
              </a:spcBef>
              <a:spcAft>
                <a:spcPts val="0"/>
              </a:spcAft>
              <a:buClr>
                <a:schemeClr val="dk2"/>
              </a:buClr>
              <a:buSzPts val="2000"/>
              <a:buChar char="■"/>
            </a:pPr>
            <a:r>
              <a:rPr lang="en-CA"/>
              <a:t>The defendant serves a 20 months sentence in the Federal Bureau of Prisons</a:t>
            </a:r>
            <a:endParaRPr/>
          </a:p>
          <a:p>
            <a:pPr indent="-384048" lvl="0" marL="384048" rtl="0" algn="l">
              <a:lnSpc>
                <a:spcPct val="94000"/>
              </a:lnSpc>
              <a:spcBef>
                <a:spcPts val="1200"/>
              </a:spcBef>
              <a:spcAft>
                <a:spcPts val="0"/>
              </a:spcAft>
              <a:buClr>
                <a:schemeClr val="dk2"/>
              </a:buClr>
              <a:buSzPts val="2000"/>
              <a:buChar char="■"/>
            </a:pPr>
            <a:r>
              <a:rPr lang="en-CA"/>
              <a:t>The defendant must present themselves for sentence serving</a:t>
            </a:r>
            <a:endParaRPr/>
          </a:p>
          <a:p>
            <a:pPr indent="-257048" lvl="0" marL="384048" rtl="0" algn="l">
              <a:lnSpc>
                <a:spcPct val="94000"/>
              </a:lnSpc>
              <a:spcBef>
                <a:spcPts val="1200"/>
              </a:spcBef>
              <a:spcAft>
                <a:spcPts val="0"/>
              </a:spcAft>
              <a:buClr>
                <a:schemeClr val="dk2"/>
              </a:buClr>
              <a:buSzPts val="2000"/>
              <a:buNone/>
            </a:pPr>
            <a:r>
              <a:t/>
            </a:r>
            <a:endParaRPr/>
          </a:p>
          <a:p>
            <a:pPr indent="-257048" lvl="0" marL="384048"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t/>
            </a:r>
            <a:endParaRPr/>
          </a:p>
        </p:txBody>
      </p:sp>
      <p:pic>
        <p:nvPicPr>
          <p:cNvPr descr="A picture containing shoji, building, silhouette&#10;&#10;Description automatically generated" id="634" name="Google Shape;634;p83"/>
          <p:cNvPicPr preferRelativeResize="0"/>
          <p:nvPr/>
        </p:nvPicPr>
        <p:blipFill rotWithShape="1">
          <a:blip r:embed="rId3">
            <a:alphaModFix/>
          </a:blip>
          <a:srcRect b="0" l="0" r="0" t="0"/>
          <a:stretch/>
        </p:blipFill>
        <p:spPr>
          <a:xfrm>
            <a:off x="6908898" y="2638425"/>
            <a:ext cx="4639634" cy="33337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84"/>
          <p:cNvSpPr txBox="1"/>
          <p:nvPr>
            <p:ph idx="1" type="body"/>
          </p:nvPr>
        </p:nvSpPr>
        <p:spPr>
          <a:xfrm>
            <a:off x="940836" y="793100"/>
            <a:ext cx="10310327" cy="6167536"/>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4000"/>
              </a:lnSpc>
              <a:spcBef>
                <a:spcPts val="0"/>
              </a:spcBef>
              <a:spcAft>
                <a:spcPts val="0"/>
              </a:spcAft>
              <a:buClr>
                <a:schemeClr val="dk2"/>
              </a:buClr>
              <a:buSzPts val="2000"/>
              <a:buNone/>
            </a:pPr>
            <a:r>
              <a:rPr b="1" lang="en-CA"/>
              <a:t>SUPERVISED RELEASE </a:t>
            </a:r>
            <a:endParaRPr/>
          </a:p>
          <a:p>
            <a:pPr indent="-384048" lvl="0" marL="384048" rtl="0" algn="l">
              <a:lnSpc>
                <a:spcPct val="94000"/>
              </a:lnSpc>
              <a:spcBef>
                <a:spcPts val="1200"/>
              </a:spcBef>
              <a:spcAft>
                <a:spcPts val="0"/>
              </a:spcAft>
              <a:buClr>
                <a:schemeClr val="dk2"/>
              </a:buClr>
              <a:buSzPts val="2000"/>
              <a:buChar char="■"/>
            </a:pPr>
            <a:r>
              <a:rPr lang="en-CA"/>
              <a:t>The defendant will spend 3 years under supervision after being released from prison</a:t>
            </a:r>
            <a:endParaRPr/>
          </a:p>
          <a:p>
            <a:pPr indent="-384048" lvl="0" marL="384048" rtl="0" algn="l">
              <a:lnSpc>
                <a:spcPct val="94000"/>
              </a:lnSpc>
              <a:spcBef>
                <a:spcPts val="1200"/>
              </a:spcBef>
              <a:spcAft>
                <a:spcPts val="0"/>
              </a:spcAft>
              <a:buClr>
                <a:schemeClr val="dk2"/>
              </a:buClr>
              <a:buSzPts val="2000"/>
              <a:buChar char="■"/>
            </a:pPr>
            <a:r>
              <a:rPr lang="en-CA"/>
              <a:t>Standard requirement to be followed by the defendant under supervision </a:t>
            </a:r>
            <a:endParaRPr/>
          </a:p>
          <a:p>
            <a:pPr indent="-457200" lvl="1" marL="987552" rtl="0" algn="l">
              <a:lnSpc>
                <a:spcPct val="94000"/>
              </a:lnSpc>
              <a:spcBef>
                <a:spcPts val="700"/>
              </a:spcBef>
              <a:spcAft>
                <a:spcPts val="0"/>
              </a:spcAft>
              <a:buClr>
                <a:schemeClr val="dk2"/>
              </a:buClr>
              <a:buSzPts val="2000"/>
              <a:buFont typeface="Libre Franklin"/>
              <a:buAutoNum type="arabicPeriod"/>
            </a:pPr>
            <a:r>
              <a:rPr lang="en-CA"/>
              <a:t>The defendant must submit to one drug test within 15 days and at least 2 more tests as determined by the probation supervisor </a:t>
            </a:r>
            <a:endParaRPr/>
          </a:p>
          <a:p>
            <a:pPr indent="-457200" lvl="1" marL="987552" rtl="0" algn="l">
              <a:lnSpc>
                <a:spcPct val="94000"/>
              </a:lnSpc>
              <a:spcBef>
                <a:spcPts val="700"/>
              </a:spcBef>
              <a:spcAft>
                <a:spcPts val="0"/>
              </a:spcAft>
              <a:buClr>
                <a:schemeClr val="dk2"/>
              </a:buClr>
              <a:buSzPts val="2000"/>
              <a:buFont typeface="Libre Franklin"/>
              <a:buAutoNum type="arabicPeriod"/>
            </a:pPr>
            <a:r>
              <a:rPr lang="en-CA"/>
              <a:t>Within 72 hours of being released, the prisoner must appear in person at the probation office </a:t>
            </a:r>
            <a:endParaRPr/>
          </a:p>
          <a:p>
            <a:pPr indent="-457200" lvl="1" marL="987552" rtl="0" algn="l">
              <a:lnSpc>
                <a:spcPct val="94000"/>
              </a:lnSpc>
              <a:spcBef>
                <a:spcPts val="700"/>
              </a:spcBef>
              <a:spcAft>
                <a:spcPts val="0"/>
              </a:spcAft>
              <a:buClr>
                <a:schemeClr val="dk2"/>
              </a:buClr>
              <a:buSzPts val="2000"/>
              <a:buFont typeface="Libre Franklin"/>
              <a:buAutoNum type="arabicPeriod"/>
            </a:pPr>
            <a:r>
              <a:rPr lang="en-CA"/>
              <a:t>It is a requirement that the defendant pay any fines or restitution obligations that are still owed after the term of supervised release has started </a:t>
            </a:r>
            <a:endParaRPr/>
          </a:p>
          <a:p>
            <a:pPr indent="-457200" lvl="1" marL="987552" rtl="0" algn="l">
              <a:lnSpc>
                <a:spcPct val="94000"/>
              </a:lnSpc>
              <a:spcBef>
                <a:spcPts val="700"/>
              </a:spcBef>
              <a:spcAft>
                <a:spcPts val="0"/>
              </a:spcAft>
              <a:buClr>
                <a:schemeClr val="dk2"/>
              </a:buClr>
              <a:buSzPts val="2000"/>
              <a:buFont typeface="Libre Franklin"/>
              <a:buAutoNum type="arabicPeriod"/>
            </a:pPr>
            <a:r>
              <a:rPr lang="en-CA"/>
              <a:t>From the time probation is granted, the offender must complete 100 hours of community service over a period of 36 months or less. The court will recommend that the community service be carried out in the field of technology</a:t>
            </a:r>
            <a:endParaRPr/>
          </a:p>
          <a:p>
            <a:pPr indent="-457200" lvl="1" marL="987552" rtl="0" algn="l">
              <a:lnSpc>
                <a:spcPct val="94000"/>
              </a:lnSpc>
              <a:spcBef>
                <a:spcPts val="700"/>
              </a:spcBef>
              <a:spcAft>
                <a:spcPts val="0"/>
              </a:spcAft>
              <a:buClr>
                <a:schemeClr val="dk2"/>
              </a:buClr>
              <a:buSzPts val="2000"/>
              <a:buFont typeface="Libre Franklin"/>
              <a:buAutoNum type="arabicPeriod"/>
            </a:pPr>
            <a:r>
              <a:rPr lang="en-CA"/>
              <a:t>The defendant is not permitted to use the internet, computer networks, or bulletin boards unless specifically permitted by the court</a:t>
            </a:r>
            <a:endParaRPr/>
          </a:p>
          <a:p>
            <a:pPr indent="-457200" lvl="1" marL="987552" rtl="0" algn="l">
              <a:lnSpc>
                <a:spcPct val="94000"/>
              </a:lnSpc>
              <a:spcBef>
                <a:spcPts val="700"/>
              </a:spcBef>
              <a:spcAft>
                <a:spcPts val="0"/>
              </a:spcAft>
              <a:buClr>
                <a:schemeClr val="dk2"/>
              </a:buClr>
              <a:buSzPts val="2000"/>
              <a:buFont typeface="Libre Franklin"/>
              <a:buAutoNum type="arabicPeriod"/>
            </a:pPr>
            <a:r>
              <a:rPr lang="en-CA"/>
              <a:t>Upon the request by the US probation office, the defendant shall submit complete disclosure of his financial data, including annual income tax returns</a:t>
            </a:r>
            <a:endParaRPr/>
          </a:p>
          <a:p>
            <a:pPr indent="-457200" lvl="1" marL="987552" rtl="0" algn="l">
              <a:lnSpc>
                <a:spcPct val="94000"/>
              </a:lnSpc>
              <a:spcBef>
                <a:spcPts val="700"/>
              </a:spcBef>
              <a:spcAft>
                <a:spcPts val="0"/>
              </a:spcAft>
              <a:buClr>
                <a:schemeClr val="dk2"/>
              </a:buClr>
              <a:buSzPts val="2000"/>
              <a:buFont typeface="Libre Franklin"/>
              <a:buAutoNum type="arabicPeriod"/>
            </a:pPr>
            <a:r>
              <a:rPr lang="en-CA"/>
              <a:t>If the US probation office so requests, the defendant must take part in a mental health program for evaluation and/or treatment</a:t>
            </a:r>
            <a:endParaRPr/>
          </a:p>
          <a:p>
            <a:pPr indent="-257048" lvl="0" marL="384048" rtl="0" algn="l">
              <a:lnSpc>
                <a:spcPct val="94000"/>
              </a:lnSpc>
              <a:spcBef>
                <a:spcPts val="1200"/>
              </a:spcBef>
              <a:spcAft>
                <a:spcPts val="0"/>
              </a:spcAft>
              <a:buClr>
                <a:schemeClr val="dk2"/>
              </a:buClr>
              <a:buSzPts val="2000"/>
              <a:buNone/>
            </a:pPr>
            <a:r>
              <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85"/>
          <p:cNvSpPr txBox="1"/>
          <p:nvPr>
            <p:ph type="title"/>
          </p:nvPr>
        </p:nvSpPr>
        <p:spPr>
          <a:xfrm>
            <a:off x="1295400" y="376162"/>
            <a:ext cx="9601200" cy="49158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89000"/>
              </a:lnSpc>
              <a:spcBef>
                <a:spcPts val="0"/>
              </a:spcBef>
              <a:spcAft>
                <a:spcPts val="0"/>
              </a:spcAft>
              <a:buClr>
                <a:schemeClr val="dk2"/>
              </a:buClr>
              <a:buSzPct val="100000"/>
              <a:buFont typeface="Libre Franklin"/>
              <a:buNone/>
            </a:pPr>
            <a:br>
              <a:rPr b="1" lang="en-CA" sz="2000"/>
            </a:br>
            <a:r>
              <a:rPr b="1" lang="en-CA" sz="2000"/>
              <a:t>STANDARD-CONDITION OF SUPERVISION</a:t>
            </a:r>
            <a:br>
              <a:rPr b="1" lang="en-CA" sz="2000"/>
            </a:br>
            <a:br>
              <a:rPr b="1" lang="en-CA" sz="2000"/>
            </a:br>
            <a:br>
              <a:rPr b="1" lang="en-CA" sz="2000"/>
            </a:br>
            <a:br>
              <a:rPr b="1" lang="en-CA" sz="2000"/>
            </a:br>
            <a:endParaRPr b="1"/>
          </a:p>
        </p:txBody>
      </p:sp>
      <p:sp>
        <p:nvSpPr>
          <p:cNvPr id="645" name="Google Shape;645;p85"/>
          <p:cNvSpPr txBox="1"/>
          <p:nvPr>
            <p:ph idx="1" type="body"/>
          </p:nvPr>
        </p:nvSpPr>
        <p:spPr>
          <a:xfrm>
            <a:off x="1371600" y="898676"/>
            <a:ext cx="9601200" cy="506064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4000"/>
              </a:lnSpc>
              <a:spcBef>
                <a:spcPts val="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rPr lang="en-CA"/>
              <a:t>During the period of supervision:</a:t>
            </a:r>
            <a:endParaRPr/>
          </a:p>
          <a:p>
            <a:pPr indent="-457200" lvl="0" marL="457200" rtl="0" algn="l">
              <a:lnSpc>
                <a:spcPct val="94000"/>
              </a:lnSpc>
              <a:spcBef>
                <a:spcPts val="1200"/>
              </a:spcBef>
              <a:spcAft>
                <a:spcPts val="0"/>
              </a:spcAft>
              <a:buClr>
                <a:schemeClr val="dk2"/>
              </a:buClr>
              <a:buSzPts val="2000"/>
              <a:buFont typeface="Libre Franklin"/>
              <a:buAutoNum type="arabicPeriod"/>
            </a:pPr>
            <a:r>
              <a:rPr lang="en-CA"/>
              <a:t>The offender shall not commit any more crimes at the federal, state, or municipal levels.</a:t>
            </a:r>
            <a:endParaRPr/>
          </a:p>
          <a:p>
            <a:pPr indent="-457200" lvl="0" marL="457200" rtl="0" algn="l">
              <a:lnSpc>
                <a:spcPct val="94000"/>
              </a:lnSpc>
              <a:spcBef>
                <a:spcPts val="1200"/>
              </a:spcBef>
              <a:spcAft>
                <a:spcPts val="0"/>
              </a:spcAft>
              <a:buClr>
                <a:schemeClr val="dk2"/>
              </a:buClr>
              <a:buSzPts val="2000"/>
              <a:buFont typeface="Libre Franklin"/>
              <a:buAutoNum type="arabicPeriod"/>
            </a:pPr>
            <a:r>
              <a:rPr lang="en-CA"/>
              <a:t>Forbidden for the defendant to illegally possess any controlled substances </a:t>
            </a:r>
            <a:endParaRPr/>
          </a:p>
          <a:p>
            <a:pPr indent="-457200" lvl="0" marL="457200" rtl="0" algn="l">
              <a:lnSpc>
                <a:spcPct val="94000"/>
              </a:lnSpc>
              <a:spcBef>
                <a:spcPts val="1200"/>
              </a:spcBef>
              <a:spcAft>
                <a:spcPts val="0"/>
              </a:spcAft>
              <a:buClr>
                <a:schemeClr val="dk2"/>
              </a:buClr>
              <a:buSzPts val="2000"/>
              <a:buFont typeface="Libre Franklin"/>
              <a:buAutoNum type="arabicPeriod"/>
            </a:pPr>
            <a:r>
              <a:rPr lang="en-CA"/>
              <a:t>The defendant must avoid going to locations where illegally obtained  controlled substances are sold, used, distributed, or administered </a:t>
            </a:r>
            <a:endParaRPr/>
          </a:p>
          <a:p>
            <a:pPr indent="-457200" lvl="0" marL="457200" rtl="0" algn="l">
              <a:lnSpc>
                <a:spcPct val="94000"/>
              </a:lnSpc>
              <a:spcBef>
                <a:spcPts val="1200"/>
              </a:spcBef>
              <a:spcAft>
                <a:spcPts val="0"/>
              </a:spcAft>
              <a:buClr>
                <a:schemeClr val="dk2"/>
              </a:buClr>
              <a:buSzPts val="2000"/>
              <a:buFont typeface="Libre Franklin"/>
              <a:buAutoNum type="arabicPeriod"/>
            </a:pPr>
            <a:r>
              <a:rPr lang="en-CA"/>
              <a:t>The offender must routinely perform a legal job</a:t>
            </a:r>
            <a:endParaRPr/>
          </a:p>
          <a:p>
            <a:pPr indent="-457200" lvl="0" marL="457200" rtl="0" algn="l">
              <a:lnSpc>
                <a:spcPct val="94000"/>
              </a:lnSpc>
              <a:spcBef>
                <a:spcPts val="1200"/>
              </a:spcBef>
              <a:spcAft>
                <a:spcPts val="0"/>
              </a:spcAft>
              <a:buClr>
                <a:schemeClr val="dk2"/>
              </a:buClr>
              <a:buSzPts val="2000"/>
              <a:buFont typeface="Libre Franklin"/>
              <a:buAutoNum type="arabicPeriod"/>
            </a:pPr>
            <a:r>
              <a:rPr lang="en-CA"/>
              <a:t>The offender must abstain form excessive use of alcohol and must not buy, acquire, consume or distribute any narcotics or other related substances</a:t>
            </a:r>
            <a:endParaRPr/>
          </a:p>
          <a:p>
            <a:pPr indent="-457200" lvl="0" marL="457200" rtl="0" algn="l">
              <a:lnSpc>
                <a:spcPct val="94000"/>
              </a:lnSpc>
              <a:spcBef>
                <a:spcPts val="1200"/>
              </a:spcBef>
              <a:spcAft>
                <a:spcPts val="0"/>
              </a:spcAft>
              <a:buClr>
                <a:schemeClr val="dk2"/>
              </a:buClr>
              <a:buSzPts val="2000"/>
              <a:buFont typeface="Libre Franklin"/>
              <a:buAutoNum type="arabicPeriod"/>
            </a:pPr>
            <a:r>
              <a:rPr lang="en-CA"/>
              <a:t>The offender is not allowed to associate with any individual involved in criminal activity or those who have been convicted of a felony </a:t>
            </a:r>
            <a:endParaRPr/>
          </a:p>
          <a:p>
            <a:pPr indent="-457200" lvl="0" marL="457200" rtl="0" algn="l">
              <a:lnSpc>
                <a:spcPct val="94000"/>
              </a:lnSpc>
              <a:spcBef>
                <a:spcPts val="1200"/>
              </a:spcBef>
              <a:spcAft>
                <a:spcPts val="0"/>
              </a:spcAft>
              <a:buClr>
                <a:schemeClr val="dk2"/>
              </a:buClr>
              <a:buSzPts val="2000"/>
              <a:buFont typeface="Libre Franklin"/>
              <a:buAutoNum type="arabicPeriod"/>
            </a:pPr>
            <a:r>
              <a:rPr lang="en-CA"/>
              <a:t>Within the first 5 days of each month, the defendant must make a true and comprehensive written report to the probation officer</a:t>
            </a:r>
            <a:endParaRPr/>
          </a:p>
          <a:p>
            <a:pPr indent="-330200" lvl="0" marL="457200" rtl="0" algn="l">
              <a:lnSpc>
                <a:spcPct val="94000"/>
              </a:lnSpc>
              <a:spcBef>
                <a:spcPts val="1200"/>
              </a:spcBef>
              <a:spcAft>
                <a:spcPts val="0"/>
              </a:spcAft>
              <a:buClr>
                <a:schemeClr val="dk2"/>
              </a:buClr>
              <a:buSzPts val="2000"/>
              <a:buFont typeface="Libre Franklin"/>
              <a:buNone/>
            </a:pPr>
            <a:r>
              <a:t/>
            </a:r>
            <a:endParaRPr/>
          </a:p>
          <a:p>
            <a:pPr indent="-330200" lvl="0" marL="457200" rtl="0" algn="l">
              <a:lnSpc>
                <a:spcPct val="94000"/>
              </a:lnSpc>
              <a:spcBef>
                <a:spcPts val="1200"/>
              </a:spcBef>
              <a:spcAft>
                <a:spcPts val="0"/>
              </a:spcAft>
              <a:buClr>
                <a:schemeClr val="dk2"/>
              </a:buClr>
              <a:buSzPts val="2000"/>
              <a:buFont typeface="Libre Franklin"/>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86"/>
          <p:cNvSpPr txBox="1"/>
          <p:nvPr>
            <p:ph type="title"/>
          </p:nvPr>
        </p:nvSpPr>
        <p:spPr>
          <a:xfrm>
            <a:off x="1371600" y="685801"/>
            <a:ext cx="9601200" cy="471196"/>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2000"/>
              <a:buFont typeface="Libre Franklin"/>
              <a:buNone/>
            </a:pPr>
            <a:r>
              <a:rPr b="1" lang="en-CA" sz="2000"/>
              <a:t>FINE</a:t>
            </a:r>
            <a:endParaRPr/>
          </a:p>
        </p:txBody>
      </p:sp>
      <p:sp>
        <p:nvSpPr>
          <p:cNvPr id="651" name="Google Shape;651;p86"/>
          <p:cNvSpPr txBox="1"/>
          <p:nvPr>
            <p:ph idx="1" type="body"/>
          </p:nvPr>
        </p:nvSpPr>
        <p:spPr>
          <a:xfrm>
            <a:off x="1371600" y="1201662"/>
            <a:ext cx="9601200" cy="4454676"/>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lang="en-CA"/>
              <a:t>The offender must pay a $5000 fine</a:t>
            </a:r>
            <a:endParaRPr/>
          </a:p>
          <a:p>
            <a:pPr indent="-384048" lvl="0" marL="384048" rtl="0" algn="l">
              <a:lnSpc>
                <a:spcPct val="94000"/>
              </a:lnSpc>
              <a:spcBef>
                <a:spcPts val="1200"/>
              </a:spcBef>
              <a:spcAft>
                <a:spcPts val="0"/>
              </a:spcAft>
              <a:buClr>
                <a:schemeClr val="dk2"/>
              </a:buClr>
              <a:buSzPts val="2000"/>
              <a:buChar char="■"/>
            </a:pPr>
            <a:r>
              <a:rPr lang="en-CA"/>
              <a:t>If the payment is not paid, the defendant could get any possible punishment that was initially given by the court</a:t>
            </a:r>
            <a:endParaRPr/>
          </a:p>
          <a:p>
            <a:pPr indent="-384048" lvl="0" marL="384048" rtl="0" algn="l">
              <a:lnSpc>
                <a:spcPct val="94000"/>
              </a:lnSpc>
              <a:spcBef>
                <a:spcPts val="1200"/>
              </a:spcBef>
              <a:spcAft>
                <a:spcPts val="0"/>
              </a:spcAft>
              <a:buClr>
                <a:schemeClr val="dk2"/>
              </a:buClr>
              <a:buSzPts val="2000"/>
              <a:buChar char="■"/>
            </a:pPr>
            <a:r>
              <a:rPr lang="en-CA"/>
              <a:t>Title 18: US Code Section 3614 is cited as “ Resentencing upon failure to pay a fine or restitution” </a:t>
            </a:r>
            <a:endParaRPr/>
          </a:p>
          <a:p>
            <a:pPr indent="-257048" lvl="0" marL="384048" rtl="0" algn="l">
              <a:lnSpc>
                <a:spcPct val="94000"/>
              </a:lnSpc>
              <a:spcBef>
                <a:spcPts val="1200"/>
              </a:spcBef>
              <a:spcAft>
                <a:spcPts val="0"/>
              </a:spcAft>
              <a:buClr>
                <a:schemeClr val="dk2"/>
              </a:buClr>
              <a:buSzPts val="20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87"/>
          <p:cNvSpPr txBox="1"/>
          <p:nvPr>
            <p:ph type="ctrTitle"/>
          </p:nvPr>
        </p:nvSpPr>
        <p:spPr>
          <a:xfrm>
            <a:off x="3291749" y="2575090"/>
            <a:ext cx="8282100" cy="29547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CA"/>
              <a:t>Case Study - 3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2"/>
          <p:cNvSpPr txBox="1"/>
          <p:nvPr>
            <p:ph type="title"/>
          </p:nvPr>
        </p:nvSpPr>
        <p:spPr>
          <a:xfrm>
            <a:off x="415600" y="546667"/>
            <a:ext cx="11360700" cy="810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CA"/>
              <a:t>Brief</a:t>
            </a:r>
            <a:endParaRPr/>
          </a:p>
        </p:txBody>
      </p:sp>
      <p:grpSp>
        <p:nvGrpSpPr>
          <p:cNvPr id="379" name="Google Shape;379;p52"/>
          <p:cNvGrpSpPr/>
          <p:nvPr/>
        </p:nvGrpSpPr>
        <p:grpSpPr>
          <a:xfrm>
            <a:off x="575900" y="1739833"/>
            <a:ext cx="3505233" cy="4555200"/>
            <a:chOff x="431925" y="1304875"/>
            <a:chExt cx="2628925" cy="3416400"/>
          </a:xfrm>
        </p:grpSpPr>
        <p:sp>
          <p:nvSpPr>
            <p:cNvPr id="380" name="Google Shape;380;p52"/>
            <p:cNvSpPr txBox="1"/>
            <p:nvPr/>
          </p:nvSpPr>
          <p:spPr>
            <a:xfrm>
              <a:off x="431925" y="1304875"/>
              <a:ext cx="2628900" cy="4641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1" name="Google Shape;381;p52"/>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82" name="Google Shape;382;p52"/>
          <p:cNvSpPr txBox="1"/>
          <p:nvPr>
            <p:ph idx="4294967295" type="body"/>
          </p:nvPr>
        </p:nvSpPr>
        <p:spPr>
          <a:xfrm>
            <a:off x="675233" y="1739833"/>
            <a:ext cx="3326000" cy="615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CA">
                <a:solidFill>
                  <a:schemeClr val="lt1"/>
                </a:solidFill>
              </a:rPr>
              <a:t>Company</a:t>
            </a:r>
            <a:endParaRPr>
              <a:solidFill>
                <a:schemeClr val="lt1"/>
              </a:solidFill>
            </a:endParaRPr>
          </a:p>
        </p:txBody>
      </p:sp>
      <p:sp>
        <p:nvSpPr>
          <p:cNvPr id="383" name="Google Shape;383;p52"/>
          <p:cNvSpPr txBox="1"/>
          <p:nvPr>
            <p:ph idx="4294967295" type="body"/>
          </p:nvPr>
        </p:nvSpPr>
        <p:spPr>
          <a:xfrm>
            <a:off x="677867" y="2467067"/>
            <a:ext cx="3304800" cy="3726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CA" sz="1500">
                <a:solidFill>
                  <a:srgbClr val="000000"/>
                </a:solidFill>
              </a:rPr>
              <a:t>largest theft of customer data from a U.S. financial institution in history (“ the “U.S. Financial Sector hacks”) which ranged from approximately 2012 to mid-2015.</a:t>
            </a:r>
            <a:endParaRPr sz="1500">
              <a:solidFill>
                <a:srgbClr val="000000"/>
              </a:solidFill>
            </a:endParaRPr>
          </a:p>
          <a:p>
            <a:pPr indent="0" lvl="0" marL="0" rtl="0" algn="l">
              <a:spcBef>
                <a:spcPts val="0"/>
              </a:spcBef>
              <a:spcAft>
                <a:spcPts val="0"/>
              </a:spcAft>
              <a:buNone/>
            </a:pPr>
            <a:r>
              <a:t/>
            </a:r>
            <a:endParaRPr sz="1500">
              <a:solidFill>
                <a:srgbClr val="000000"/>
              </a:solidFill>
            </a:endParaRPr>
          </a:p>
          <a:p>
            <a:pPr indent="0" lvl="0" marL="0" rtl="0" algn="l">
              <a:spcBef>
                <a:spcPts val="0"/>
              </a:spcBef>
              <a:spcAft>
                <a:spcPts val="0"/>
              </a:spcAft>
              <a:buNone/>
            </a:pPr>
            <a:r>
              <a:rPr lang="en-CA" sz="1500">
                <a:solidFill>
                  <a:srgbClr val="000000"/>
                </a:solidFill>
              </a:rPr>
              <a:t>Beginning in June 2014, and ending in August 2014, hackers executed the hack of JP Morgan, during which they stole customer records of over 83 million customers of the organization. It is still considered to be one of the biggest data breaches of all time.</a:t>
            </a:r>
            <a:endParaRPr sz="1500">
              <a:solidFill>
                <a:srgbClr val="000000"/>
              </a:solidFill>
            </a:endParaRPr>
          </a:p>
          <a:p>
            <a:pPr indent="0" lvl="0" marL="0" rtl="0" algn="l">
              <a:spcBef>
                <a:spcPts val="0"/>
              </a:spcBef>
              <a:spcAft>
                <a:spcPts val="0"/>
              </a:spcAft>
              <a:buNone/>
            </a:pPr>
            <a:r>
              <a:t/>
            </a:r>
            <a:endParaRPr sz="1700">
              <a:solidFill>
                <a:srgbClr val="000000"/>
              </a:solidFill>
            </a:endParaRPr>
          </a:p>
          <a:p>
            <a:pPr indent="0" lvl="0" marL="0" rtl="0" algn="l">
              <a:spcBef>
                <a:spcPts val="0"/>
              </a:spcBef>
              <a:spcAft>
                <a:spcPts val="0"/>
              </a:spcAft>
              <a:buNone/>
            </a:pPr>
            <a:r>
              <a:t/>
            </a:r>
            <a:endParaRPr sz="1700">
              <a:solidFill>
                <a:srgbClr val="000000"/>
              </a:solidFill>
            </a:endParaRPr>
          </a:p>
        </p:txBody>
      </p:sp>
      <p:grpSp>
        <p:nvGrpSpPr>
          <p:cNvPr id="384" name="Google Shape;384;p52"/>
          <p:cNvGrpSpPr/>
          <p:nvPr/>
        </p:nvGrpSpPr>
        <p:grpSpPr>
          <a:xfrm>
            <a:off x="4427267" y="1739833"/>
            <a:ext cx="3510000" cy="4555200"/>
            <a:chOff x="3320450" y="1304875"/>
            <a:chExt cx="2632500" cy="3416400"/>
          </a:xfrm>
        </p:grpSpPr>
        <p:sp>
          <p:nvSpPr>
            <p:cNvPr id="385" name="Google Shape;385;p52"/>
            <p:cNvSpPr txBox="1"/>
            <p:nvPr/>
          </p:nvSpPr>
          <p:spPr>
            <a:xfrm>
              <a:off x="3324050" y="1304875"/>
              <a:ext cx="2628900" cy="4641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6" name="Google Shape;386;p52"/>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87" name="Google Shape;387;p52"/>
          <p:cNvSpPr txBox="1"/>
          <p:nvPr>
            <p:ph idx="4294967295" type="body"/>
          </p:nvPr>
        </p:nvSpPr>
        <p:spPr>
          <a:xfrm>
            <a:off x="4519267" y="1739833"/>
            <a:ext cx="3326000" cy="615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CA">
                <a:solidFill>
                  <a:schemeClr val="lt1"/>
                </a:solidFill>
              </a:rPr>
              <a:t>Context</a:t>
            </a:r>
            <a:endParaRPr>
              <a:solidFill>
                <a:schemeClr val="lt1"/>
              </a:solidFill>
            </a:endParaRPr>
          </a:p>
        </p:txBody>
      </p:sp>
      <p:sp>
        <p:nvSpPr>
          <p:cNvPr id="388" name="Google Shape;388;p52"/>
          <p:cNvSpPr txBox="1"/>
          <p:nvPr>
            <p:ph idx="4294967295" type="body"/>
          </p:nvPr>
        </p:nvSpPr>
        <p:spPr>
          <a:xfrm>
            <a:off x="4529033" y="2467067"/>
            <a:ext cx="3304800" cy="37264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CA" sz="1900">
                <a:solidFill>
                  <a:srgbClr val="202124"/>
                </a:solidFill>
                <a:highlight>
                  <a:srgbClr val="FFFFFF"/>
                </a:highlight>
              </a:rPr>
              <a:t>A data breach is an incident where information is stolen or taken from a system without the knowledge or authorization of the system's owner.</a:t>
            </a:r>
            <a:endParaRPr/>
          </a:p>
        </p:txBody>
      </p:sp>
      <p:grpSp>
        <p:nvGrpSpPr>
          <p:cNvPr id="389" name="Google Shape;389;p52"/>
          <p:cNvGrpSpPr/>
          <p:nvPr/>
        </p:nvGrpSpPr>
        <p:grpSpPr>
          <a:xfrm>
            <a:off x="8283400" y="1739833"/>
            <a:ext cx="3510000" cy="4555200"/>
            <a:chOff x="6212550" y="1304875"/>
            <a:chExt cx="2632500" cy="3416400"/>
          </a:xfrm>
        </p:grpSpPr>
        <p:sp>
          <p:nvSpPr>
            <p:cNvPr id="390" name="Google Shape;390;p52"/>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1" name="Google Shape;391;p52"/>
            <p:cNvSpPr txBox="1"/>
            <p:nvPr/>
          </p:nvSpPr>
          <p:spPr>
            <a:xfrm>
              <a:off x="6212550" y="1304875"/>
              <a:ext cx="2632500" cy="4641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92" name="Google Shape;392;p52"/>
          <p:cNvSpPr txBox="1"/>
          <p:nvPr>
            <p:ph idx="4294967295" type="body"/>
          </p:nvPr>
        </p:nvSpPr>
        <p:spPr>
          <a:xfrm>
            <a:off x="8363300" y="1739833"/>
            <a:ext cx="3326000" cy="615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CA">
                <a:solidFill>
                  <a:schemeClr val="lt1"/>
                </a:solidFill>
              </a:rPr>
              <a:t>Attack</a:t>
            </a:r>
            <a:endParaRPr>
              <a:solidFill>
                <a:schemeClr val="lt1"/>
              </a:solidFill>
            </a:endParaRPr>
          </a:p>
        </p:txBody>
      </p:sp>
      <p:sp>
        <p:nvSpPr>
          <p:cNvPr id="393" name="Google Shape;393;p52"/>
          <p:cNvSpPr txBox="1"/>
          <p:nvPr>
            <p:ph idx="4294967295" type="body"/>
          </p:nvPr>
        </p:nvSpPr>
        <p:spPr>
          <a:xfrm>
            <a:off x="8381867" y="2467067"/>
            <a:ext cx="3304800" cy="37264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CA" sz="1400">
                <a:solidFill>
                  <a:srgbClr val="202122"/>
                </a:solidFill>
                <a:highlight>
                  <a:srgbClr val="FFFFFF"/>
                </a:highlight>
                <a:latin typeface="Arial"/>
                <a:ea typeface="Arial"/>
                <a:cs typeface="Arial"/>
                <a:sym typeface="Arial"/>
              </a:rPr>
              <a:t>The 2014 JPMorgan Chase data breach was a cyberattack against American bank JPMorgan Chase that is believed to have compromised data associated with over 83 million accounts—76 million households (approximately two out of three households in the country) and 7 million small businesses. The data breach is considered one of the most serious intrusions into an American corporation's information system and one of the largest data breaches in history.</a:t>
            </a:r>
            <a:endParaRPr sz="21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60" name="Shape 660"/>
        <p:cNvGrpSpPr/>
        <p:nvPr/>
      </p:nvGrpSpPr>
      <p:grpSpPr>
        <a:xfrm>
          <a:off x="0" y="0"/>
          <a:ext cx="0" cy="0"/>
          <a:chOff x="0" y="0"/>
          <a:chExt cx="0" cy="0"/>
        </a:xfrm>
      </p:grpSpPr>
      <p:sp>
        <p:nvSpPr>
          <p:cNvPr id="661" name="Google Shape;661;p88"/>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662" name="Google Shape;662;p88"/>
          <p:cNvSpPr txBox="1"/>
          <p:nvPr>
            <p:ph type="ctrTitle"/>
          </p:nvPr>
        </p:nvSpPr>
        <p:spPr>
          <a:xfrm>
            <a:off x="2806995" y="549275"/>
            <a:ext cx="6730409" cy="1024344"/>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lt1"/>
              </a:buClr>
              <a:buSzPts val="4000"/>
              <a:buFont typeface="Avenir"/>
              <a:buNone/>
            </a:pPr>
            <a:r>
              <a:rPr lang="en-CA" sz="4000"/>
              <a:t>TARGET ATTACK 2013</a:t>
            </a:r>
            <a:endParaRPr/>
          </a:p>
        </p:txBody>
      </p:sp>
      <p:pic>
        <p:nvPicPr>
          <p:cNvPr descr="Digital graphs and numbers in 3D" id="663" name="Google Shape;663;p88"/>
          <p:cNvPicPr preferRelativeResize="0"/>
          <p:nvPr/>
        </p:nvPicPr>
        <p:blipFill rotWithShape="1">
          <a:blip r:embed="rId3">
            <a:alphaModFix/>
          </a:blip>
          <a:srcRect b="18748" l="0" r="0" t="22582"/>
          <a:stretch/>
        </p:blipFill>
        <p:spPr>
          <a:xfrm>
            <a:off x="20" y="2083435"/>
            <a:ext cx="12191980" cy="4774564"/>
          </a:xfrm>
          <a:custGeom>
            <a:rect b="b" l="l" r="r" t="t"/>
            <a:pathLst>
              <a:path extrusionOk="0" h="4774564" w="12192000">
                <a:moveTo>
                  <a:pt x="0" y="0"/>
                </a:moveTo>
                <a:lnTo>
                  <a:pt x="12192000" y="0"/>
                </a:lnTo>
                <a:lnTo>
                  <a:pt x="12192000" y="4774564"/>
                </a:lnTo>
                <a:lnTo>
                  <a:pt x="0" y="4774564"/>
                </a:lnTo>
                <a:close/>
              </a:path>
            </a:pathLst>
          </a:custGeom>
          <a:noFill/>
          <a:ln>
            <a:noFill/>
          </a:ln>
        </p:spPr>
      </p:pic>
      <p:sp>
        <p:nvSpPr>
          <p:cNvPr id="664" name="Google Shape;664;p88"/>
          <p:cNvSpPr/>
          <p:nvPr/>
        </p:nvSpPr>
        <p:spPr>
          <a:xfrm>
            <a:off x="0" y="5773729"/>
            <a:ext cx="12192000" cy="1084271"/>
          </a:xfrm>
          <a:prstGeom prst="rect">
            <a:avLst/>
          </a:prstGeom>
          <a:gradFill>
            <a:gsLst>
              <a:gs pos="0">
                <a:srgbClr val="1B2C30">
                  <a:alpha val="0"/>
                </a:srgbClr>
              </a:gs>
              <a:gs pos="40000">
                <a:srgbClr val="1B2C30">
                  <a:alpha val="0"/>
                </a:srgbClr>
              </a:gs>
              <a:gs pos="100000">
                <a:srgbClr val="1B2C30">
                  <a:alpha val="6000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68" name="Shape 668"/>
        <p:cNvGrpSpPr/>
        <p:nvPr/>
      </p:nvGrpSpPr>
      <p:grpSpPr>
        <a:xfrm>
          <a:off x="0" y="0"/>
          <a:ext cx="0" cy="0"/>
          <a:chOff x="0" y="0"/>
          <a:chExt cx="0" cy="0"/>
        </a:xfrm>
      </p:grpSpPr>
      <p:sp>
        <p:nvSpPr>
          <p:cNvPr id="669" name="Google Shape;669;p89"/>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670" name="Google Shape;670;p89"/>
          <p:cNvSpPr txBox="1"/>
          <p:nvPr>
            <p:ph type="title"/>
          </p:nvPr>
        </p:nvSpPr>
        <p:spPr>
          <a:xfrm>
            <a:off x="3359149" y="1520825"/>
            <a:ext cx="8281987" cy="1333057"/>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4800"/>
              <a:buFont typeface="Avenir"/>
              <a:buNone/>
            </a:pPr>
            <a:r>
              <a:rPr lang="en-CA"/>
              <a:t>INTRODUCTION</a:t>
            </a:r>
            <a:endParaRPr/>
          </a:p>
        </p:txBody>
      </p:sp>
      <p:sp>
        <p:nvSpPr>
          <p:cNvPr id="671" name="Google Shape;671;p89"/>
          <p:cNvSpPr/>
          <p:nvPr/>
        </p:nvSpPr>
        <p:spPr>
          <a:xfrm>
            <a:off x="1915959" y="2187353"/>
            <a:ext cx="360000" cy="360000"/>
          </a:xfrm>
          <a:prstGeom prst="ellipse">
            <a:avLst/>
          </a:prstGeom>
          <a:gradFill>
            <a:gsLst>
              <a:gs pos="0">
                <a:schemeClr val="dk2"/>
              </a:gs>
              <a:gs pos="60000">
                <a:schemeClr val="dk2"/>
              </a:gs>
              <a:gs pos="100000">
                <a:srgbClr val="71A6B2"/>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672" name="Google Shape;672;p89"/>
          <p:cNvSpPr/>
          <p:nvPr/>
        </p:nvSpPr>
        <p:spPr>
          <a:xfrm rot="-8100000">
            <a:off x="373008" y="4919835"/>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673" name="Google Shape;673;p89"/>
          <p:cNvSpPr/>
          <p:nvPr/>
        </p:nvSpPr>
        <p:spPr>
          <a:xfrm rot="-8100000">
            <a:off x="476583" y="4760475"/>
            <a:ext cx="1853969" cy="1042921"/>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426D74">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674" name="Google Shape;674;p89"/>
          <p:cNvSpPr/>
          <p:nvPr/>
        </p:nvSpPr>
        <p:spPr>
          <a:xfrm rot="-2700000">
            <a:off x="1085139" y="4330312"/>
            <a:ext cx="107098" cy="466589"/>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675" name="Google Shape;675;p89"/>
          <p:cNvSpPr/>
          <p:nvPr/>
        </p:nvSpPr>
        <p:spPr>
          <a:xfrm rot="-2700000">
            <a:off x="2066166" y="5311337"/>
            <a:ext cx="107098" cy="466589"/>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676" name="Google Shape;676;p89"/>
          <p:cNvSpPr txBox="1"/>
          <p:nvPr>
            <p:ph idx="1" type="body"/>
          </p:nvPr>
        </p:nvSpPr>
        <p:spPr>
          <a:xfrm>
            <a:off x="3377566" y="3052367"/>
            <a:ext cx="7326948" cy="3040458"/>
          </a:xfrm>
          <a:prstGeom prst="rect">
            <a:avLst/>
          </a:prstGeom>
          <a:noFill/>
          <a:ln>
            <a:noFill/>
          </a:ln>
        </p:spPr>
        <p:txBody>
          <a:bodyPr anchorCtr="0" anchor="t" bIns="0" lIns="0" spcFirstLastPara="1" rIns="0" wrap="square" tIns="0">
            <a:normAutofit/>
          </a:bodyPr>
          <a:lstStyle/>
          <a:p>
            <a:pPr indent="-228600" lvl="0" marL="228600" rtl="0" algn="l">
              <a:lnSpc>
                <a:spcPct val="100000"/>
              </a:lnSpc>
              <a:spcBef>
                <a:spcPts val="0"/>
              </a:spcBef>
              <a:spcAft>
                <a:spcPts val="0"/>
              </a:spcAft>
              <a:buClr>
                <a:schemeClr val="lt1"/>
              </a:buClr>
              <a:buSzPts val="1500"/>
              <a:buChar char="•"/>
            </a:pPr>
            <a:r>
              <a:rPr lang="en-CA" sz="1500"/>
              <a:t>Between November 27 and December 18, 2013, Target Corporation, a US retail company had its network infiltrated. The attackers were able to gain access to 40 million debit and credit card numbers as well as 70 million records of personal information after which they transferred all the data to servers in Eastern Europe and proceeded to erase it from target’s network. </a:t>
            </a:r>
            <a:endParaRPr/>
          </a:p>
          <a:p>
            <a:pPr indent="-228600" lvl="0" marL="228600" rtl="0" algn="l">
              <a:lnSpc>
                <a:spcPct val="100000"/>
              </a:lnSpc>
              <a:spcBef>
                <a:spcPts val="1800"/>
              </a:spcBef>
              <a:spcAft>
                <a:spcPts val="0"/>
              </a:spcAft>
              <a:buClr>
                <a:schemeClr val="lt1"/>
              </a:buClr>
              <a:buSzPts val="1500"/>
              <a:buChar char="•"/>
            </a:pPr>
            <a:r>
              <a:rPr lang="en-CA" sz="1500"/>
              <a:t>This incident became the second-largest credit and debit card compromise after the TJX breach in 2007. The reissuing of cards alone after this event cost credit card unions more than $200 million by February 2014, a cost which rose significantly due to other bank reimbursement demands, regulatory fines, and direct customer service costs. </a:t>
            </a:r>
            <a:endParaRPr/>
          </a:p>
          <a:p>
            <a:pPr indent="-133350" lvl="0" marL="228600" rtl="0" algn="l">
              <a:lnSpc>
                <a:spcPct val="100000"/>
              </a:lnSpc>
              <a:spcBef>
                <a:spcPts val="1800"/>
              </a:spcBef>
              <a:spcAft>
                <a:spcPts val="0"/>
              </a:spcAft>
              <a:buClr>
                <a:schemeClr val="lt1"/>
              </a:buClr>
              <a:buSzPts val="1500"/>
              <a:buNone/>
            </a:pPr>
            <a:r>
              <a:t/>
            </a:r>
            <a:endParaRPr sz="15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90"/>
          <p:cNvSpPr txBox="1"/>
          <p:nvPr>
            <p:ph type="title"/>
          </p:nvPr>
        </p:nvSpPr>
        <p:spPr>
          <a:xfrm>
            <a:off x="550862" y="549275"/>
            <a:ext cx="11091600" cy="13320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4800"/>
              <a:buFont typeface="Avenir"/>
              <a:buNone/>
            </a:pPr>
            <a:r>
              <a:rPr lang="en-CA"/>
              <a:t>DETECTION/TIMELINE OF THE ATTACK</a:t>
            </a:r>
            <a:endParaRPr/>
          </a:p>
        </p:txBody>
      </p:sp>
      <p:pic>
        <p:nvPicPr>
          <p:cNvPr id="682" name="Google Shape;682;p90"/>
          <p:cNvPicPr preferRelativeResize="0"/>
          <p:nvPr>
            <p:ph idx="1" type="body"/>
          </p:nvPr>
        </p:nvPicPr>
        <p:blipFill rotWithShape="1">
          <a:blip r:embed="rId3">
            <a:alphaModFix/>
          </a:blip>
          <a:srcRect b="0" l="0" r="0" t="0"/>
          <a:stretch/>
        </p:blipFill>
        <p:spPr>
          <a:xfrm>
            <a:off x="2677774" y="2112963"/>
            <a:ext cx="6836453" cy="397986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91"/>
          <p:cNvSpPr txBox="1"/>
          <p:nvPr>
            <p:ph type="title"/>
          </p:nvPr>
        </p:nvSpPr>
        <p:spPr>
          <a:xfrm>
            <a:off x="550863" y="549275"/>
            <a:ext cx="11090274" cy="13320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4800"/>
              <a:buFont typeface="Avenir"/>
              <a:buNone/>
            </a:pPr>
            <a:r>
              <a:rPr lang="en-CA"/>
              <a:t>STAGES OF THE ATTACK </a:t>
            </a:r>
            <a:endParaRPr/>
          </a:p>
        </p:txBody>
      </p:sp>
      <p:sp>
        <p:nvSpPr>
          <p:cNvPr id="689" name="Google Shape;689;p91"/>
          <p:cNvSpPr txBox="1"/>
          <p:nvPr>
            <p:ph idx="1" type="body"/>
          </p:nvPr>
        </p:nvSpPr>
        <p:spPr>
          <a:xfrm>
            <a:off x="550862" y="2097175"/>
            <a:ext cx="5435600" cy="3995650"/>
          </a:xfrm>
          <a:prstGeom prst="rect">
            <a:avLst/>
          </a:prstGeom>
          <a:noFill/>
          <a:ln>
            <a:noFill/>
          </a:ln>
        </p:spPr>
        <p:txBody>
          <a:bodyPr anchorCtr="0" anchor="t" bIns="0" lIns="0" spcFirstLastPara="1" rIns="0" wrap="square" tIns="0">
            <a:normAutofit/>
          </a:bodyPr>
          <a:lstStyle/>
          <a:p>
            <a:pPr indent="-228600" lvl="0" marL="228600" rtl="0" algn="l">
              <a:lnSpc>
                <a:spcPct val="110000"/>
              </a:lnSpc>
              <a:spcBef>
                <a:spcPts val="0"/>
              </a:spcBef>
              <a:spcAft>
                <a:spcPts val="0"/>
              </a:spcAft>
              <a:buClr>
                <a:schemeClr val="lt1"/>
              </a:buClr>
              <a:buSzPts val="2400"/>
              <a:buChar char="•"/>
            </a:pPr>
            <a:r>
              <a:rPr lang="en-CA"/>
              <a:t>Initial Infection</a:t>
            </a:r>
            <a:endParaRPr/>
          </a:p>
          <a:p>
            <a:pPr indent="-228600" lvl="0" marL="228600" rtl="0" algn="l">
              <a:lnSpc>
                <a:spcPct val="110000"/>
              </a:lnSpc>
              <a:spcBef>
                <a:spcPts val="1800"/>
              </a:spcBef>
              <a:spcAft>
                <a:spcPts val="0"/>
              </a:spcAft>
              <a:buClr>
                <a:schemeClr val="lt1"/>
              </a:buClr>
              <a:buSzPts val="2400"/>
              <a:buChar char="•"/>
            </a:pPr>
            <a:r>
              <a:rPr lang="en-CA"/>
              <a:t>POS infection </a:t>
            </a:r>
            <a:endParaRPr/>
          </a:p>
          <a:p>
            <a:pPr indent="-228600" lvl="0" marL="228600" rtl="0" algn="l">
              <a:lnSpc>
                <a:spcPct val="110000"/>
              </a:lnSpc>
              <a:spcBef>
                <a:spcPts val="1800"/>
              </a:spcBef>
              <a:spcAft>
                <a:spcPts val="0"/>
              </a:spcAft>
              <a:buClr>
                <a:schemeClr val="lt1"/>
              </a:buClr>
              <a:buSzPts val="2400"/>
              <a:buChar char="•"/>
            </a:pPr>
            <a:r>
              <a:rPr lang="en-CA"/>
              <a:t>Data Collection </a:t>
            </a:r>
            <a:endParaRPr/>
          </a:p>
          <a:p>
            <a:pPr indent="-228600" lvl="0" marL="228600" rtl="0" algn="l">
              <a:lnSpc>
                <a:spcPct val="110000"/>
              </a:lnSpc>
              <a:spcBef>
                <a:spcPts val="1800"/>
              </a:spcBef>
              <a:spcAft>
                <a:spcPts val="0"/>
              </a:spcAft>
              <a:buClr>
                <a:schemeClr val="lt1"/>
              </a:buClr>
              <a:buSzPts val="2400"/>
              <a:buChar char="•"/>
            </a:pPr>
            <a:r>
              <a:rPr lang="en-CA"/>
              <a:t>Data Exfiltration </a:t>
            </a:r>
            <a:endParaRPr/>
          </a:p>
          <a:p>
            <a:pPr indent="-228600" lvl="0" marL="228600" rtl="0" algn="l">
              <a:lnSpc>
                <a:spcPct val="110000"/>
              </a:lnSpc>
              <a:spcBef>
                <a:spcPts val="1800"/>
              </a:spcBef>
              <a:spcAft>
                <a:spcPts val="0"/>
              </a:spcAft>
              <a:buClr>
                <a:schemeClr val="lt1"/>
              </a:buClr>
              <a:buSzPts val="2400"/>
              <a:buChar char="•"/>
            </a:pPr>
            <a:r>
              <a:rPr lang="en-CA"/>
              <a:t>Monetization</a:t>
            </a:r>
            <a:endParaRPr/>
          </a:p>
          <a:p>
            <a:pPr indent="-76200" lvl="0" marL="228600" rtl="0" algn="l">
              <a:lnSpc>
                <a:spcPct val="110000"/>
              </a:lnSpc>
              <a:spcBef>
                <a:spcPts val="1800"/>
              </a:spcBef>
              <a:spcAft>
                <a:spcPts val="0"/>
              </a:spcAft>
              <a:buClr>
                <a:schemeClr val="lt1"/>
              </a:buClr>
              <a:buSzPts val="2400"/>
              <a:buNone/>
            </a:pPr>
            <a:r>
              <a:t/>
            </a:r>
            <a:endParaRPr/>
          </a:p>
          <a:p>
            <a:pPr indent="-76200" lvl="0" marL="228600" rtl="0" algn="l">
              <a:lnSpc>
                <a:spcPct val="110000"/>
              </a:lnSpc>
              <a:spcBef>
                <a:spcPts val="1800"/>
              </a:spcBef>
              <a:spcAft>
                <a:spcPts val="0"/>
              </a:spcAft>
              <a:buClr>
                <a:schemeClr val="lt1"/>
              </a:buClr>
              <a:buSzPts val="2400"/>
              <a:buNone/>
            </a:pPr>
            <a:r>
              <a:t/>
            </a:r>
            <a:endParaRPr/>
          </a:p>
          <a:p>
            <a:pPr indent="-76200" lvl="0" marL="228600" rtl="0" algn="l">
              <a:lnSpc>
                <a:spcPct val="110000"/>
              </a:lnSpc>
              <a:spcBef>
                <a:spcPts val="1800"/>
              </a:spcBef>
              <a:spcAft>
                <a:spcPts val="0"/>
              </a:spcAft>
              <a:buClr>
                <a:schemeClr val="lt1"/>
              </a:buClr>
              <a:buSzPts val="2400"/>
              <a:buNone/>
            </a:pPr>
            <a:r>
              <a:t/>
            </a:r>
            <a:endParaRPr/>
          </a:p>
        </p:txBody>
      </p:sp>
      <p:pic>
        <p:nvPicPr>
          <p:cNvPr id="690" name="Google Shape;690;p91"/>
          <p:cNvPicPr preferRelativeResize="0"/>
          <p:nvPr>
            <p:ph idx="2" type="body"/>
          </p:nvPr>
        </p:nvPicPr>
        <p:blipFill rotWithShape="1">
          <a:blip r:embed="rId3">
            <a:alphaModFix/>
          </a:blip>
          <a:srcRect b="0" l="0" r="0" t="0"/>
          <a:stretch/>
        </p:blipFill>
        <p:spPr>
          <a:xfrm>
            <a:off x="6205538" y="2152082"/>
            <a:ext cx="5435600" cy="388574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92"/>
          <p:cNvSpPr txBox="1"/>
          <p:nvPr>
            <p:ph type="title"/>
          </p:nvPr>
        </p:nvSpPr>
        <p:spPr>
          <a:xfrm>
            <a:off x="550862" y="549275"/>
            <a:ext cx="11091600" cy="13320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4800"/>
              <a:buFont typeface="Avenir"/>
              <a:buNone/>
            </a:pPr>
            <a:r>
              <a:rPr lang="en-CA"/>
              <a:t>THE MALWARE – BLACKPOS</a:t>
            </a:r>
            <a:endParaRPr/>
          </a:p>
        </p:txBody>
      </p:sp>
      <p:pic>
        <p:nvPicPr>
          <p:cNvPr id="696" name="Google Shape;696;p92"/>
          <p:cNvPicPr preferRelativeResize="0"/>
          <p:nvPr>
            <p:ph idx="1" type="body"/>
          </p:nvPr>
        </p:nvPicPr>
        <p:blipFill rotWithShape="1">
          <a:blip r:embed="rId3">
            <a:alphaModFix/>
          </a:blip>
          <a:srcRect b="0" l="0" r="0" t="0"/>
          <a:stretch/>
        </p:blipFill>
        <p:spPr>
          <a:xfrm>
            <a:off x="3878781" y="2112963"/>
            <a:ext cx="4434438" cy="3979862"/>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00" name="Shape 700"/>
        <p:cNvGrpSpPr/>
        <p:nvPr/>
      </p:nvGrpSpPr>
      <p:grpSpPr>
        <a:xfrm>
          <a:off x="0" y="0"/>
          <a:ext cx="0" cy="0"/>
          <a:chOff x="0" y="0"/>
          <a:chExt cx="0" cy="0"/>
        </a:xfrm>
      </p:grpSpPr>
      <p:sp>
        <p:nvSpPr>
          <p:cNvPr id="701" name="Google Shape;701;p93"/>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702" name="Google Shape;702;p93"/>
          <p:cNvSpPr txBox="1"/>
          <p:nvPr>
            <p:ph type="title"/>
          </p:nvPr>
        </p:nvSpPr>
        <p:spPr>
          <a:xfrm>
            <a:off x="550863" y="549275"/>
            <a:ext cx="3565525" cy="5543549"/>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lt1"/>
              </a:buClr>
              <a:buSzPts val="4800"/>
              <a:buFont typeface="Avenir"/>
              <a:buNone/>
            </a:pPr>
            <a:r>
              <a:rPr lang="en-CA"/>
              <a:t>THE MALWARE- BLACKPOS</a:t>
            </a:r>
            <a:endParaRPr/>
          </a:p>
        </p:txBody>
      </p:sp>
      <p:sp>
        <p:nvSpPr>
          <p:cNvPr id="703" name="Google Shape;703;p93"/>
          <p:cNvSpPr/>
          <p:nvPr/>
        </p:nvSpPr>
        <p:spPr>
          <a:xfrm>
            <a:off x="4550899" y="0"/>
            <a:ext cx="7641102" cy="6858000"/>
          </a:xfrm>
          <a:prstGeom prst="rect">
            <a:avLst/>
          </a:prstGeom>
          <a:solidFill>
            <a:srgbClr val="E1EFE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704" name="Google Shape;704;p93"/>
          <p:cNvGrpSpPr/>
          <p:nvPr/>
        </p:nvGrpSpPr>
        <p:grpSpPr>
          <a:xfrm>
            <a:off x="5267325" y="552087"/>
            <a:ext cx="6373813" cy="5753824"/>
            <a:chOff x="0" y="2812"/>
            <a:chExt cx="6373813" cy="5753824"/>
          </a:xfrm>
        </p:grpSpPr>
        <p:cxnSp>
          <p:nvCxnSpPr>
            <p:cNvPr id="705" name="Google Shape;705;p93"/>
            <p:cNvCxnSpPr/>
            <p:nvPr/>
          </p:nvCxnSpPr>
          <p:spPr>
            <a:xfrm>
              <a:off x="0" y="2812"/>
              <a:ext cx="6373813" cy="0"/>
            </a:xfrm>
            <a:prstGeom prst="straightConnector1">
              <a:avLst/>
            </a:prstGeom>
            <a:solidFill>
              <a:schemeClr val="dk2"/>
            </a:solidFill>
            <a:ln cap="flat" cmpd="sng" w="12700">
              <a:solidFill>
                <a:schemeClr val="dk2"/>
              </a:solidFill>
              <a:prstDash val="solid"/>
              <a:miter lim="800000"/>
              <a:headEnd len="sm" w="sm" type="none"/>
              <a:tailEnd len="sm" w="sm" type="none"/>
            </a:ln>
          </p:spPr>
        </p:cxnSp>
        <p:sp>
          <p:nvSpPr>
            <p:cNvPr id="706" name="Google Shape;706;p93"/>
            <p:cNvSpPr/>
            <p:nvPr/>
          </p:nvSpPr>
          <p:spPr>
            <a:xfrm>
              <a:off x="0" y="2812"/>
              <a:ext cx="6373813" cy="95897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3"/>
            <p:cNvSpPr txBox="1"/>
            <p:nvPr/>
          </p:nvSpPr>
          <p:spPr>
            <a:xfrm>
              <a:off x="0" y="2812"/>
              <a:ext cx="6373813" cy="958970"/>
            </a:xfrm>
            <a:prstGeom prst="rect">
              <a:avLst/>
            </a:prstGeom>
            <a:noFill/>
            <a:ln>
              <a:noFill/>
            </a:ln>
          </p:spPr>
          <p:txBody>
            <a:bodyPr anchorCtr="0" anchor="t" bIns="137150" lIns="137150" spcFirstLastPara="1" rIns="137150" wrap="square" tIns="137150">
              <a:noAutofit/>
            </a:bodyPr>
            <a:lstStyle/>
            <a:p>
              <a:pPr indent="0" lvl="0" marL="0" marR="0" rtl="0" algn="l">
                <a:lnSpc>
                  <a:spcPct val="90000"/>
                </a:lnSpc>
                <a:spcBef>
                  <a:spcPts val="0"/>
                </a:spcBef>
                <a:spcAft>
                  <a:spcPts val="0"/>
                </a:spcAft>
                <a:buClr>
                  <a:schemeClr val="lt1"/>
                </a:buClr>
                <a:buSzPts val="3600"/>
                <a:buFont typeface="Avenir"/>
                <a:buNone/>
              </a:pPr>
              <a:r>
                <a:rPr b="0" i="0" lang="en-CA" sz="3600" u="none" cap="none" strike="noStrike">
                  <a:solidFill>
                    <a:schemeClr val="lt1"/>
                  </a:solidFill>
                  <a:latin typeface="Avenir"/>
                  <a:ea typeface="Avenir"/>
                  <a:cs typeface="Avenir"/>
                  <a:sym typeface="Avenir"/>
                </a:rPr>
                <a:t>Multi-Phase Data exfiltration</a:t>
              </a:r>
              <a:endParaRPr/>
            </a:p>
          </p:txBody>
        </p:sp>
        <p:cxnSp>
          <p:nvCxnSpPr>
            <p:cNvPr id="708" name="Google Shape;708;p93"/>
            <p:cNvCxnSpPr/>
            <p:nvPr/>
          </p:nvCxnSpPr>
          <p:spPr>
            <a:xfrm>
              <a:off x="0" y="961783"/>
              <a:ext cx="6373813" cy="0"/>
            </a:xfrm>
            <a:prstGeom prst="straightConnector1">
              <a:avLst/>
            </a:prstGeom>
            <a:solidFill>
              <a:schemeClr val="dk2"/>
            </a:solidFill>
            <a:ln cap="flat" cmpd="sng" w="12700">
              <a:solidFill>
                <a:schemeClr val="dk2"/>
              </a:solidFill>
              <a:prstDash val="solid"/>
              <a:miter lim="800000"/>
              <a:headEnd len="sm" w="sm" type="none"/>
              <a:tailEnd len="sm" w="sm" type="none"/>
            </a:ln>
          </p:spPr>
        </p:cxnSp>
        <p:sp>
          <p:nvSpPr>
            <p:cNvPr id="709" name="Google Shape;709;p93"/>
            <p:cNvSpPr/>
            <p:nvPr/>
          </p:nvSpPr>
          <p:spPr>
            <a:xfrm>
              <a:off x="0" y="961783"/>
              <a:ext cx="6373813" cy="95897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93"/>
            <p:cNvSpPr txBox="1"/>
            <p:nvPr/>
          </p:nvSpPr>
          <p:spPr>
            <a:xfrm>
              <a:off x="0" y="961783"/>
              <a:ext cx="6373813" cy="958970"/>
            </a:xfrm>
            <a:prstGeom prst="rect">
              <a:avLst/>
            </a:prstGeom>
            <a:noFill/>
            <a:ln>
              <a:noFill/>
            </a:ln>
          </p:spPr>
          <p:txBody>
            <a:bodyPr anchorCtr="0" anchor="t" bIns="137150" lIns="137150" spcFirstLastPara="1" rIns="137150" wrap="square" tIns="137150">
              <a:noAutofit/>
            </a:bodyPr>
            <a:lstStyle/>
            <a:p>
              <a:pPr indent="0" lvl="0" marL="0" marR="0" rtl="0" algn="l">
                <a:lnSpc>
                  <a:spcPct val="90000"/>
                </a:lnSpc>
                <a:spcBef>
                  <a:spcPts val="0"/>
                </a:spcBef>
                <a:spcAft>
                  <a:spcPts val="0"/>
                </a:spcAft>
                <a:buClr>
                  <a:schemeClr val="lt1"/>
                </a:buClr>
                <a:buSzPts val="3600"/>
                <a:buFont typeface="Avenir"/>
                <a:buNone/>
              </a:pPr>
              <a:r>
                <a:rPr b="0" i="0" lang="en-CA" sz="3600" u="none" cap="none" strike="noStrike">
                  <a:solidFill>
                    <a:schemeClr val="lt1"/>
                  </a:solidFill>
                  <a:latin typeface="Avenir"/>
                  <a:ea typeface="Avenir"/>
                  <a:cs typeface="Avenir"/>
                  <a:sym typeface="Avenir"/>
                </a:rPr>
                <a:t>String Obfuscation</a:t>
              </a:r>
              <a:endParaRPr/>
            </a:p>
          </p:txBody>
        </p:sp>
        <p:cxnSp>
          <p:nvCxnSpPr>
            <p:cNvPr id="711" name="Google Shape;711;p93"/>
            <p:cNvCxnSpPr/>
            <p:nvPr/>
          </p:nvCxnSpPr>
          <p:spPr>
            <a:xfrm>
              <a:off x="0" y="1920754"/>
              <a:ext cx="6373813" cy="0"/>
            </a:xfrm>
            <a:prstGeom prst="straightConnector1">
              <a:avLst/>
            </a:prstGeom>
            <a:solidFill>
              <a:schemeClr val="dk2"/>
            </a:solidFill>
            <a:ln cap="flat" cmpd="sng" w="12700">
              <a:solidFill>
                <a:schemeClr val="dk2"/>
              </a:solidFill>
              <a:prstDash val="solid"/>
              <a:miter lim="800000"/>
              <a:headEnd len="sm" w="sm" type="none"/>
              <a:tailEnd len="sm" w="sm" type="none"/>
            </a:ln>
          </p:spPr>
        </p:cxnSp>
        <p:sp>
          <p:nvSpPr>
            <p:cNvPr id="712" name="Google Shape;712;p93"/>
            <p:cNvSpPr/>
            <p:nvPr/>
          </p:nvSpPr>
          <p:spPr>
            <a:xfrm>
              <a:off x="0" y="1920754"/>
              <a:ext cx="6373813" cy="95897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93"/>
            <p:cNvSpPr txBox="1"/>
            <p:nvPr/>
          </p:nvSpPr>
          <p:spPr>
            <a:xfrm>
              <a:off x="0" y="1920754"/>
              <a:ext cx="6373813" cy="958970"/>
            </a:xfrm>
            <a:prstGeom prst="rect">
              <a:avLst/>
            </a:prstGeom>
            <a:noFill/>
            <a:ln>
              <a:noFill/>
            </a:ln>
          </p:spPr>
          <p:txBody>
            <a:bodyPr anchorCtr="0" anchor="t" bIns="137150" lIns="137150" spcFirstLastPara="1" rIns="137150" wrap="square" tIns="137150">
              <a:noAutofit/>
            </a:bodyPr>
            <a:lstStyle/>
            <a:p>
              <a:pPr indent="0" lvl="0" marL="0" marR="0" rtl="0" algn="l">
                <a:lnSpc>
                  <a:spcPct val="90000"/>
                </a:lnSpc>
                <a:spcBef>
                  <a:spcPts val="0"/>
                </a:spcBef>
                <a:spcAft>
                  <a:spcPts val="0"/>
                </a:spcAft>
                <a:buClr>
                  <a:schemeClr val="lt1"/>
                </a:buClr>
                <a:buSzPts val="3600"/>
                <a:buFont typeface="Avenir"/>
                <a:buNone/>
              </a:pPr>
              <a:r>
                <a:rPr b="0" i="0" lang="en-CA" sz="3600" u="none" cap="none" strike="noStrike">
                  <a:solidFill>
                    <a:schemeClr val="lt1"/>
                  </a:solidFill>
                  <a:latin typeface="Avenir"/>
                  <a:ea typeface="Avenir"/>
                  <a:cs typeface="Avenir"/>
                  <a:sym typeface="Avenir"/>
                </a:rPr>
                <a:t>Self-destructive code</a:t>
              </a:r>
              <a:endParaRPr/>
            </a:p>
          </p:txBody>
        </p:sp>
        <p:cxnSp>
          <p:nvCxnSpPr>
            <p:cNvPr id="714" name="Google Shape;714;p93"/>
            <p:cNvCxnSpPr/>
            <p:nvPr/>
          </p:nvCxnSpPr>
          <p:spPr>
            <a:xfrm>
              <a:off x="0" y="2879725"/>
              <a:ext cx="6373813" cy="0"/>
            </a:xfrm>
            <a:prstGeom prst="straightConnector1">
              <a:avLst/>
            </a:prstGeom>
            <a:solidFill>
              <a:schemeClr val="dk2"/>
            </a:solidFill>
            <a:ln cap="flat" cmpd="sng" w="12700">
              <a:solidFill>
                <a:schemeClr val="dk2"/>
              </a:solidFill>
              <a:prstDash val="solid"/>
              <a:miter lim="800000"/>
              <a:headEnd len="sm" w="sm" type="none"/>
              <a:tailEnd len="sm" w="sm" type="none"/>
            </a:ln>
          </p:spPr>
        </p:cxnSp>
        <p:sp>
          <p:nvSpPr>
            <p:cNvPr id="715" name="Google Shape;715;p93"/>
            <p:cNvSpPr/>
            <p:nvPr/>
          </p:nvSpPr>
          <p:spPr>
            <a:xfrm>
              <a:off x="0" y="2879725"/>
              <a:ext cx="6373813" cy="95897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93"/>
            <p:cNvSpPr txBox="1"/>
            <p:nvPr/>
          </p:nvSpPr>
          <p:spPr>
            <a:xfrm>
              <a:off x="0" y="2879725"/>
              <a:ext cx="6373813" cy="958970"/>
            </a:xfrm>
            <a:prstGeom prst="rect">
              <a:avLst/>
            </a:prstGeom>
            <a:noFill/>
            <a:ln>
              <a:noFill/>
            </a:ln>
          </p:spPr>
          <p:txBody>
            <a:bodyPr anchorCtr="0" anchor="t" bIns="137150" lIns="137150" spcFirstLastPara="1" rIns="137150" wrap="square" tIns="137150">
              <a:noAutofit/>
            </a:bodyPr>
            <a:lstStyle/>
            <a:p>
              <a:pPr indent="0" lvl="0" marL="0" marR="0" rtl="0" algn="l">
                <a:lnSpc>
                  <a:spcPct val="90000"/>
                </a:lnSpc>
                <a:spcBef>
                  <a:spcPts val="0"/>
                </a:spcBef>
                <a:spcAft>
                  <a:spcPts val="0"/>
                </a:spcAft>
                <a:buClr>
                  <a:schemeClr val="lt1"/>
                </a:buClr>
                <a:buSzPts val="3600"/>
                <a:buFont typeface="Avenir"/>
                <a:buNone/>
              </a:pPr>
              <a:r>
                <a:rPr b="0" i="0" lang="en-CA" sz="3600" u="none" cap="none" strike="noStrike">
                  <a:solidFill>
                    <a:schemeClr val="lt1"/>
                  </a:solidFill>
                  <a:latin typeface="Avenir"/>
                  <a:ea typeface="Avenir"/>
                  <a:cs typeface="Avenir"/>
                  <a:sym typeface="Avenir"/>
                </a:rPr>
                <a:t>Data encryption </a:t>
              </a:r>
              <a:endParaRPr/>
            </a:p>
          </p:txBody>
        </p:sp>
        <p:cxnSp>
          <p:nvCxnSpPr>
            <p:cNvPr id="717" name="Google Shape;717;p93"/>
            <p:cNvCxnSpPr/>
            <p:nvPr/>
          </p:nvCxnSpPr>
          <p:spPr>
            <a:xfrm>
              <a:off x="0" y="3838695"/>
              <a:ext cx="6373813" cy="0"/>
            </a:xfrm>
            <a:prstGeom prst="straightConnector1">
              <a:avLst/>
            </a:prstGeom>
            <a:solidFill>
              <a:schemeClr val="dk2"/>
            </a:solidFill>
            <a:ln cap="flat" cmpd="sng" w="12700">
              <a:solidFill>
                <a:schemeClr val="dk2"/>
              </a:solidFill>
              <a:prstDash val="solid"/>
              <a:miter lim="800000"/>
              <a:headEnd len="sm" w="sm" type="none"/>
              <a:tailEnd len="sm" w="sm" type="none"/>
            </a:ln>
          </p:spPr>
        </p:cxnSp>
        <p:sp>
          <p:nvSpPr>
            <p:cNvPr id="718" name="Google Shape;718;p93"/>
            <p:cNvSpPr/>
            <p:nvPr/>
          </p:nvSpPr>
          <p:spPr>
            <a:xfrm>
              <a:off x="0" y="3838695"/>
              <a:ext cx="6373813" cy="95897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93"/>
            <p:cNvSpPr txBox="1"/>
            <p:nvPr/>
          </p:nvSpPr>
          <p:spPr>
            <a:xfrm>
              <a:off x="0" y="3838695"/>
              <a:ext cx="6373813" cy="958970"/>
            </a:xfrm>
            <a:prstGeom prst="rect">
              <a:avLst/>
            </a:prstGeom>
            <a:noFill/>
            <a:ln>
              <a:noFill/>
            </a:ln>
          </p:spPr>
          <p:txBody>
            <a:bodyPr anchorCtr="0" anchor="t" bIns="137150" lIns="137150" spcFirstLastPara="1" rIns="137150" wrap="square" tIns="137150">
              <a:noAutofit/>
            </a:bodyPr>
            <a:lstStyle/>
            <a:p>
              <a:pPr indent="0" lvl="0" marL="0" marR="0" rtl="0" algn="l">
                <a:lnSpc>
                  <a:spcPct val="90000"/>
                </a:lnSpc>
                <a:spcBef>
                  <a:spcPts val="0"/>
                </a:spcBef>
                <a:spcAft>
                  <a:spcPts val="0"/>
                </a:spcAft>
                <a:buClr>
                  <a:schemeClr val="lt1"/>
                </a:buClr>
                <a:buSzPts val="3600"/>
                <a:buFont typeface="Avenir"/>
                <a:buNone/>
              </a:pPr>
              <a:r>
                <a:rPr b="0" i="0" lang="en-CA" sz="3600" u="none" cap="none" strike="noStrike">
                  <a:solidFill>
                    <a:schemeClr val="lt1"/>
                  </a:solidFill>
                  <a:latin typeface="Avenir"/>
                  <a:ea typeface="Avenir"/>
                  <a:cs typeface="Avenir"/>
                  <a:sym typeface="Avenir"/>
                </a:rPr>
                <a:t>Constrained Communication</a:t>
              </a:r>
              <a:endParaRPr/>
            </a:p>
          </p:txBody>
        </p:sp>
        <p:cxnSp>
          <p:nvCxnSpPr>
            <p:cNvPr id="720" name="Google Shape;720;p93"/>
            <p:cNvCxnSpPr/>
            <p:nvPr/>
          </p:nvCxnSpPr>
          <p:spPr>
            <a:xfrm>
              <a:off x="0" y="4797666"/>
              <a:ext cx="6373813" cy="0"/>
            </a:xfrm>
            <a:prstGeom prst="straightConnector1">
              <a:avLst/>
            </a:prstGeom>
            <a:solidFill>
              <a:schemeClr val="dk2"/>
            </a:solidFill>
            <a:ln cap="flat" cmpd="sng" w="12700">
              <a:solidFill>
                <a:schemeClr val="dk2"/>
              </a:solidFill>
              <a:prstDash val="solid"/>
              <a:miter lim="800000"/>
              <a:headEnd len="sm" w="sm" type="none"/>
              <a:tailEnd len="sm" w="sm" type="none"/>
            </a:ln>
          </p:spPr>
        </p:cxnSp>
        <p:sp>
          <p:nvSpPr>
            <p:cNvPr id="721" name="Google Shape;721;p93"/>
            <p:cNvSpPr/>
            <p:nvPr/>
          </p:nvSpPr>
          <p:spPr>
            <a:xfrm>
              <a:off x="0" y="4797666"/>
              <a:ext cx="6373813" cy="95897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93"/>
            <p:cNvSpPr txBox="1"/>
            <p:nvPr/>
          </p:nvSpPr>
          <p:spPr>
            <a:xfrm>
              <a:off x="0" y="4797666"/>
              <a:ext cx="6373813" cy="958970"/>
            </a:xfrm>
            <a:prstGeom prst="rect">
              <a:avLst/>
            </a:prstGeom>
            <a:noFill/>
            <a:ln>
              <a:noFill/>
            </a:ln>
          </p:spPr>
          <p:txBody>
            <a:bodyPr anchorCtr="0" anchor="t" bIns="137150" lIns="137150" spcFirstLastPara="1" rIns="137150" wrap="square" tIns="137150">
              <a:noAutofit/>
            </a:bodyPr>
            <a:lstStyle/>
            <a:p>
              <a:pPr indent="0" lvl="0" marL="0" marR="0" rtl="0" algn="l">
                <a:lnSpc>
                  <a:spcPct val="90000"/>
                </a:lnSpc>
                <a:spcBef>
                  <a:spcPts val="0"/>
                </a:spcBef>
                <a:spcAft>
                  <a:spcPts val="0"/>
                </a:spcAft>
                <a:buClr>
                  <a:schemeClr val="lt1"/>
                </a:buClr>
                <a:buSzPts val="3600"/>
                <a:buFont typeface="Avenir"/>
                <a:buNone/>
              </a:pPr>
              <a:r>
                <a:rPr b="0" i="0" lang="en-CA" sz="3600" u="none" cap="none" strike="noStrike">
                  <a:solidFill>
                    <a:schemeClr val="lt1"/>
                  </a:solidFill>
                  <a:latin typeface="Avenir"/>
                  <a:ea typeface="Avenir"/>
                  <a:cs typeface="Avenir"/>
                  <a:sym typeface="Avenir"/>
                </a:rPr>
                <a:t>Customized Attack vector</a:t>
              </a: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94"/>
          <p:cNvSpPr txBox="1"/>
          <p:nvPr>
            <p:ph type="title"/>
          </p:nvPr>
        </p:nvSpPr>
        <p:spPr>
          <a:xfrm>
            <a:off x="550862" y="549275"/>
            <a:ext cx="11091600" cy="13320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4800"/>
              <a:buFont typeface="Avenir"/>
              <a:buNone/>
            </a:pPr>
            <a:r>
              <a:rPr lang="en-CA"/>
              <a:t>THE INVESTIGATION</a:t>
            </a:r>
            <a:endParaRPr/>
          </a:p>
        </p:txBody>
      </p:sp>
      <p:sp>
        <p:nvSpPr>
          <p:cNvPr id="728" name="Google Shape;728;p94"/>
          <p:cNvSpPr txBox="1"/>
          <p:nvPr>
            <p:ph idx="1" type="body"/>
          </p:nvPr>
        </p:nvSpPr>
        <p:spPr>
          <a:xfrm>
            <a:off x="550863" y="2113199"/>
            <a:ext cx="11090400" cy="3979500"/>
          </a:xfrm>
          <a:prstGeom prst="rect">
            <a:avLst/>
          </a:prstGeom>
          <a:noFill/>
          <a:ln>
            <a:noFill/>
          </a:ln>
        </p:spPr>
        <p:txBody>
          <a:bodyPr anchorCtr="0" anchor="t" bIns="0" lIns="0" spcFirstLastPara="1" rIns="0" wrap="square" tIns="0">
            <a:normAutofit fontScale="92500" lnSpcReduction="20000"/>
          </a:bodyPr>
          <a:lstStyle/>
          <a:p>
            <a:pPr indent="-228600" lvl="0" marL="228600" rtl="0" algn="l">
              <a:lnSpc>
                <a:spcPct val="110000"/>
              </a:lnSpc>
              <a:spcBef>
                <a:spcPts val="0"/>
              </a:spcBef>
              <a:spcAft>
                <a:spcPts val="0"/>
              </a:spcAft>
              <a:buClr>
                <a:schemeClr val="lt1"/>
              </a:buClr>
              <a:buSzPct val="100000"/>
              <a:buChar char="•"/>
            </a:pPr>
            <a:r>
              <a:rPr lang="en-CA"/>
              <a:t>Verizon Security Professionals investigated from dec 21 2013 to mar 1 2014.</a:t>
            </a:r>
            <a:endParaRPr/>
          </a:p>
          <a:p>
            <a:pPr indent="-228600" lvl="0" marL="228600" rtl="0" algn="l">
              <a:lnSpc>
                <a:spcPct val="110000"/>
              </a:lnSpc>
              <a:spcBef>
                <a:spcPts val="1800"/>
              </a:spcBef>
              <a:spcAft>
                <a:spcPts val="0"/>
              </a:spcAft>
              <a:buClr>
                <a:schemeClr val="lt1"/>
              </a:buClr>
              <a:buSzPct val="100000"/>
              <a:buChar char="•"/>
            </a:pPr>
            <a:r>
              <a:rPr lang="en-CA"/>
              <a:t>Initial breach happened at </a:t>
            </a:r>
            <a:r>
              <a:rPr lang="en-CA">
                <a:latin typeface="Arial"/>
                <a:ea typeface="Arial"/>
                <a:cs typeface="Arial"/>
                <a:sym typeface="Arial"/>
              </a:rPr>
              <a:t>Fazio Mechanical Services ( one of the target’s vendors)</a:t>
            </a:r>
            <a:endParaRPr/>
          </a:p>
          <a:p>
            <a:pPr indent="-228600" lvl="0" marL="228600" rtl="0" algn="l">
              <a:lnSpc>
                <a:spcPct val="110000"/>
              </a:lnSpc>
              <a:spcBef>
                <a:spcPts val="1800"/>
              </a:spcBef>
              <a:spcAft>
                <a:spcPts val="0"/>
              </a:spcAft>
              <a:buClr>
                <a:schemeClr val="lt1"/>
              </a:buClr>
              <a:buSzPct val="100000"/>
              <a:buChar char="•"/>
            </a:pPr>
            <a:r>
              <a:rPr lang="en-CA">
                <a:latin typeface="Arial"/>
                <a:ea typeface="Arial"/>
                <a:cs typeface="Arial"/>
                <a:sym typeface="Arial"/>
              </a:rPr>
              <a:t>Fazio relied on Malwarebytes leading to infection of citadel malware.</a:t>
            </a:r>
            <a:endParaRPr/>
          </a:p>
          <a:p>
            <a:pPr indent="-228600" lvl="0" marL="228600" rtl="0" algn="l">
              <a:lnSpc>
                <a:spcPct val="110000"/>
              </a:lnSpc>
              <a:spcBef>
                <a:spcPts val="1800"/>
              </a:spcBef>
              <a:spcAft>
                <a:spcPts val="0"/>
              </a:spcAft>
              <a:buClr>
                <a:schemeClr val="lt1"/>
              </a:buClr>
              <a:buSzPct val="100000"/>
              <a:buChar char="•"/>
            </a:pPr>
            <a:r>
              <a:rPr lang="en-CA">
                <a:latin typeface="Arial"/>
                <a:ea typeface="Arial"/>
                <a:cs typeface="Arial"/>
                <a:sym typeface="Arial"/>
              </a:rPr>
              <a:t>Data was stolen from target’s systems since it didn’t really cared about the security measure taken by its vendors.</a:t>
            </a:r>
            <a:endParaRPr/>
          </a:p>
          <a:p>
            <a:pPr indent="-228600" lvl="0" marL="228600" rtl="0" algn="l">
              <a:lnSpc>
                <a:spcPct val="110000"/>
              </a:lnSpc>
              <a:spcBef>
                <a:spcPts val="1800"/>
              </a:spcBef>
              <a:spcAft>
                <a:spcPts val="0"/>
              </a:spcAft>
              <a:buClr>
                <a:schemeClr val="lt1"/>
              </a:buClr>
              <a:buSzPct val="100000"/>
              <a:buChar char="•"/>
            </a:pPr>
            <a:r>
              <a:rPr lang="en-CA">
                <a:latin typeface="Arial"/>
                <a:ea typeface="Arial"/>
                <a:cs typeface="Arial"/>
                <a:sym typeface="Arial"/>
              </a:rPr>
              <a:t>MS SQL with weak admin password, Apache Tomcat with default Password.</a:t>
            </a:r>
            <a:endParaRPr/>
          </a:p>
          <a:p>
            <a:pPr indent="-228600" lvl="0" marL="228600" rtl="0" algn="l">
              <a:lnSpc>
                <a:spcPct val="110000"/>
              </a:lnSpc>
              <a:spcBef>
                <a:spcPts val="1800"/>
              </a:spcBef>
              <a:spcAft>
                <a:spcPts val="0"/>
              </a:spcAft>
              <a:buClr>
                <a:schemeClr val="lt1"/>
              </a:buClr>
              <a:buSzPct val="100000"/>
              <a:buChar char="•"/>
            </a:pPr>
            <a:r>
              <a:rPr lang="en-CA">
                <a:latin typeface="Arial"/>
                <a:ea typeface="Arial"/>
                <a:cs typeface="Arial"/>
                <a:sym typeface="Arial"/>
              </a:rPr>
              <a:t>Problem with maintenance and repairing parts of the systems.</a:t>
            </a:r>
            <a:endParaRPr/>
          </a:p>
          <a:p>
            <a:pPr indent="-228600" lvl="0" marL="228600" rtl="0" algn="l">
              <a:lnSpc>
                <a:spcPct val="110000"/>
              </a:lnSpc>
              <a:spcBef>
                <a:spcPts val="1800"/>
              </a:spcBef>
              <a:spcAft>
                <a:spcPts val="0"/>
              </a:spcAft>
              <a:buClr>
                <a:schemeClr val="lt1"/>
              </a:buClr>
              <a:buSzPct val="100000"/>
              <a:buChar char="•"/>
            </a:pPr>
            <a:r>
              <a:rPr lang="en-CA">
                <a:latin typeface="Arial"/>
                <a:ea typeface="Arial"/>
                <a:cs typeface="Arial"/>
                <a:sym typeface="Arial"/>
              </a:rPr>
              <a:t>Outdated software used like Apache, IBM Web Spheres, PHP</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95"/>
          <p:cNvSpPr txBox="1"/>
          <p:nvPr>
            <p:ph type="title"/>
          </p:nvPr>
        </p:nvSpPr>
        <p:spPr>
          <a:xfrm>
            <a:off x="550863" y="549275"/>
            <a:ext cx="11090274" cy="13320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4800"/>
              <a:buFont typeface="Avenir"/>
              <a:buNone/>
            </a:pPr>
            <a:r>
              <a:rPr lang="en-CA"/>
              <a:t>CATEGORY OF CRIME</a:t>
            </a:r>
            <a:endParaRPr/>
          </a:p>
        </p:txBody>
      </p:sp>
      <p:sp>
        <p:nvSpPr>
          <p:cNvPr id="734" name="Google Shape;734;p95"/>
          <p:cNvSpPr txBox="1"/>
          <p:nvPr>
            <p:ph idx="1" type="body"/>
          </p:nvPr>
        </p:nvSpPr>
        <p:spPr>
          <a:xfrm>
            <a:off x="550862" y="2097175"/>
            <a:ext cx="5435600" cy="3995650"/>
          </a:xfrm>
          <a:prstGeom prst="rect">
            <a:avLst/>
          </a:prstGeom>
          <a:noFill/>
          <a:ln>
            <a:noFill/>
          </a:ln>
        </p:spPr>
        <p:txBody>
          <a:bodyPr anchorCtr="0" anchor="t" bIns="0" lIns="0" spcFirstLastPara="1" rIns="0" wrap="square" tIns="0">
            <a:normAutofit fontScale="92500" lnSpcReduction="10000"/>
          </a:bodyPr>
          <a:lstStyle/>
          <a:p>
            <a:pPr indent="0" lvl="0" marL="0" rtl="0" algn="l">
              <a:lnSpc>
                <a:spcPct val="110000"/>
              </a:lnSpc>
              <a:spcBef>
                <a:spcPts val="0"/>
              </a:spcBef>
              <a:spcAft>
                <a:spcPts val="0"/>
              </a:spcAft>
              <a:buClr>
                <a:schemeClr val="dk1"/>
              </a:buClr>
              <a:buSzPct val="100000"/>
              <a:buNone/>
            </a:pPr>
            <a:r>
              <a:rPr b="1" lang="en-CA">
                <a:solidFill>
                  <a:srgbClr val="FFFFFF"/>
                </a:solidFill>
                <a:latin typeface="Calibri"/>
                <a:ea typeface="Calibri"/>
                <a:cs typeface="Calibri"/>
                <a:sym typeface="Calibri"/>
              </a:rPr>
              <a:t>Breach comes under the CFAA, gaining unauthorized access to a computer involved in overseas trade producing a loss more than $5000. Thus, the person could get up to 5 to 10 years of prison adding up with up to $250k damages per crime.</a:t>
            </a:r>
            <a:endParaRPr>
              <a:solidFill>
                <a:srgbClr val="FFFFFF"/>
              </a:solidFill>
            </a:endParaRPr>
          </a:p>
          <a:p>
            <a:pPr indent="-87629" lvl="0" marL="228600" rtl="0" algn="l">
              <a:lnSpc>
                <a:spcPct val="110000"/>
              </a:lnSpc>
              <a:spcBef>
                <a:spcPts val="1800"/>
              </a:spcBef>
              <a:spcAft>
                <a:spcPts val="0"/>
              </a:spcAft>
              <a:buClr>
                <a:schemeClr val="lt1"/>
              </a:buClr>
              <a:buSzPct val="100000"/>
              <a:buNone/>
            </a:pPr>
            <a:r>
              <a:t/>
            </a:r>
            <a:endParaRPr/>
          </a:p>
        </p:txBody>
      </p:sp>
      <p:sp>
        <p:nvSpPr>
          <p:cNvPr id="735" name="Google Shape;735;p95"/>
          <p:cNvSpPr txBox="1"/>
          <p:nvPr>
            <p:ph idx="2" type="body"/>
          </p:nvPr>
        </p:nvSpPr>
        <p:spPr>
          <a:xfrm>
            <a:off x="6205538" y="2097175"/>
            <a:ext cx="5435600" cy="3995650"/>
          </a:xfrm>
          <a:prstGeom prst="rect">
            <a:avLst/>
          </a:prstGeom>
          <a:noFill/>
          <a:ln>
            <a:noFill/>
          </a:ln>
        </p:spPr>
        <p:txBody>
          <a:bodyPr anchorCtr="0" anchor="t" bIns="0" lIns="0" spcFirstLastPara="1" rIns="0" wrap="square" tIns="0">
            <a:normAutofit fontScale="92500" lnSpcReduction="10000"/>
          </a:bodyPr>
          <a:lstStyle/>
          <a:p>
            <a:pPr indent="0" lvl="0" marL="36900" rtl="0" algn="l">
              <a:lnSpc>
                <a:spcPct val="110000"/>
              </a:lnSpc>
              <a:spcBef>
                <a:spcPts val="0"/>
              </a:spcBef>
              <a:spcAft>
                <a:spcPts val="0"/>
              </a:spcAft>
              <a:buClr>
                <a:schemeClr val="lt1"/>
              </a:buClr>
              <a:buSzPct val="100000"/>
              <a:buNone/>
            </a:pPr>
            <a:r>
              <a:rPr lang="en-CA">
                <a:latin typeface="Calibri"/>
                <a:ea typeface="Calibri"/>
                <a:cs typeface="Calibri"/>
                <a:sym typeface="Calibri"/>
              </a:rPr>
              <a:t>The federal Computer Fraud and Abuse Act (CFAA)</a:t>
            </a:r>
            <a:endParaRPr/>
          </a:p>
          <a:p>
            <a:pPr indent="-228600" lvl="0" marL="228600" rtl="0" algn="l">
              <a:lnSpc>
                <a:spcPct val="110000"/>
              </a:lnSpc>
              <a:spcBef>
                <a:spcPts val="1800"/>
              </a:spcBef>
              <a:spcAft>
                <a:spcPts val="0"/>
              </a:spcAft>
              <a:buClr>
                <a:schemeClr val="lt1"/>
              </a:buClr>
              <a:buSzPct val="100000"/>
              <a:buChar char="•"/>
            </a:pPr>
            <a:r>
              <a:rPr lang="en-CA">
                <a:latin typeface="Calibri"/>
                <a:ea typeface="Calibri"/>
                <a:cs typeface="Calibri"/>
                <a:sym typeface="Calibri"/>
              </a:rPr>
              <a:t>Gain constrained govt. data with no authorization</a:t>
            </a:r>
            <a:endParaRPr/>
          </a:p>
          <a:p>
            <a:pPr indent="-228600" lvl="0" marL="228600" rtl="0" algn="l">
              <a:lnSpc>
                <a:spcPct val="110000"/>
              </a:lnSpc>
              <a:spcBef>
                <a:spcPts val="1800"/>
              </a:spcBef>
              <a:spcAft>
                <a:spcPts val="0"/>
              </a:spcAft>
              <a:buClr>
                <a:schemeClr val="lt1"/>
              </a:buClr>
              <a:buSzPct val="100000"/>
              <a:buChar char="•"/>
            </a:pPr>
            <a:r>
              <a:rPr lang="en-CA">
                <a:latin typeface="Calibri"/>
                <a:ea typeface="Calibri"/>
                <a:cs typeface="Calibri"/>
                <a:sym typeface="Calibri"/>
              </a:rPr>
              <a:t>Access and misuse govt. data</a:t>
            </a:r>
            <a:endParaRPr/>
          </a:p>
          <a:p>
            <a:pPr indent="-228600" lvl="0" marL="228600" rtl="0" algn="l">
              <a:lnSpc>
                <a:spcPct val="110000"/>
              </a:lnSpc>
              <a:spcBef>
                <a:spcPts val="1800"/>
              </a:spcBef>
              <a:spcAft>
                <a:spcPts val="0"/>
              </a:spcAft>
              <a:buClr>
                <a:schemeClr val="lt1"/>
              </a:buClr>
              <a:buSzPct val="100000"/>
              <a:buChar char="•"/>
            </a:pPr>
            <a:r>
              <a:rPr lang="en-CA">
                <a:latin typeface="Calibri"/>
                <a:ea typeface="Calibri"/>
                <a:cs typeface="Calibri"/>
                <a:sym typeface="Calibri"/>
              </a:rPr>
              <a:t>Retrieving valued data for fraud</a:t>
            </a:r>
            <a:endParaRPr/>
          </a:p>
          <a:p>
            <a:pPr indent="-228600" lvl="0" marL="228600" rtl="0" algn="l">
              <a:lnSpc>
                <a:spcPct val="110000"/>
              </a:lnSpc>
              <a:spcBef>
                <a:spcPts val="1800"/>
              </a:spcBef>
              <a:spcAft>
                <a:spcPts val="0"/>
              </a:spcAft>
              <a:buClr>
                <a:schemeClr val="lt1"/>
              </a:buClr>
              <a:buSzPct val="100000"/>
              <a:buChar char="•"/>
            </a:pPr>
            <a:r>
              <a:rPr lang="en-CA">
                <a:latin typeface="Calibri"/>
                <a:ea typeface="Calibri"/>
                <a:cs typeface="Calibri"/>
                <a:sym typeface="Calibri"/>
              </a:rPr>
              <a:t>Forming traffic in the guarded device.</a:t>
            </a:r>
            <a:endParaRPr/>
          </a:p>
          <a:p>
            <a:pPr indent="-228600" lvl="0" marL="228600" rtl="0" algn="l">
              <a:lnSpc>
                <a:spcPct val="110000"/>
              </a:lnSpc>
              <a:spcBef>
                <a:spcPts val="1800"/>
              </a:spcBef>
              <a:spcAft>
                <a:spcPts val="0"/>
              </a:spcAft>
              <a:buClr>
                <a:schemeClr val="lt1"/>
              </a:buClr>
              <a:buSzPct val="100000"/>
              <a:buChar char="•"/>
            </a:pPr>
            <a:r>
              <a:rPr lang="en-CA">
                <a:latin typeface="Calibri"/>
                <a:ea typeface="Calibri"/>
                <a:cs typeface="Calibri"/>
                <a:sym typeface="Calibri"/>
              </a:rPr>
              <a:t>Blackmail, giving threats to harm devices.</a:t>
            </a:r>
            <a:endParaRPr/>
          </a:p>
          <a:p>
            <a:pPr indent="-87629" lvl="0" marL="228600" rtl="0" algn="l">
              <a:lnSpc>
                <a:spcPct val="110000"/>
              </a:lnSpc>
              <a:spcBef>
                <a:spcPts val="1800"/>
              </a:spcBef>
              <a:spcAft>
                <a:spcPts val="0"/>
              </a:spcAft>
              <a:buClr>
                <a:schemeClr val="lt1"/>
              </a:buClr>
              <a:buSzPct val="100000"/>
              <a:buNone/>
            </a:pPr>
            <a:r>
              <a:t/>
            </a:r>
            <a:endParaRPr>
              <a:latin typeface="Calibri"/>
              <a:ea typeface="Calibri"/>
              <a:cs typeface="Calibri"/>
              <a:sym typeface="Calibri"/>
            </a:endParaRPr>
          </a:p>
          <a:p>
            <a:pPr indent="-87629" lvl="0" marL="228600" rtl="0" algn="l">
              <a:lnSpc>
                <a:spcPct val="110000"/>
              </a:lnSpc>
              <a:spcBef>
                <a:spcPts val="1800"/>
              </a:spcBef>
              <a:spcAft>
                <a:spcPts val="0"/>
              </a:spcAft>
              <a:buClr>
                <a:schemeClr val="lt1"/>
              </a:buClr>
              <a:buSzPct val="1000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39" name="Shape 739"/>
        <p:cNvGrpSpPr/>
        <p:nvPr/>
      </p:nvGrpSpPr>
      <p:grpSpPr>
        <a:xfrm>
          <a:off x="0" y="0"/>
          <a:ext cx="0" cy="0"/>
          <a:chOff x="0" y="0"/>
          <a:chExt cx="0" cy="0"/>
        </a:xfrm>
      </p:grpSpPr>
      <p:sp>
        <p:nvSpPr>
          <p:cNvPr id="740" name="Google Shape;740;p96"/>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741" name="Google Shape;741;p96"/>
          <p:cNvSpPr txBox="1"/>
          <p:nvPr>
            <p:ph type="title"/>
          </p:nvPr>
        </p:nvSpPr>
        <p:spPr>
          <a:xfrm>
            <a:off x="550863" y="549275"/>
            <a:ext cx="3565525" cy="5543549"/>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lt1"/>
              </a:buClr>
              <a:buSzPts val="4800"/>
              <a:buFont typeface="Avenir"/>
              <a:buNone/>
            </a:pPr>
            <a:r>
              <a:rPr lang="en-CA"/>
              <a:t>THE TRIAL</a:t>
            </a:r>
            <a:endParaRPr/>
          </a:p>
        </p:txBody>
      </p:sp>
      <p:sp>
        <p:nvSpPr>
          <p:cNvPr id="742" name="Google Shape;742;p96"/>
          <p:cNvSpPr/>
          <p:nvPr/>
        </p:nvSpPr>
        <p:spPr>
          <a:xfrm>
            <a:off x="4550899" y="0"/>
            <a:ext cx="7641102" cy="6858000"/>
          </a:xfrm>
          <a:prstGeom prst="rect">
            <a:avLst/>
          </a:prstGeom>
          <a:solidFill>
            <a:srgbClr val="E1EFE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743" name="Google Shape;743;p96"/>
          <p:cNvGrpSpPr/>
          <p:nvPr/>
        </p:nvGrpSpPr>
        <p:grpSpPr>
          <a:xfrm>
            <a:off x="5267325" y="549978"/>
            <a:ext cx="6373813" cy="5758043"/>
            <a:chOff x="0" y="703"/>
            <a:chExt cx="6373813" cy="5758043"/>
          </a:xfrm>
        </p:grpSpPr>
        <p:cxnSp>
          <p:nvCxnSpPr>
            <p:cNvPr id="744" name="Google Shape;744;p96"/>
            <p:cNvCxnSpPr/>
            <p:nvPr/>
          </p:nvCxnSpPr>
          <p:spPr>
            <a:xfrm>
              <a:off x="0" y="703"/>
              <a:ext cx="6373813" cy="0"/>
            </a:xfrm>
            <a:prstGeom prst="straightConnector1">
              <a:avLst/>
            </a:prstGeom>
            <a:solidFill>
              <a:srgbClr val="423BDB"/>
            </a:solidFill>
            <a:ln cap="flat" cmpd="sng" w="12700">
              <a:solidFill>
                <a:srgbClr val="423BDB"/>
              </a:solidFill>
              <a:prstDash val="solid"/>
              <a:miter lim="800000"/>
              <a:headEnd len="sm" w="sm" type="none"/>
              <a:tailEnd len="sm" w="sm" type="none"/>
            </a:ln>
          </p:spPr>
        </p:cxnSp>
        <p:sp>
          <p:nvSpPr>
            <p:cNvPr id="745" name="Google Shape;745;p96"/>
            <p:cNvSpPr/>
            <p:nvPr/>
          </p:nvSpPr>
          <p:spPr>
            <a:xfrm>
              <a:off x="0" y="703"/>
              <a:ext cx="6373813" cy="115160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96"/>
            <p:cNvSpPr txBox="1"/>
            <p:nvPr/>
          </p:nvSpPr>
          <p:spPr>
            <a:xfrm>
              <a:off x="0" y="703"/>
              <a:ext cx="6373813" cy="1151608"/>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Avenir"/>
                <a:buNone/>
              </a:pPr>
              <a:r>
                <a:rPr b="0" i="0" lang="en-CA" sz="2300" u="none" cap="none" strike="noStrike">
                  <a:solidFill>
                    <a:schemeClr val="lt1"/>
                  </a:solidFill>
                  <a:latin typeface="Avenir"/>
                  <a:ea typeface="Avenir"/>
                  <a:cs typeface="Avenir"/>
                  <a:sym typeface="Avenir"/>
                </a:rPr>
                <a:t>Trial was held in Alexandria Federal Court</a:t>
              </a:r>
              <a:endParaRPr/>
            </a:p>
          </p:txBody>
        </p:sp>
        <p:cxnSp>
          <p:nvCxnSpPr>
            <p:cNvPr id="747" name="Google Shape;747;p96"/>
            <p:cNvCxnSpPr/>
            <p:nvPr/>
          </p:nvCxnSpPr>
          <p:spPr>
            <a:xfrm>
              <a:off x="0" y="1152311"/>
              <a:ext cx="6373813" cy="0"/>
            </a:xfrm>
            <a:prstGeom prst="straightConnector1">
              <a:avLst/>
            </a:prstGeom>
            <a:solidFill>
              <a:srgbClr val="3842DC"/>
            </a:solidFill>
            <a:ln cap="flat" cmpd="sng" w="12700">
              <a:solidFill>
                <a:srgbClr val="3842DC"/>
              </a:solidFill>
              <a:prstDash val="solid"/>
              <a:miter lim="800000"/>
              <a:headEnd len="sm" w="sm" type="none"/>
              <a:tailEnd len="sm" w="sm" type="none"/>
            </a:ln>
          </p:spPr>
        </p:cxnSp>
        <p:sp>
          <p:nvSpPr>
            <p:cNvPr id="748" name="Google Shape;748;p96"/>
            <p:cNvSpPr/>
            <p:nvPr/>
          </p:nvSpPr>
          <p:spPr>
            <a:xfrm>
              <a:off x="0" y="1152311"/>
              <a:ext cx="6373813" cy="115160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96"/>
            <p:cNvSpPr txBox="1"/>
            <p:nvPr/>
          </p:nvSpPr>
          <p:spPr>
            <a:xfrm>
              <a:off x="0" y="1152311"/>
              <a:ext cx="6373813" cy="1151608"/>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Avenir"/>
                <a:buNone/>
              </a:pPr>
              <a:r>
                <a:rPr b="0" i="0" lang="en-CA" sz="2300" u="none" cap="none" strike="noStrike">
                  <a:solidFill>
                    <a:schemeClr val="lt1"/>
                  </a:solidFill>
                  <a:latin typeface="Avenir"/>
                  <a:ea typeface="Avenir"/>
                  <a:cs typeface="Avenir"/>
                  <a:sym typeface="Avenir"/>
                </a:rPr>
                <a:t>Scan4You program was used by hackers.</a:t>
              </a:r>
              <a:endParaRPr/>
            </a:p>
          </p:txBody>
        </p:sp>
        <p:cxnSp>
          <p:nvCxnSpPr>
            <p:cNvPr id="750" name="Google Shape;750;p96"/>
            <p:cNvCxnSpPr/>
            <p:nvPr/>
          </p:nvCxnSpPr>
          <p:spPr>
            <a:xfrm>
              <a:off x="0" y="2303920"/>
              <a:ext cx="6373813" cy="0"/>
            </a:xfrm>
            <a:prstGeom prst="straightConnector1">
              <a:avLst/>
            </a:prstGeom>
            <a:solidFill>
              <a:srgbClr val="3350DF"/>
            </a:solidFill>
            <a:ln cap="flat" cmpd="sng" w="12700">
              <a:solidFill>
                <a:srgbClr val="3350DF"/>
              </a:solidFill>
              <a:prstDash val="solid"/>
              <a:miter lim="800000"/>
              <a:headEnd len="sm" w="sm" type="none"/>
              <a:tailEnd len="sm" w="sm" type="none"/>
            </a:ln>
          </p:spPr>
        </p:cxnSp>
        <p:sp>
          <p:nvSpPr>
            <p:cNvPr id="751" name="Google Shape;751;p96"/>
            <p:cNvSpPr/>
            <p:nvPr/>
          </p:nvSpPr>
          <p:spPr>
            <a:xfrm>
              <a:off x="0" y="2303920"/>
              <a:ext cx="6373813" cy="115160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96"/>
            <p:cNvSpPr txBox="1"/>
            <p:nvPr/>
          </p:nvSpPr>
          <p:spPr>
            <a:xfrm>
              <a:off x="0" y="2303920"/>
              <a:ext cx="6373813" cy="1151608"/>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Avenir"/>
                <a:buNone/>
              </a:pPr>
              <a:r>
                <a:rPr b="0" i="0" lang="en-CA" sz="2300" u="none" cap="none" strike="noStrike">
                  <a:solidFill>
                    <a:schemeClr val="lt1"/>
                  </a:solidFill>
                  <a:latin typeface="Avenir"/>
                  <a:ea typeface="Avenir"/>
                  <a:cs typeface="Avenir"/>
                  <a:sym typeface="Avenir"/>
                </a:rPr>
                <a:t>Bondars argued he wasn’t aware of the illegitimate users</a:t>
              </a:r>
              <a:endParaRPr/>
            </a:p>
          </p:txBody>
        </p:sp>
        <p:cxnSp>
          <p:nvCxnSpPr>
            <p:cNvPr id="753" name="Google Shape;753;p96"/>
            <p:cNvCxnSpPr/>
            <p:nvPr/>
          </p:nvCxnSpPr>
          <p:spPr>
            <a:xfrm>
              <a:off x="0" y="3455529"/>
              <a:ext cx="6373813" cy="0"/>
            </a:xfrm>
            <a:prstGeom prst="straightConnector1">
              <a:avLst/>
            </a:prstGeom>
            <a:solidFill>
              <a:srgbClr val="2E5EE2"/>
            </a:solidFill>
            <a:ln cap="flat" cmpd="sng" w="12700">
              <a:solidFill>
                <a:srgbClr val="2E5EE2"/>
              </a:solidFill>
              <a:prstDash val="solid"/>
              <a:miter lim="800000"/>
              <a:headEnd len="sm" w="sm" type="none"/>
              <a:tailEnd len="sm" w="sm" type="none"/>
            </a:ln>
          </p:spPr>
        </p:cxnSp>
        <p:sp>
          <p:nvSpPr>
            <p:cNvPr id="754" name="Google Shape;754;p96"/>
            <p:cNvSpPr/>
            <p:nvPr/>
          </p:nvSpPr>
          <p:spPr>
            <a:xfrm>
              <a:off x="0" y="3455529"/>
              <a:ext cx="6373813" cy="115160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96"/>
            <p:cNvSpPr txBox="1"/>
            <p:nvPr/>
          </p:nvSpPr>
          <p:spPr>
            <a:xfrm>
              <a:off x="0" y="3455529"/>
              <a:ext cx="6373813" cy="1151608"/>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Avenir"/>
                <a:buNone/>
              </a:pPr>
              <a:r>
                <a:rPr b="0" i="0" lang="en-CA" sz="2300" u="none" cap="none" strike="noStrike">
                  <a:solidFill>
                    <a:schemeClr val="lt1"/>
                  </a:solidFill>
                  <a:latin typeface="Avenir"/>
                  <a:ea typeface="Avenir"/>
                  <a:cs typeface="Avenir"/>
                  <a:sym typeface="Avenir"/>
                </a:rPr>
                <a:t>Defense Attorney Jessica Carmichael argued that there are legal and illegal users of every online software </a:t>
              </a:r>
              <a:endParaRPr/>
            </a:p>
          </p:txBody>
        </p:sp>
        <p:cxnSp>
          <p:nvCxnSpPr>
            <p:cNvPr id="756" name="Google Shape;756;p96"/>
            <p:cNvCxnSpPr/>
            <p:nvPr/>
          </p:nvCxnSpPr>
          <p:spPr>
            <a:xfrm>
              <a:off x="0" y="4607138"/>
              <a:ext cx="6373813" cy="0"/>
            </a:xfrm>
            <a:prstGeom prst="straightConnector1">
              <a:avLst/>
            </a:prstGeom>
            <a:solidFill>
              <a:srgbClr val="2870E5"/>
            </a:solidFill>
            <a:ln cap="flat" cmpd="sng" w="12700">
              <a:solidFill>
                <a:srgbClr val="2870E5"/>
              </a:solidFill>
              <a:prstDash val="solid"/>
              <a:miter lim="800000"/>
              <a:headEnd len="sm" w="sm" type="none"/>
              <a:tailEnd len="sm" w="sm" type="none"/>
            </a:ln>
          </p:spPr>
        </p:cxnSp>
        <p:sp>
          <p:nvSpPr>
            <p:cNvPr id="757" name="Google Shape;757;p96"/>
            <p:cNvSpPr/>
            <p:nvPr/>
          </p:nvSpPr>
          <p:spPr>
            <a:xfrm>
              <a:off x="0" y="4607138"/>
              <a:ext cx="6373813" cy="115160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96"/>
            <p:cNvSpPr txBox="1"/>
            <p:nvPr/>
          </p:nvSpPr>
          <p:spPr>
            <a:xfrm>
              <a:off x="0" y="4607138"/>
              <a:ext cx="6373813" cy="1151608"/>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Avenir"/>
                <a:buNone/>
              </a:pPr>
              <a:r>
                <a:rPr b="0" i="0" lang="en-CA" sz="2300" u="none" cap="none" strike="noStrike">
                  <a:solidFill>
                    <a:schemeClr val="lt1"/>
                  </a:solidFill>
                  <a:latin typeface="Avenir"/>
                  <a:ea typeface="Avenir"/>
                  <a:cs typeface="Avenir"/>
                  <a:sym typeface="Avenir"/>
                </a:rPr>
                <a:t>Judge Liam O’Grady concluded that there was a  zero chance Bondars was not aware his software Scan4You wasn’t used my hackers.</a:t>
              </a:r>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97"/>
          <p:cNvSpPr txBox="1"/>
          <p:nvPr>
            <p:ph type="title"/>
          </p:nvPr>
        </p:nvSpPr>
        <p:spPr>
          <a:xfrm>
            <a:off x="550863" y="549275"/>
            <a:ext cx="11090275" cy="984885"/>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3200"/>
              <a:buFont typeface="Avenir"/>
              <a:buNone/>
            </a:pPr>
            <a:r>
              <a:rPr lang="en-CA"/>
              <a:t>THE CHARACTERS AND SENTENCE</a:t>
            </a:r>
            <a:endParaRPr/>
          </a:p>
        </p:txBody>
      </p:sp>
      <p:sp>
        <p:nvSpPr>
          <p:cNvPr id="764" name="Google Shape;764;p97"/>
          <p:cNvSpPr txBox="1"/>
          <p:nvPr>
            <p:ph idx="1" type="body"/>
          </p:nvPr>
        </p:nvSpPr>
        <p:spPr>
          <a:xfrm>
            <a:off x="4295775" y="1750060"/>
            <a:ext cx="7345362" cy="4342765"/>
          </a:xfrm>
          <a:prstGeom prst="rect">
            <a:avLst/>
          </a:prstGeom>
          <a:noFill/>
          <a:ln>
            <a:noFill/>
          </a:ln>
        </p:spPr>
        <p:txBody>
          <a:bodyPr anchorCtr="0" anchor="t" bIns="0" lIns="0" spcFirstLastPara="1" rIns="0" wrap="square" tIns="0">
            <a:normAutofit fontScale="92500" lnSpcReduction="20000"/>
          </a:bodyPr>
          <a:lstStyle/>
          <a:p>
            <a:pPr indent="0" lvl="0" marL="0" rtl="0" algn="l">
              <a:lnSpc>
                <a:spcPct val="110000"/>
              </a:lnSpc>
              <a:spcBef>
                <a:spcPts val="0"/>
              </a:spcBef>
              <a:spcAft>
                <a:spcPts val="0"/>
              </a:spcAft>
              <a:buClr>
                <a:schemeClr val="lt1"/>
              </a:buClr>
              <a:buSzPct val="100000"/>
              <a:buNone/>
            </a:pPr>
            <a:r>
              <a:rPr b="1" lang="en-CA"/>
              <a:t>Ruslan Bonders:</a:t>
            </a:r>
            <a:endParaRPr/>
          </a:p>
          <a:p>
            <a:pPr indent="-285750" lvl="0" marL="285750" rtl="0" algn="l">
              <a:lnSpc>
                <a:spcPct val="110000"/>
              </a:lnSpc>
              <a:spcBef>
                <a:spcPts val="1800"/>
              </a:spcBef>
              <a:spcAft>
                <a:spcPts val="0"/>
              </a:spcAft>
              <a:buClr>
                <a:schemeClr val="lt1"/>
              </a:buClr>
              <a:buSzPct val="100000"/>
              <a:buChar char="•"/>
            </a:pPr>
            <a:r>
              <a:rPr lang="en-CA"/>
              <a:t>Prisoned for 14 years</a:t>
            </a:r>
            <a:endParaRPr/>
          </a:p>
          <a:p>
            <a:pPr indent="-285750" lvl="0" marL="285750" rtl="0" algn="l">
              <a:lnSpc>
                <a:spcPct val="110000"/>
              </a:lnSpc>
              <a:spcBef>
                <a:spcPts val="1800"/>
              </a:spcBef>
              <a:spcAft>
                <a:spcPts val="0"/>
              </a:spcAft>
              <a:buClr>
                <a:schemeClr val="lt1"/>
              </a:buClr>
              <a:buSzPct val="100000"/>
              <a:buChar char="•"/>
            </a:pPr>
            <a:r>
              <a:rPr lang="en-CA"/>
              <a:t>37-year old Latvian</a:t>
            </a:r>
            <a:endParaRPr/>
          </a:p>
          <a:p>
            <a:pPr indent="-285750" lvl="0" marL="285750" rtl="0" algn="l">
              <a:lnSpc>
                <a:spcPct val="110000"/>
              </a:lnSpc>
              <a:spcBef>
                <a:spcPts val="1800"/>
              </a:spcBef>
              <a:spcAft>
                <a:spcPts val="0"/>
              </a:spcAft>
              <a:buClr>
                <a:schemeClr val="lt1"/>
              </a:buClr>
              <a:buSzPct val="100000"/>
              <a:buChar char="•"/>
            </a:pPr>
            <a:r>
              <a:rPr lang="en-CA"/>
              <a:t>Made Scan4You Program</a:t>
            </a:r>
            <a:endParaRPr/>
          </a:p>
          <a:p>
            <a:pPr indent="-285750" lvl="0" marL="285750" rtl="0" algn="l">
              <a:lnSpc>
                <a:spcPct val="110000"/>
              </a:lnSpc>
              <a:spcBef>
                <a:spcPts val="1800"/>
              </a:spcBef>
              <a:spcAft>
                <a:spcPts val="0"/>
              </a:spcAft>
              <a:buClr>
                <a:schemeClr val="lt1"/>
              </a:buClr>
              <a:buSzPct val="100000"/>
              <a:buChar char="•"/>
            </a:pPr>
            <a:r>
              <a:rPr lang="en-CA"/>
              <a:t>This Program led hacker to misuse it</a:t>
            </a:r>
            <a:endParaRPr/>
          </a:p>
          <a:p>
            <a:pPr indent="-134620" lvl="0" marL="228600" rtl="0" algn="l">
              <a:lnSpc>
                <a:spcPct val="110000"/>
              </a:lnSpc>
              <a:spcBef>
                <a:spcPts val="1800"/>
              </a:spcBef>
              <a:spcAft>
                <a:spcPts val="0"/>
              </a:spcAft>
              <a:buClr>
                <a:schemeClr val="lt1"/>
              </a:buClr>
              <a:buSzPct val="100000"/>
              <a:buNone/>
            </a:pPr>
            <a:r>
              <a:t/>
            </a:r>
            <a:endParaRPr/>
          </a:p>
          <a:p>
            <a:pPr indent="0" lvl="0" marL="0" rtl="0" algn="l">
              <a:lnSpc>
                <a:spcPct val="110000"/>
              </a:lnSpc>
              <a:spcBef>
                <a:spcPts val="1800"/>
              </a:spcBef>
              <a:spcAft>
                <a:spcPts val="0"/>
              </a:spcAft>
              <a:buClr>
                <a:schemeClr val="lt1"/>
              </a:buClr>
              <a:buSzPct val="100000"/>
              <a:buNone/>
            </a:pPr>
            <a:r>
              <a:rPr b="1" lang="en-CA"/>
              <a:t>Andrey Hodirevski:</a:t>
            </a:r>
            <a:endParaRPr/>
          </a:p>
          <a:p>
            <a:pPr indent="-285750" lvl="0" marL="285750" rtl="0" algn="l">
              <a:lnSpc>
                <a:spcPct val="110000"/>
              </a:lnSpc>
              <a:spcBef>
                <a:spcPts val="1800"/>
              </a:spcBef>
              <a:spcAft>
                <a:spcPts val="0"/>
              </a:spcAft>
              <a:buClr>
                <a:schemeClr val="lt1"/>
              </a:buClr>
              <a:buSzPct val="100000"/>
              <a:buChar char="•"/>
            </a:pPr>
            <a:r>
              <a:rPr lang="en-CA"/>
              <a:t>Ukrainian in his 20s</a:t>
            </a:r>
            <a:endParaRPr/>
          </a:p>
          <a:p>
            <a:pPr indent="-285750" lvl="0" marL="285750" rtl="0" algn="l">
              <a:lnSpc>
                <a:spcPct val="110000"/>
              </a:lnSpc>
              <a:spcBef>
                <a:spcPts val="1800"/>
              </a:spcBef>
              <a:spcAft>
                <a:spcPts val="0"/>
              </a:spcAft>
              <a:buClr>
                <a:schemeClr val="lt1"/>
              </a:buClr>
              <a:buSzPct val="100000"/>
              <a:buChar char="•"/>
            </a:pPr>
            <a:r>
              <a:rPr lang="en-CA"/>
              <a:t>Suspect in pre card stings</a:t>
            </a:r>
            <a:endParaRPr/>
          </a:p>
          <a:p>
            <a:pPr indent="-285750" lvl="0" marL="285750" rtl="0" algn="l">
              <a:lnSpc>
                <a:spcPct val="110000"/>
              </a:lnSpc>
              <a:spcBef>
                <a:spcPts val="1800"/>
              </a:spcBef>
              <a:spcAft>
                <a:spcPts val="0"/>
              </a:spcAft>
              <a:buClr>
                <a:schemeClr val="lt1"/>
              </a:buClr>
              <a:buSzPct val="100000"/>
              <a:buChar char="•"/>
            </a:pPr>
            <a:r>
              <a:rPr lang="en-CA"/>
              <a:t>No public record of him being responsible for the breach.</a:t>
            </a:r>
            <a:endParaRPr/>
          </a:p>
        </p:txBody>
      </p:sp>
      <p:sp>
        <p:nvSpPr>
          <p:cNvPr id="765" name="Google Shape;765;p97"/>
          <p:cNvSpPr txBox="1"/>
          <p:nvPr>
            <p:ph idx="2" type="body"/>
          </p:nvPr>
        </p:nvSpPr>
        <p:spPr>
          <a:xfrm>
            <a:off x="550863" y="1750060"/>
            <a:ext cx="3565525" cy="4342765"/>
          </a:xfrm>
          <a:prstGeom prst="rect">
            <a:avLst/>
          </a:prstGeom>
          <a:noFill/>
          <a:ln>
            <a:noFill/>
          </a:ln>
        </p:spPr>
        <p:txBody>
          <a:bodyPr anchorCtr="0" anchor="t" bIns="0" lIns="0" spcFirstLastPara="1" rIns="0" wrap="square" tIns="0">
            <a:normAutofit/>
          </a:bodyPr>
          <a:lstStyle/>
          <a:p>
            <a:pPr indent="0" lvl="0" marL="0" rtl="0" algn="l">
              <a:lnSpc>
                <a:spcPct val="110000"/>
              </a:lnSpc>
              <a:spcBef>
                <a:spcPts val="0"/>
              </a:spcBef>
              <a:spcAft>
                <a:spcPts val="0"/>
              </a:spcAft>
              <a:buClr>
                <a:schemeClr val="lt1"/>
              </a:buClr>
              <a:buSzPts val="1600"/>
              <a:buNone/>
            </a:pPr>
            <a:r>
              <a:t/>
            </a:r>
            <a:endParaRPr/>
          </a:p>
          <a:p>
            <a:pPr indent="0" lvl="0" marL="0" rtl="0" algn="l">
              <a:lnSpc>
                <a:spcPct val="110000"/>
              </a:lnSpc>
              <a:spcBef>
                <a:spcPts val="1800"/>
              </a:spcBef>
              <a:spcAft>
                <a:spcPts val="0"/>
              </a:spcAft>
              <a:buClr>
                <a:schemeClr val="lt1"/>
              </a:buClr>
              <a:buSzPts val="1600"/>
              <a:buNone/>
            </a:pPr>
            <a:r>
              <a:t/>
            </a:r>
            <a:endParaRPr/>
          </a:p>
          <a:p>
            <a:pPr indent="0" lvl="0" marL="0" rtl="0" algn="l">
              <a:lnSpc>
                <a:spcPct val="110000"/>
              </a:lnSpc>
              <a:spcBef>
                <a:spcPts val="1800"/>
              </a:spcBef>
              <a:spcAft>
                <a:spcPts val="0"/>
              </a:spcAft>
              <a:buClr>
                <a:schemeClr val="lt1"/>
              </a:buClr>
              <a:buSzPts val="1600"/>
              <a:buNone/>
            </a:pPr>
            <a:r>
              <a:rPr b="1" lang="en-CA"/>
              <a:t>Daniel Carmen Garcia &amp; Daniel Guardiola Dominguez</a:t>
            </a:r>
            <a:endParaRPr/>
          </a:p>
          <a:p>
            <a:pPr indent="-285750" lvl="0" marL="285750" rtl="0" algn="l">
              <a:lnSpc>
                <a:spcPct val="110000"/>
              </a:lnSpc>
              <a:spcBef>
                <a:spcPts val="1800"/>
              </a:spcBef>
              <a:spcAft>
                <a:spcPts val="0"/>
              </a:spcAft>
              <a:buClr>
                <a:schemeClr val="lt1"/>
              </a:buClr>
              <a:buSzPts val="1600"/>
              <a:buFont typeface="Arial"/>
              <a:buChar char="•"/>
            </a:pPr>
            <a:r>
              <a:rPr lang="en-CA"/>
              <a:t>Mexican Couple</a:t>
            </a:r>
            <a:endParaRPr/>
          </a:p>
          <a:p>
            <a:pPr indent="-285750" lvl="0" marL="285750" rtl="0" algn="l">
              <a:lnSpc>
                <a:spcPct val="110000"/>
              </a:lnSpc>
              <a:spcBef>
                <a:spcPts val="1800"/>
              </a:spcBef>
              <a:spcAft>
                <a:spcPts val="0"/>
              </a:spcAft>
              <a:buClr>
                <a:schemeClr val="lt1"/>
              </a:buClr>
              <a:buSzPts val="1600"/>
              <a:buFont typeface="Arial"/>
              <a:buChar char="•"/>
            </a:pPr>
            <a:r>
              <a:rPr lang="en-CA"/>
              <a:t>Arrested in Texas with 96 Target cards</a:t>
            </a:r>
            <a:endParaRPr/>
          </a:p>
          <a:p>
            <a:pPr indent="-285750" lvl="0" marL="285750" rtl="0" algn="l">
              <a:lnSpc>
                <a:spcPct val="110000"/>
              </a:lnSpc>
              <a:spcBef>
                <a:spcPts val="1800"/>
              </a:spcBef>
              <a:spcAft>
                <a:spcPts val="0"/>
              </a:spcAft>
              <a:buClr>
                <a:schemeClr val="lt1"/>
              </a:buClr>
              <a:buSzPts val="1600"/>
              <a:buFont typeface="Arial"/>
              <a:buChar char="•"/>
            </a:pPr>
            <a:r>
              <a:rPr lang="en-CA"/>
              <a:t>No record of Trial for the case</a:t>
            </a:r>
            <a:endParaRPr/>
          </a:p>
          <a:p>
            <a:pPr indent="0" lvl="0" marL="0" rtl="0" algn="l">
              <a:lnSpc>
                <a:spcPct val="110000"/>
              </a:lnSpc>
              <a:spcBef>
                <a:spcPts val="1800"/>
              </a:spcBef>
              <a:spcAft>
                <a:spcPts val="0"/>
              </a:spcAft>
              <a:buClr>
                <a:schemeClr val="lt1"/>
              </a:buClr>
              <a:buSzPts val="1600"/>
              <a:buNone/>
            </a:pPr>
            <a:r>
              <a:t/>
            </a:r>
            <a:endParaRPr/>
          </a:p>
          <a:p>
            <a:pPr indent="0" lvl="0" marL="0" rtl="0" algn="l">
              <a:lnSpc>
                <a:spcPct val="110000"/>
              </a:lnSpc>
              <a:spcBef>
                <a:spcPts val="1800"/>
              </a:spcBef>
              <a:spcAft>
                <a:spcPts val="0"/>
              </a:spcAft>
              <a:buClr>
                <a:schemeClr val="lt1"/>
              </a:buClr>
              <a:buSzPts val="16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3"/>
          <p:cNvSpPr txBox="1"/>
          <p:nvPr>
            <p:ph type="title"/>
          </p:nvPr>
        </p:nvSpPr>
        <p:spPr>
          <a:xfrm>
            <a:off x="415600" y="546667"/>
            <a:ext cx="11360700" cy="810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CA"/>
              <a:t>Challenges faced by the company and the clients</a:t>
            </a:r>
            <a:endParaRPr/>
          </a:p>
        </p:txBody>
      </p:sp>
      <p:sp>
        <p:nvSpPr>
          <p:cNvPr id="399" name="Google Shape;399;p53"/>
          <p:cNvSpPr/>
          <p:nvPr/>
        </p:nvSpPr>
        <p:spPr>
          <a:xfrm>
            <a:off x="576467" y="1739833"/>
            <a:ext cx="3292400" cy="810400"/>
          </a:xfrm>
          <a:prstGeom prst="homePlate">
            <a:avLst>
              <a:gd fmla="val 50000" name="adj"/>
            </a:avLst>
          </a:prstGeom>
          <a:solidFill>
            <a:schemeClr val="dk1"/>
          </a:solidFill>
          <a:ln>
            <a:noFill/>
          </a:ln>
        </p:spPr>
        <p:txBody>
          <a:bodyPr anchorCtr="0" anchor="ctr" bIns="162500" lIns="162500" spcFirstLastPara="1" rIns="162500" wrap="square" tIns="162500">
            <a:noAutofit/>
          </a:bodyPr>
          <a:lstStyle/>
          <a:p>
            <a:pPr indent="0" lvl="0" marL="0" rtl="0" algn="l">
              <a:spcBef>
                <a:spcPts val="0"/>
              </a:spcBef>
              <a:spcAft>
                <a:spcPts val="0"/>
              </a:spcAft>
              <a:buNone/>
            </a:pPr>
            <a:r>
              <a:t/>
            </a:r>
            <a:endParaRPr/>
          </a:p>
        </p:txBody>
      </p:sp>
      <p:sp>
        <p:nvSpPr>
          <p:cNvPr id="400" name="Google Shape;400;p53"/>
          <p:cNvSpPr txBox="1"/>
          <p:nvPr>
            <p:ph idx="4294967295" type="body"/>
          </p:nvPr>
        </p:nvSpPr>
        <p:spPr>
          <a:xfrm>
            <a:off x="576467" y="1935434"/>
            <a:ext cx="3009600" cy="419200"/>
          </a:xfrm>
          <a:prstGeom prst="rect">
            <a:avLst/>
          </a:prstGeom>
        </p:spPr>
        <p:txBody>
          <a:bodyPr anchorCtr="0" anchor="ctr" bIns="121900" lIns="121900" spcFirstLastPara="1" rIns="121900" wrap="square" tIns="121900">
            <a:noAutofit/>
          </a:bodyPr>
          <a:lstStyle/>
          <a:p>
            <a:pPr indent="0" lvl="0" marL="0" rtl="0" algn="l">
              <a:lnSpc>
                <a:spcPct val="100000"/>
              </a:lnSpc>
              <a:spcBef>
                <a:spcPts val="0"/>
              </a:spcBef>
              <a:spcAft>
                <a:spcPts val="0"/>
              </a:spcAft>
              <a:buNone/>
            </a:pPr>
            <a:r>
              <a:rPr lang="en-CA">
                <a:solidFill>
                  <a:schemeClr val="lt1"/>
                </a:solidFill>
              </a:rPr>
              <a:t>Challenge 1</a:t>
            </a:r>
            <a:endParaRPr>
              <a:solidFill>
                <a:schemeClr val="lt1"/>
              </a:solidFill>
            </a:endParaRPr>
          </a:p>
        </p:txBody>
      </p:sp>
      <p:sp>
        <p:nvSpPr>
          <p:cNvPr id="401" name="Google Shape;401;p53"/>
          <p:cNvSpPr txBox="1"/>
          <p:nvPr>
            <p:ph idx="4294967295" type="body"/>
          </p:nvPr>
        </p:nvSpPr>
        <p:spPr>
          <a:xfrm>
            <a:off x="576467" y="2760767"/>
            <a:ext cx="3295600" cy="3534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CA" sz="2100"/>
              <a:t>Loss of Data</a:t>
            </a:r>
            <a:endParaRPr b="1" sz="2100"/>
          </a:p>
          <a:p>
            <a:pPr indent="0" lvl="0" marL="0" rtl="0" algn="l">
              <a:spcBef>
                <a:spcPts val="1100"/>
              </a:spcBef>
              <a:spcAft>
                <a:spcPts val="1100"/>
              </a:spcAft>
              <a:buClr>
                <a:srgbClr val="000000"/>
              </a:buClr>
              <a:buSzPts val="2400"/>
              <a:buFont typeface="Arial"/>
              <a:buNone/>
            </a:pPr>
            <a:r>
              <a:rPr lang="en-CA" sz="2100"/>
              <a:t>Loss of data leads losing important customer/company data which can lead to downfall of the company or the customer base.</a:t>
            </a:r>
            <a:endParaRPr sz="2100"/>
          </a:p>
        </p:txBody>
      </p:sp>
      <p:sp>
        <p:nvSpPr>
          <p:cNvPr id="402" name="Google Shape;402;p53"/>
          <p:cNvSpPr/>
          <p:nvPr/>
        </p:nvSpPr>
        <p:spPr>
          <a:xfrm>
            <a:off x="4059702" y="1739833"/>
            <a:ext cx="3680800" cy="810400"/>
          </a:xfrm>
          <a:prstGeom prst="chevron">
            <a:avLst>
              <a:gd fmla="val 50000" name="adj"/>
            </a:avLst>
          </a:prstGeom>
          <a:solidFill>
            <a:schemeClr val="dk1"/>
          </a:solidFill>
          <a:ln>
            <a:noFill/>
          </a:ln>
        </p:spPr>
        <p:txBody>
          <a:bodyPr anchorCtr="0" anchor="ctr" bIns="162500" lIns="162500" spcFirstLastPara="1" rIns="162500" wrap="square" tIns="162500">
            <a:noAutofit/>
          </a:bodyPr>
          <a:lstStyle/>
          <a:p>
            <a:pPr indent="0" lvl="0" marL="0" rtl="0" algn="l">
              <a:spcBef>
                <a:spcPts val="0"/>
              </a:spcBef>
              <a:spcAft>
                <a:spcPts val="0"/>
              </a:spcAft>
              <a:buNone/>
            </a:pPr>
            <a:r>
              <a:t/>
            </a:r>
            <a:endParaRPr/>
          </a:p>
        </p:txBody>
      </p:sp>
      <p:sp>
        <p:nvSpPr>
          <p:cNvPr id="403" name="Google Shape;403;p53"/>
          <p:cNvSpPr txBox="1"/>
          <p:nvPr>
            <p:ph idx="4294967295" type="body"/>
          </p:nvPr>
        </p:nvSpPr>
        <p:spPr>
          <a:xfrm>
            <a:off x="4448200" y="1935434"/>
            <a:ext cx="3009600" cy="419200"/>
          </a:xfrm>
          <a:prstGeom prst="rect">
            <a:avLst/>
          </a:prstGeom>
        </p:spPr>
        <p:txBody>
          <a:bodyPr anchorCtr="0" anchor="ctr" bIns="121900" lIns="121900" spcFirstLastPara="1" rIns="121900" wrap="square" tIns="121900">
            <a:noAutofit/>
          </a:bodyPr>
          <a:lstStyle/>
          <a:p>
            <a:pPr indent="0" lvl="0" marL="0" rtl="0" algn="l">
              <a:lnSpc>
                <a:spcPct val="100000"/>
              </a:lnSpc>
              <a:spcBef>
                <a:spcPts val="0"/>
              </a:spcBef>
              <a:spcAft>
                <a:spcPts val="0"/>
              </a:spcAft>
              <a:buNone/>
            </a:pPr>
            <a:r>
              <a:rPr lang="en-CA">
                <a:solidFill>
                  <a:schemeClr val="lt1"/>
                </a:solidFill>
              </a:rPr>
              <a:t>Challenge 2</a:t>
            </a:r>
            <a:endParaRPr>
              <a:solidFill>
                <a:schemeClr val="lt1"/>
              </a:solidFill>
            </a:endParaRPr>
          </a:p>
        </p:txBody>
      </p:sp>
      <p:sp>
        <p:nvSpPr>
          <p:cNvPr id="404" name="Google Shape;404;p53"/>
          <p:cNvSpPr txBox="1"/>
          <p:nvPr>
            <p:ph idx="4294967295" type="body"/>
          </p:nvPr>
        </p:nvSpPr>
        <p:spPr>
          <a:xfrm>
            <a:off x="4448195" y="2760767"/>
            <a:ext cx="3295600" cy="3534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CA" sz="2100"/>
              <a:t>Loss of Trust</a:t>
            </a:r>
            <a:endParaRPr b="1" sz="2100"/>
          </a:p>
          <a:p>
            <a:pPr indent="0" lvl="0" marL="0" rtl="0" algn="l">
              <a:spcBef>
                <a:spcPts val="1100"/>
              </a:spcBef>
              <a:spcAft>
                <a:spcPts val="1100"/>
              </a:spcAft>
              <a:buClr>
                <a:srgbClr val="000000"/>
              </a:buClr>
              <a:buSzPts val="2400"/>
              <a:buFont typeface="Arial"/>
              <a:buNone/>
            </a:pPr>
            <a:r>
              <a:rPr lang="en-CA" sz="2100"/>
              <a:t>Loss of data leads losing customer trust over companies integrity.</a:t>
            </a:r>
            <a:endParaRPr b="1" sz="2100"/>
          </a:p>
        </p:txBody>
      </p:sp>
      <p:sp>
        <p:nvSpPr>
          <p:cNvPr id="405" name="Google Shape;405;p53"/>
          <p:cNvSpPr/>
          <p:nvPr/>
        </p:nvSpPr>
        <p:spPr>
          <a:xfrm>
            <a:off x="7931335" y="1739833"/>
            <a:ext cx="3680800" cy="810400"/>
          </a:xfrm>
          <a:prstGeom prst="chevron">
            <a:avLst>
              <a:gd fmla="val 50000" name="adj"/>
            </a:avLst>
          </a:prstGeom>
          <a:solidFill>
            <a:schemeClr val="dk1"/>
          </a:solidFill>
          <a:ln>
            <a:noFill/>
          </a:ln>
        </p:spPr>
        <p:txBody>
          <a:bodyPr anchorCtr="0" anchor="ctr" bIns="162500" lIns="162500" spcFirstLastPara="1" rIns="162500" wrap="square" tIns="162500">
            <a:noAutofit/>
          </a:bodyPr>
          <a:lstStyle/>
          <a:p>
            <a:pPr indent="0" lvl="0" marL="0" rtl="0" algn="l">
              <a:spcBef>
                <a:spcPts val="0"/>
              </a:spcBef>
              <a:spcAft>
                <a:spcPts val="0"/>
              </a:spcAft>
              <a:buNone/>
            </a:pPr>
            <a:r>
              <a:t/>
            </a:r>
            <a:endParaRPr/>
          </a:p>
        </p:txBody>
      </p:sp>
      <p:sp>
        <p:nvSpPr>
          <p:cNvPr id="406" name="Google Shape;406;p53"/>
          <p:cNvSpPr txBox="1"/>
          <p:nvPr>
            <p:ph idx="4294967295" type="body"/>
          </p:nvPr>
        </p:nvSpPr>
        <p:spPr>
          <a:xfrm>
            <a:off x="8338977" y="1935434"/>
            <a:ext cx="3009600" cy="419200"/>
          </a:xfrm>
          <a:prstGeom prst="rect">
            <a:avLst/>
          </a:prstGeom>
        </p:spPr>
        <p:txBody>
          <a:bodyPr anchorCtr="0" anchor="ctr" bIns="121900" lIns="121900" spcFirstLastPara="1" rIns="121900" wrap="square" tIns="121900">
            <a:noAutofit/>
          </a:bodyPr>
          <a:lstStyle/>
          <a:p>
            <a:pPr indent="0" lvl="0" marL="0" rtl="0" algn="l">
              <a:lnSpc>
                <a:spcPct val="100000"/>
              </a:lnSpc>
              <a:spcBef>
                <a:spcPts val="0"/>
              </a:spcBef>
              <a:spcAft>
                <a:spcPts val="0"/>
              </a:spcAft>
              <a:buNone/>
            </a:pPr>
            <a:r>
              <a:rPr lang="en-CA">
                <a:solidFill>
                  <a:schemeClr val="lt1"/>
                </a:solidFill>
              </a:rPr>
              <a:t>Challenge 3</a:t>
            </a:r>
            <a:endParaRPr>
              <a:solidFill>
                <a:schemeClr val="lt1"/>
              </a:solidFill>
            </a:endParaRPr>
          </a:p>
        </p:txBody>
      </p:sp>
      <p:sp>
        <p:nvSpPr>
          <p:cNvPr id="407" name="Google Shape;407;p53"/>
          <p:cNvSpPr txBox="1"/>
          <p:nvPr>
            <p:ph idx="4294967295" type="body"/>
          </p:nvPr>
        </p:nvSpPr>
        <p:spPr>
          <a:xfrm>
            <a:off x="8338968" y="2760767"/>
            <a:ext cx="3295600" cy="3534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CA" sz="2100"/>
              <a:t>Identify and patch the Loophole.</a:t>
            </a:r>
            <a:endParaRPr b="1" sz="2100"/>
          </a:p>
          <a:p>
            <a:pPr indent="0" lvl="0" marL="0" rtl="0" algn="l">
              <a:spcBef>
                <a:spcPts val="1100"/>
              </a:spcBef>
              <a:spcAft>
                <a:spcPts val="1100"/>
              </a:spcAft>
              <a:buClr>
                <a:srgbClr val="000000"/>
              </a:buClr>
              <a:buSzPts val="2400"/>
              <a:buFont typeface="Arial"/>
              <a:buNone/>
            </a:pPr>
            <a:r>
              <a:rPr lang="en-CA" sz="2100"/>
              <a:t>It can take time for the victim company to identify the breach and can give enough time for the attacker to increase the intensity of the attack.</a:t>
            </a:r>
            <a:endParaRPr sz="21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69" name="Shape 769"/>
        <p:cNvGrpSpPr/>
        <p:nvPr/>
      </p:nvGrpSpPr>
      <p:grpSpPr>
        <a:xfrm>
          <a:off x="0" y="0"/>
          <a:ext cx="0" cy="0"/>
          <a:chOff x="0" y="0"/>
          <a:chExt cx="0" cy="0"/>
        </a:xfrm>
      </p:grpSpPr>
      <p:sp>
        <p:nvSpPr>
          <p:cNvPr id="770" name="Google Shape;770;p98"/>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771" name="Google Shape;771;p98"/>
          <p:cNvSpPr txBox="1"/>
          <p:nvPr>
            <p:ph type="title"/>
          </p:nvPr>
        </p:nvSpPr>
        <p:spPr>
          <a:xfrm>
            <a:off x="550864" y="549275"/>
            <a:ext cx="3565524" cy="1997855"/>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lt1"/>
              </a:buClr>
              <a:buSzPts val="4800"/>
              <a:buFont typeface="Avenir"/>
              <a:buNone/>
            </a:pPr>
            <a:r>
              <a:rPr lang="en-CA"/>
              <a:t>LESSONS LEARNED</a:t>
            </a:r>
            <a:endParaRPr/>
          </a:p>
        </p:txBody>
      </p:sp>
      <p:sp>
        <p:nvSpPr>
          <p:cNvPr id="772" name="Google Shape;772;p98"/>
          <p:cNvSpPr txBox="1"/>
          <p:nvPr>
            <p:ph idx="1" type="body"/>
          </p:nvPr>
        </p:nvSpPr>
        <p:spPr>
          <a:xfrm>
            <a:off x="550863" y="2678400"/>
            <a:ext cx="3565525" cy="3414425"/>
          </a:xfrm>
          <a:prstGeom prst="rect">
            <a:avLst/>
          </a:prstGeom>
          <a:noFill/>
          <a:ln>
            <a:noFill/>
          </a:ln>
        </p:spPr>
        <p:txBody>
          <a:bodyPr anchorCtr="0" anchor="t" bIns="0" lIns="0" spcFirstLastPara="1" rIns="0" wrap="square" tIns="0">
            <a:normAutofit/>
          </a:bodyPr>
          <a:lstStyle/>
          <a:p>
            <a:pPr indent="-228600" lvl="0" marL="228600" rtl="0" algn="l">
              <a:lnSpc>
                <a:spcPct val="110000"/>
              </a:lnSpc>
              <a:spcBef>
                <a:spcPts val="0"/>
              </a:spcBef>
              <a:spcAft>
                <a:spcPts val="0"/>
              </a:spcAft>
              <a:buClr>
                <a:schemeClr val="lt1"/>
              </a:buClr>
              <a:buSzPts val="1500"/>
              <a:buChar char="•"/>
            </a:pPr>
            <a:r>
              <a:rPr lang="en-CA" sz="1500"/>
              <a:t>Not Incorporating two factor authentication for all third-party vendors</a:t>
            </a:r>
            <a:endParaRPr/>
          </a:p>
          <a:p>
            <a:pPr indent="-228600" lvl="0" marL="228600" rtl="0" algn="l">
              <a:lnSpc>
                <a:spcPct val="110000"/>
              </a:lnSpc>
              <a:spcBef>
                <a:spcPts val="1800"/>
              </a:spcBef>
              <a:spcAft>
                <a:spcPts val="0"/>
              </a:spcAft>
              <a:buClr>
                <a:schemeClr val="lt1"/>
              </a:buClr>
              <a:buSzPts val="1500"/>
              <a:buChar char="•"/>
            </a:pPr>
            <a:r>
              <a:rPr lang="en-CA" sz="1500"/>
              <a:t>Improper auditing of third-party vendor security</a:t>
            </a:r>
            <a:endParaRPr/>
          </a:p>
          <a:p>
            <a:pPr indent="-228600" lvl="0" marL="228600" rtl="0" algn="l">
              <a:lnSpc>
                <a:spcPct val="110000"/>
              </a:lnSpc>
              <a:spcBef>
                <a:spcPts val="1800"/>
              </a:spcBef>
              <a:spcAft>
                <a:spcPts val="0"/>
              </a:spcAft>
              <a:buClr>
                <a:schemeClr val="lt1"/>
              </a:buClr>
              <a:buSzPts val="1500"/>
              <a:buChar char="•"/>
            </a:pPr>
            <a:r>
              <a:rPr lang="en-CA" sz="1500"/>
              <a:t>Handling data for too long in an insecure manner.</a:t>
            </a:r>
            <a:endParaRPr/>
          </a:p>
          <a:p>
            <a:pPr indent="-228600" lvl="0" marL="228600" rtl="0" algn="l">
              <a:lnSpc>
                <a:spcPct val="110000"/>
              </a:lnSpc>
              <a:spcBef>
                <a:spcPts val="1800"/>
              </a:spcBef>
              <a:spcAft>
                <a:spcPts val="0"/>
              </a:spcAft>
              <a:buClr>
                <a:schemeClr val="lt1"/>
              </a:buClr>
              <a:buSzPts val="1500"/>
              <a:buChar char="•"/>
            </a:pPr>
            <a:r>
              <a:rPr lang="en-CA" sz="1500"/>
              <a:t>Not paying attention to security alerts</a:t>
            </a:r>
            <a:endParaRPr/>
          </a:p>
          <a:p>
            <a:pPr indent="-228600" lvl="0" marL="228600" rtl="0" algn="l">
              <a:lnSpc>
                <a:spcPct val="110000"/>
              </a:lnSpc>
              <a:spcBef>
                <a:spcPts val="1800"/>
              </a:spcBef>
              <a:spcAft>
                <a:spcPts val="0"/>
              </a:spcAft>
              <a:buClr>
                <a:schemeClr val="lt1"/>
              </a:buClr>
              <a:buSzPts val="1500"/>
              <a:buChar char="•"/>
            </a:pPr>
            <a:r>
              <a:rPr lang="en-CA" sz="1500"/>
              <a:t>Improper segmentation of network</a:t>
            </a:r>
            <a:endParaRPr/>
          </a:p>
          <a:p>
            <a:pPr indent="-133350" lvl="0" marL="228600" rtl="0" algn="l">
              <a:lnSpc>
                <a:spcPct val="110000"/>
              </a:lnSpc>
              <a:spcBef>
                <a:spcPts val="1800"/>
              </a:spcBef>
              <a:spcAft>
                <a:spcPts val="0"/>
              </a:spcAft>
              <a:buClr>
                <a:schemeClr val="lt1"/>
              </a:buClr>
              <a:buSzPts val="1500"/>
              <a:buNone/>
            </a:pPr>
            <a:r>
              <a:t/>
            </a:r>
            <a:endParaRPr sz="1500"/>
          </a:p>
          <a:p>
            <a:pPr indent="-133350" lvl="0" marL="228600" rtl="0" algn="l">
              <a:lnSpc>
                <a:spcPct val="110000"/>
              </a:lnSpc>
              <a:spcBef>
                <a:spcPts val="1800"/>
              </a:spcBef>
              <a:spcAft>
                <a:spcPts val="0"/>
              </a:spcAft>
              <a:buClr>
                <a:schemeClr val="lt1"/>
              </a:buClr>
              <a:buSzPts val="1500"/>
              <a:buNone/>
            </a:pPr>
            <a:r>
              <a:t/>
            </a:r>
            <a:endParaRPr sz="1500"/>
          </a:p>
        </p:txBody>
      </p:sp>
      <p:pic>
        <p:nvPicPr>
          <p:cNvPr id="773" name="Google Shape;773;p98"/>
          <p:cNvPicPr preferRelativeResize="0"/>
          <p:nvPr/>
        </p:nvPicPr>
        <p:blipFill rotWithShape="1">
          <a:blip r:embed="rId3">
            <a:alphaModFix/>
          </a:blip>
          <a:srcRect b="0" l="7684" r="29642" t="0"/>
          <a:stretch/>
        </p:blipFill>
        <p:spPr>
          <a:xfrm>
            <a:off x="4550899" y="10"/>
            <a:ext cx="7641102" cy="6857990"/>
          </a:xfrm>
          <a:custGeom>
            <a:rect b="b" l="l" r="r" t="t"/>
            <a:pathLst>
              <a:path extrusionOk="0" h="6858000" w="7641102">
                <a:moveTo>
                  <a:pt x="0" y="0"/>
                </a:moveTo>
                <a:lnTo>
                  <a:pt x="7641102" y="0"/>
                </a:lnTo>
                <a:lnTo>
                  <a:pt x="7641102" y="6858000"/>
                </a:lnTo>
                <a:lnTo>
                  <a:pt x="0" y="6858000"/>
                </a:lnTo>
                <a:close/>
              </a:path>
            </a:pathLst>
          </a:custGeom>
          <a:noFill/>
          <a:ln>
            <a:noFill/>
          </a:ln>
        </p:spPr>
      </p:pic>
      <p:sp>
        <p:nvSpPr>
          <p:cNvPr id="774" name="Google Shape;774;p98"/>
          <p:cNvSpPr/>
          <p:nvPr/>
        </p:nvSpPr>
        <p:spPr>
          <a:xfrm>
            <a:off x="4550898" y="5773729"/>
            <a:ext cx="7641102" cy="1084271"/>
          </a:xfrm>
          <a:prstGeom prst="rect">
            <a:avLst/>
          </a:prstGeom>
          <a:gradFill>
            <a:gsLst>
              <a:gs pos="0">
                <a:srgbClr val="1B2C30">
                  <a:alpha val="0"/>
                </a:srgbClr>
              </a:gs>
              <a:gs pos="40000">
                <a:srgbClr val="1B2C30">
                  <a:alpha val="0"/>
                </a:srgbClr>
              </a:gs>
              <a:gs pos="100000">
                <a:srgbClr val="1B2C30">
                  <a:alpha val="6000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78" name="Shape 778"/>
        <p:cNvGrpSpPr/>
        <p:nvPr/>
      </p:nvGrpSpPr>
      <p:grpSpPr>
        <a:xfrm>
          <a:off x="0" y="0"/>
          <a:ext cx="0" cy="0"/>
          <a:chOff x="0" y="0"/>
          <a:chExt cx="0" cy="0"/>
        </a:xfrm>
      </p:grpSpPr>
      <p:sp>
        <p:nvSpPr>
          <p:cNvPr id="779" name="Google Shape;779;p99"/>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780" name="Google Shape;780;p99"/>
          <p:cNvSpPr txBox="1"/>
          <p:nvPr>
            <p:ph type="title"/>
          </p:nvPr>
        </p:nvSpPr>
        <p:spPr>
          <a:xfrm>
            <a:off x="550864" y="549275"/>
            <a:ext cx="3565524" cy="1997855"/>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lt1"/>
              </a:buClr>
              <a:buSzPts val="4800"/>
              <a:buFont typeface="Avenir"/>
              <a:buNone/>
            </a:pPr>
            <a:r>
              <a:rPr lang="en-CA"/>
              <a:t>THINGS TARGET DID WELL </a:t>
            </a:r>
            <a:endParaRPr/>
          </a:p>
        </p:txBody>
      </p:sp>
      <p:sp>
        <p:nvSpPr>
          <p:cNvPr id="781" name="Google Shape;781;p99"/>
          <p:cNvSpPr txBox="1"/>
          <p:nvPr>
            <p:ph idx="1" type="body"/>
          </p:nvPr>
        </p:nvSpPr>
        <p:spPr>
          <a:xfrm>
            <a:off x="550863" y="2678400"/>
            <a:ext cx="3565525" cy="3414425"/>
          </a:xfrm>
          <a:prstGeom prst="rect">
            <a:avLst/>
          </a:prstGeom>
          <a:noFill/>
          <a:ln>
            <a:noFill/>
          </a:ln>
        </p:spPr>
        <p:txBody>
          <a:bodyPr anchorCtr="0" anchor="t" bIns="0" lIns="0" spcFirstLastPara="1" rIns="0" wrap="square" tIns="0">
            <a:normAutofit/>
          </a:bodyPr>
          <a:lstStyle/>
          <a:p>
            <a:pPr indent="-228600" lvl="0" marL="228600" rtl="0" algn="l">
              <a:lnSpc>
                <a:spcPct val="110000"/>
              </a:lnSpc>
              <a:spcBef>
                <a:spcPts val="0"/>
              </a:spcBef>
              <a:spcAft>
                <a:spcPts val="0"/>
              </a:spcAft>
              <a:buClr>
                <a:schemeClr val="lt1"/>
              </a:buClr>
              <a:buSzPts val="1600"/>
              <a:buChar char="•"/>
            </a:pPr>
            <a:r>
              <a:rPr lang="en-CA" sz="1600"/>
              <a:t>User Friendly website for its customers</a:t>
            </a:r>
            <a:endParaRPr/>
          </a:p>
          <a:p>
            <a:pPr indent="-228600" lvl="0" marL="228600" rtl="0" algn="l">
              <a:lnSpc>
                <a:spcPct val="110000"/>
              </a:lnSpc>
              <a:spcBef>
                <a:spcPts val="1800"/>
              </a:spcBef>
              <a:spcAft>
                <a:spcPts val="0"/>
              </a:spcAft>
              <a:buClr>
                <a:schemeClr val="lt1"/>
              </a:buClr>
              <a:buSzPts val="1600"/>
              <a:buChar char="•"/>
            </a:pPr>
            <a:r>
              <a:rPr lang="en-CA" sz="1600"/>
              <a:t>Sincere apologies were made (CEO statement)</a:t>
            </a:r>
            <a:endParaRPr/>
          </a:p>
          <a:p>
            <a:pPr indent="-228600" lvl="0" marL="228600" rtl="0" algn="l">
              <a:lnSpc>
                <a:spcPct val="110000"/>
              </a:lnSpc>
              <a:spcBef>
                <a:spcPts val="1800"/>
              </a:spcBef>
              <a:spcAft>
                <a:spcPts val="0"/>
              </a:spcAft>
              <a:buClr>
                <a:schemeClr val="lt1"/>
              </a:buClr>
              <a:buSzPts val="1600"/>
              <a:buChar char="•"/>
            </a:pPr>
            <a:r>
              <a:rPr lang="en-CA" sz="1600"/>
              <a:t>Held harmless promise to its Customers</a:t>
            </a:r>
            <a:endParaRPr/>
          </a:p>
          <a:p>
            <a:pPr indent="-228600" lvl="0" marL="228600" rtl="0" algn="l">
              <a:lnSpc>
                <a:spcPct val="110000"/>
              </a:lnSpc>
              <a:spcBef>
                <a:spcPts val="1800"/>
              </a:spcBef>
              <a:spcAft>
                <a:spcPts val="0"/>
              </a:spcAft>
              <a:buClr>
                <a:schemeClr val="lt1"/>
              </a:buClr>
              <a:buSzPts val="1600"/>
              <a:buChar char="•"/>
            </a:pPr>
            <a:r>
              <a:rPr lang="en-CA" sz="1600"/>
              <a:t>Setup various points of contact (Help-lines)</a:t>
            </a:r>
            <a:endParaRPr/>
          </a:p>
          <a:p>
            <a:pPr indent="-127000" lvl="0" marL="228600" rtl="0" algn="l">
              <a:lnSpc>
                <a:spcPct val="110000"/>
              </a:lnSpc>
              <a:spcBef>
                <a:spcPts val="1800"/>
              </a:spcBef>
              <a:spcAft>
                <a:spcPts val="0"/>
              </a:spcAft>
              <a:buClr>
                <a:schemeClr val="lt1"/>
              </a:buClr>
              <a:buSzPts val="1600"/>
              <a:buNone/>
            </a:pPr>
            <a:r>
              <a:t/>
            </a:r>
            <a:endParaRPr sz="1600"/>
          </a:p>
          <a:p>
            <a:pPr indent="-127000" lvl="0" marL="228600" rtl="0" algn="l">
              <a:lnSpc>
                <a:spcPct val="110000"/>
              </a:lnSpc>
              <a:spcBef>
                <a:spcPts val="1800"/>
              </a:spcBef>
              <a:spcAft>
                <a:spcPts val="0"/>
              </a:spcAft>
              <a:buClr>
                <a:schemeClr val="lt1"/>
              </a:buClr>
              <a:buSzPts val="1600"/>
              <a:buNone/>
            </a:pPr>
            <a:r>
              <a:t/>
            </a:r>
            <a:endParaRPr sz="1600"/>
          </a:p>
        </p:txBody>
      </p:sp>
      <p:pic>
        <p:nvPicPr>
          <p:cNvPr descr="Person watching empty phone" id="782" name="Google Shape;782;p99"/>
          <p:cNvPicPr preferRelativeResize="0"/>
          <p:nvPr/>
        </p:nvPicPr>
        <p:blipFill rotWithShape="1">
          <a:blip r:embed="rId3">
            <a:alphaModFix/>
          </a:blip>
          <a:srcRect b="-1" l="25628" r="-1" t="0"/>
          <a:stretch/>
        </p:blipFill>
        <p:spPr>
          <a:xfrm>
            <a:off x="4550899" y="10"/>
            <a:ext cx="7641102" cy="6857990"/>
          </a:xfrm>
          <a:custGeom>
            <a:rect b="b" l="l" r="r" t="t"/>
            <a:pathLst>
              <a:path extrusionOk="0" h="6858000" w="7641102">
                <a:moveTo>
                  <a:pt x="0" y="0"/>
                </a:moveTo>
                <a:lnTo>
                  <a:pt x="7641102" y="0"/>
                </a:lnTo>
                <a:lnTo>
                  <a:pt x="7641102" y="6858000"/>
                </a:lnTo>
                <a:lnTo>
                  <a:pt x="0" y="6858000"/>
                </a:lnTo>
                <a:close/>
              </a:path>
            </a:pathLst>
          </a:custGeom>
          <a:noFill/>
          <a:ln>
            <a:noFill/>
          </a:ln>
        </p:spPr>
      </p:pic>
      <p:sp>
        <p:nvSpPr>
          <p:cNvPr id="783" name="Google Shape;783;p99"/>
          <p:cNvSpPr/>
          <p:nvPr/>
        </p:nvSpPr>
        <p:spPr>
          <a:xfrm>
            <a:off x="4550898" y="5773729"/>
            <a:ext cx="7641102" cy="1084271"/>
          </a:xfrm>
          <a:prstGeom prst="rect">
            <a:avLst/>
          </a:prstGeom>
          <a:gradFill>
            <a:gsLst>
              <a:gs pos="0">
                <a:srgbClr val="1B2C30">
                  <a:alpha val="0"/>
                </a:srgbClr>
              </a:gs>
              <a:gs pos="40000">
                <a:srgbClr val="1B2C30">
                  <a:alpha val="0"/>
                </a:srgbClr>
              </a:gs>
              <a:gs pos="100000">
                <a:srgbClr val="1B2C30">
                  <a:alpha val="6000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100"/>
          <p:cNvSpPr txBox="1"/>
          <p:nvPr>
            <p:ph type="title"/>
          </p:nvPr>
        </p:nvSpPr>
        <p:spPr>
          <a:xfrm>
            <a:off x="616688" y="549275"/>
            <a:ext cx="11025774" cy="843590"/>
          </a:xfrm>
          <a:prstGeom prst="rect">
            <a:avLst/>
          </a:prstGeom>
          <a:noFill/>
          <a:ln>
            <a:noFill/>
          </a:ln>
        </p:spPr>
        <p:txBody>
          <a:bodyPr anchorCtr="0" anchor="t" bIns="0" lIns="0" spcFirstLastPara="1" rIns="0" wrap="square" tIns="0">
            <a:normAutofit fontScale="90000"/>
          </a:bodyPr>
          <a:lstStyle/>
          <a:p>
            <a:pPr indent="0" lvl="0" marL="0" rtl="0" algn="l">
              <a:lnSpc>
                <a:spcPct val="100000"/>
              </a:lnSpc>
              <a:spcBef>
                <a:spcPts val="0"/>
              </a:spcBef>
              <a:spcAft>
                <a:spcPts val="0"/>
              </a:spcAft>
              <a:buClr>
                <a:schemeClr val="lt1"/>
              </a:buClr>
              <a:buSzPct val="100000"/>
              <a:buFont typeface="Avenir"/>
              <a:buNone/>
            </a:pPr>
            <a:r>
              <a:rPr lang="en-CA"/>
              <a:t>ENFORCED PAYMENT SYSTEM INTEGRITY</a:t>
            </a:r>
            <a:endParaRPr/>
          </a:p>
        </p:txBody>
      </p:sp>
      <p:pic>
        <p:nvPicPr>
          <p:cNvPr id="790" name="Google Shape;790;p100"/>
          <p:cNvPicPr preferRelativeResize="0"/>
          <p:nvPr>
            <p:ph idx="1" type="body"/>
          </p:nvPr>
        </p:nvPicPr>
        <p:blipFill rotWithShape="1">
          <a:blip r:embed="rId3">
            <a:alphaModFix/>
          </a:blip>
          <a:srcRect b="0" l="0" r="0" t="0"/>
          <a:stretch/>
        </p:blipFill>
        <p:spPr>
          <a:xfrm>
            <a:off x="2525336" y="2112963"/>
            <a:ext cx="7141329" cy="3979862"/>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94" name="Shape 794"/>
        <p:cNvGrpSpPr/>
        <p:nvPr/>
      </p:nvGrpSpPr>
      <p:grpSpPr>
        <a:xfrm>
          <a:off x="0" y="0"/>
          <a:ext cx="0" cy="0"/>
          <a:chOff x="0" y="0"/>
          <a:chExt cx="0" cy="0"/>
        </a:xfrm>
      </p:grpSpPr>
      <p:sp>
        <p:nvSpPr>
          <p:cNvPr id="795" name="Google Shape;795;p101"/>
          <p:cNvSpPr/>
          <p:nvPr/>
        </p:nvSpPr>
        <p:spPr>
          <a:xfrm rot="2700000">
            <a:off x="612445" y="48188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A444B"/>
              </a:gs>
              <a:gs pos="30000">
                <a:srgbClr val="2A444B"/>
              </a:gs>
              <a:gs pos="40000">
                <a:srgbClr val="426D74"/>
              </a:gs>
              <a:gs pos="60000">
                <a:srgbClr val="2A444B"/>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796" name="Google Shape;796;p101"/>
          <p:cNvSpPr/>
          <p:nvPr/>
        </p:nvSpPr>
        <p:spPr>
          <a:xfrm rot="8100000">
            <a:off x="626845" y="828962"/>
            <a:ext cx="540000" cy="1080000"/>
          </a:xfrm>
          <a:prstGeom prst="ellipse">
            <a:avLst/>
          </a:prstGeom>
          <a:gradFill>
            <a:gsLst>
              <a:gs pos="0">
                <a:srgbClr val="22373D"/>
              </a:gs>
              <a:gs pos="50000">
                <a:srgbClr val="22373D"/>
              </a:gs>
              <a:gs pos="100000">
                <a:srgbClr val="2A444B"/>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797" name="Google Shape;797;p101"/>
          <p:cNvSpPr/>
          <p:nvPr/>
        </p:nvSpPr>
        <p:spPr>
          <a:xfrm>
            <a:off x="1800802" y="2472855"/>
            <a:ext cx="360000" cy="360000"/>
          </a:xfrm>
          <a:prstGeom prst="ellipse">
            <a:avLst/>
          </a:prstGeom>
          <a:gradFill>
            <a:gsLst>
              <a:gs pos="0">
                <a:schemeClr val="dk2"/>
              </a:gs>
              <a:gs pos="60000">
                <a:schemeClr val="dk2"/>
              </a:gs>
              <a:gs pos="100000">
                <a:srgbClr val="71A6B2"/>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798" name="Google Shape;798;p101"/>
          <p:cNvGrpSpPr/>
          <p:nvPr/>
        </p:nvGrpSpPr>
        <p:grpSpPr>
          <a:xfrm>
            <a:off x="1292493" y="4299807"/>
            <a:ext cx="2083885" cy="2083885"/>
            <a:chOff x="4842143" y="3556857"/>
            <a:chExt cx="2083885" cy="2083885"/>
          </a:xfrm>
        </p:grpSpPr>
        <p:sp>
          <p:nvSpPr>
            <p:cNvPr id="799" name="Google Shape;799;p101"/>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800" name="Google Shape;800;p101"/>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1A6B2">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801" name="Google Shape;801;p101"/>
            <p:cNvSpPr/>
            <p:nvPr/>
          </p:nvSpPr>
          <p:spPr>
            <a:xfrm flipH="1" rot="2700000">
              <a:off x="6040374" y="3601683"/>
              <a:ext cx="107098" cy="466589"/>
            </a:xfrm>
            <a:prstGeom prst="ellipse">
              <a:avLst/>
            </a:prstGeom>
            <a:solidFill>
              <a:srgbClr val="2A44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802" name="Google Shape;802;p101"/>
            <p:cNvSpPr/>
            <p:nvPr/>
          </p:nvSpPr>
          <p:spPr>
            <a:xfrm flipH="1" rot="2700000">
              <a:off x="5059348" y="4582709"/>
              <a:ext cx="107098" cy="466589"/>
            </a:xfrm>
            <a:prstGeom prst="ellipse">
              <a:avLst/>
            </a:prstGeom>
            <a:solidFill>
              <a:srgbClr val="2A44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803" name="Google Shape;803;p10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804" name="Google Shape;804;p101"/>
          <p:cNvSpPr txBox="1"/>
          <p:nvPr>
            <p:ph type="title"/>
          </p:nvPr>
        </p:nvSpPr>
        <p:spPr>
          <a:xfrm>
            <a:off x="550864" y="549275"/>
            <a:ext cx="6373812" cy="984885"/>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3000"/>
              <a:buFont typeface="Avenir"/>
              <a:buNone/>
            </a:pPr>
            <a:r>
              <a:rPr lang="en-CA" sz="3000"/>
              <a:t>DEVELOPED EFFECTIVE SECURITY ALERT SYSTEMS </a:t>
            </a:r>
            <a:r>
              <a:rPr b="1" lang="en-CA" sz="3000"/>
              <a:t>(FIRE EYE)</a:t>
            </a:r>
            <a:endParaRPr/>
          </a:p>
        </p:txBody>
      </p:sp>
      <p:sp>
        <p:nvSpPr>
          <p:cNvPr id="805" name="Google Shape;805;p101"/>
          <p:cNvSpPr/>
          <p:nvPr/>
        </p:nvSpPr>
        <p:spPr>
          <a:xfrm>
            <a:off x="0" y="2083434"/>
            <a:ext cx="12192000" cy="4774566"/>
          </a:xfrm>
          <a:prstGeom prst="rect">
            <a:avLst/>
          </a:prstGeom>
          <a:solidFill>
            <a:srgbClr val="71A6B2">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id="806" name="Google Shape;806;p101"/>
          <p:cNvPicPr preferRelativeResize="0"/>
          <p:nvPr>
            <p:ph idx="1" type="body"/>
          </p:nvPr>
        </p:nvPicPr>
        <p:blipFill rotWithShape="1">
          <a:blip r:embed="rId3">
            <a:alphaModFix/>
          </a:blip>
          <a:srcRect b="0" l="0" r="0" t="0"/>
          <a:stretch/>
        </p:blipFill>
        <p:spPr>
          <a:xfrm>
            <a:off x="1065893" y="2083435"/>
            <a:ext cx="10060214" cy="4225290"/>
          </a:xfrm>
          <a:prstGeom prst="rect">
            <a:avLst/>
          </a:prstGeom>
          <a:noFill/>
          <a:ln>
            <a:noFill/>
          </a:ln>
        </p:spPr>
      </p:pic>
      <p:sp>
        <p:nvSpPr>
          <p:cNvPr id="807" name="Google Shape;807;p101"/>
          <p:cNvSpPr/>
          <p:nvPr/>
        </p:nvSpPr>
        <p:spPr>
          <a:xfrm>
            <a:off x="0" y="5773729"/>
            <a:ext cx="12192000" cy="1084271"/>
          </a:xfrm>
          <a:prstGeom prst="rect">
            <a:avLst/>
          </a:prstGeom>
          <a:gradFill>
            <a:gsLst>
              <a:gs pos="0">
                <a:srgbClr val="1B2C30">
                  <a:alpha val="0"/>
                </a:srgbClr>
              </a:gs>
              <a:gs pos="28000">
                <a:srgbClr val="1B2C30">
                  <a:alpha val="0"/>
                </a:srgbClr>
              </a:gs>
              <a:gs pos="90000">
                <a:srgbClr val="1B2C30">
                  <a:alpha val="60000"/>
                </a:srgbClr>
              </a:gs>
              <a:gs pos="100000">
                <a:srgbClr val="1B2C30">
                  <a:alpha val="6000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102"/>
          <p:cNvSpPr txBox="1"/>
          <p:nvPr>
            <p:ph type="title"/>
          </p:nvPr>
        </p:nvSpPr>
        <p:spPr>
          <a:xfrm>
            <a:off x="550862" y="549275"/>
            <a:ext cx="11091599" cy="1250950"/>
          </a:xfrm>
          <a:prstGeom prst="rect">
            <a:avLst/>
          </a:prstGeom>
          <a:noFill/>
          <a:ln>
            <a:noFill/>
          </a:ln>
        </p:spPr>
        <p:txBody>
          <a:bodyPr anchorCtr="0" anchor="t" bIns="0" lIns="0" spcFirstLastPara="1" rIns="0" wrap="square" tIns="0">
            <a:normAutofit fontScale="90000"/>
          </a:bodyPr>
          <a:lstStyle/>
          <a:p>
            <a:pPr indent="0" lvl="0" marL="0" rtl="0" algn="l">
              <a:lnSpc>
                <a:spcPct val="100000"/>
              </a:lnSpc>
              <a:spcBef>
                <a:spcPts val="0"/>
              </a:spcBef>
              <a:spcAft>
                <a:spcPts val="0"/>
              </a:spcAft>
              <a:buClr>
                <a:schemeClr val="lt1"/>
              </a:buClr>
              <a:buSzPct val="100000"/>
              <a:buFont typeface="Avenir"/>
              <a:buNone/>
            </a:pPr>
            <a:r>
              <a:rPr lang="en-CA"/>
              <a:t>CONTROLLED INFORMATION FLOW WITH NETWORK SEGMENTATION</a:t>
            </a:r>
            <a:endParaRPr/>
          </a:p>
        </p:txBody>
      </p:sp>
      <p:grpSp>
        <p:nvGrpSpPr>
          <p:cNvPr id="813" name="Google Shape;813;p102"/>
          <p:cNvGrpSpPr/>
          <p:nvPr/>
        </p:nvGrpSpPr>
        <p:grpSpPr>
          <a:xfrm>
            <a:off x="649561" y="2818676"/>
            <a:ext cx="10892877" cy="2568670"/>
            <a:chOff x="98698" y="705477"/>
            <a:chExt cx="10892877" cy="2568670"/>
          </a:xfrm>
        </p:grpSpPr>
        <p:sp>
          <p:nvSpPr>
            <p:cNvPr id="814" name="Google Shape;814;p102"/>
            <p:cNvSpPr/>
            <p:nvPr/>
          </p:nvSpPr>
          <p:spPr>
            <a:xfrm>
              <a:off x="992889" y="705477"/>
              <a:ext cx="1463222" cy="1463222"/>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02"/>
            <p:cNvSpPr/>
            <p:nvPr/>
          </p:nvSpPr>
          <p:spPr>
            <a:xfrm>
              <a:off x="98698" y="2554147"/>
              <a:ext cx="3251605"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02"/>
            <p:cNvSpPr txBox="1"/>
            <p:nvPr/>
          </p:nvSpPr>
          <p:spPr>
            <a:xfrm>
              <a:off x="98698" y="2554147"/>
              <a:ext cx="3251605"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2000"/>
                <a:buFont typeface="Avenir"/>
                <a:buNone/>
              </a:pPr>
              <a:r>
                <a:rPr b="0" i="0" lang="en-CA" sz="2000" u="none" cap="none" strike="noStrike">
                  <a:solidFill>
                    <a:schemeClr val="lt1"/>
                  </a:solidFill>
                  <a:latin typeface="Avenir"/>
                  <a:ea typeface="Avenir"/>
                  <a:cs typeface="Avenir"/>
                  <a:sym typeface="Avenir"/>
                </a:rPr>
                <a:t>Segmenting sensitive assets from the normal network </a:t>
              </a:r>
              <a:endParaRPr/>
            </a:p>
          </p:txBody>
        </p:sp>
        <p:sp>
          <p:nvSpPr>
            <p:cNvPr id="817" name="Google Shape;817;p102"/>
            <p:cNvSpPr/>
            <p:nvPr/>
          </p:nvSpPr>
          <p:spPr>
            <a:xfrm>
              <a:off x="4813525" y="705477"/>
              <a:ext cx="1463222" cy="1463222"/>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02"/>
            <p:cNvSpPr/>
            <p:nvPr/>
          </p:nvSpPr>
          <p:spPr>
            <a:xfrm>
              <a:off x="3919334" y="2554147"/>
              <a:ext cx="3251605"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02"/>
            <p:cNvSpPr txBox="1"/>
            <p:nvPr/>
          </p:nvSpPr>
          <p:spPr>
            <a:xfrm>
              <a:off x="3919334" y="2554147"/>
              <a:ext cx="3251605"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2000"/>
                <a:buFont typeface="Avenir"/>
                <a:buNone/>
              </a:pPr>
              <a:r>
                <a:rPr b="0" i="0" lang="en-CA" sz="2000" u="none" cap="none" strike="noStrike">
                  <a:solidFill>
                    <a:schemeClr val="lt1"/>
                  </a:solidFill>
                  <a:latin typeface="Avenir"/>
                  <a:ea typeface="Avenir"/>
                  <a:cs typeface="Avenir"/>
                  <a:sym typeface="Avenir"/>
                </a:rPr>
                <a:t>Implementing Zero-trust network</a:t>
              </a:r>
              <a:endParaRPr/>
            </a:p>
          </p:txBody>
        </p:sp>
        <p:sp>
          <p:nvSpPr>
            <p:cNvPr id="820" name="Google Shape;820;p102"/>
            <p:cNvSpPr/>
            <p:nvPr/>
          </p:nvSpPr>
          <p:spPr>
            <a:xfrm>
              <a:off x="8634162" y="705477"/>
              <a:ext cx="1463222" cy="1463222"/>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02"/>
            <p:cNvSpPr/>
            <p:nvPr/>
          </p:nvSpPr>
          <p:spPr>
            <a:xfrm>
              <a:off x="7739970" y="2554147"/>
              <a:ext cx="3251605"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02"/>
            <p:cNvSpPr txBox="1"/>
            <p:nvPr/>
          </p:nvSpPr>
          <p:spPr>
            <a:xfrm>
              <a:off x="7739970" y="2554147"/>
              <a:ext cx="3251605"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2000"/>
                <a:buFont typeface="Avenir"/>
                <a:buNone/>
              </a:pPr>
              <a:r>
                <a:rPr b="0" i="0" lang="en-CA" sz="2000" u="none" cap="none" strike="noStrike">
                  <a:solidFill>
                    <a:schemeClr val="lt1"/>
                  </a:solidFill>
                  <a:latin typeface="Avenir"/>
                  <a:ea typeface="Avenir"/>
                  <a:cs typeface="Avenir"/>
                  <a:sym typeface="Avenir"/>
                </a:rPr>
                <a:t>Properly configured Virtual LANS</a:t>
              </a:r>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03"/>
          <p:cNvSpPr txBox="1"/>
          <p:nvPr>
            <p:ph type="title"/>
          </p:nvPr>
        </p:nvSpPr>
        <p:spPr>
          <a:xfrm>
            <a:off x="550862" y="549275"/>
            <a:ext cx="11091600" cy="1332000"/>
          </a:xfrm>
          <a:prstGeom prst="rect">
            <a:avLst/>
          </a:prstGeom>
          <a:noFill/>
          <a:ln>
            <a:noFill/>
          </a:ln>
        </p:spPr>
        <p:txBody>
          <a:bodyPr anchorCtr="0" anchor="t" bIns="0" lIns="0" spcFirstLastPara="1" rIns="0" wrap="square" tIns="0">
            <a:normAutofit fontScale="90000"/>
          </a:bodyPr>
          <a:lstStyle/>
          <a:p>
            <a:pPr indent="0" lvl="0" marL="0" rtl="0" algn="l">
              <a:lnSpc>
                <a:spcPct val="100000"/>
              </a:lnSpc>
              <a:spcBef>
                <a:spcPts val="0"/>
              </a:spcBef>
              <a:spcAft>
                <a:spcPts val="0"/>
              </a:spcAft>
              <a:buClr>
                <a:schemeClr val="lt1"/>
              </a:buClr>
              <a:buSzPct val="100000"/>
              <a:buFont typeface="Avenir"/>
              <a:buNone/>
            </a:pPr>
            <a:r>
              <a:rPr lang="en-CA"/>
              <a:t>CREDIT CARD SECURITY AND BEST PRACTICES</a:t>
            </a:r>
            <a:endParaRPr/>
          </a:p>
        </p:txBody>
      </p:sp>
      <p:grpSp>
        <p:nvGrpSpPr>
          <p:cNvPr id="828" name="Google Shape;828;p103"/>
          <p:cNvGrpSpPr/>
          <p:nvPr/>
        </p:nvGrpSpPr>
        <p:grpSpPr>
          <a:xfrm>
            <a:off x="550863" y="2695231"/>
            <a:ext cx="11090274" cy="2815560"/>
            <a:chOff x="0" y="582032"/>
            <a:chExt cx="11090274" cy="2815560"/>
          </a:xfrm>
        </p:grpSpPr>
        <p:sp>
          <p:nvSpPr>
            <p:cNvPr id="829" name="Google Shape;829;p103"/>
            <p:cNvSpPr/>
            <p:nvPr/>
          </p:nvSpPr>
          <p:spPr>
            <a:xfrm>
              <a:off x="0" y="1069112"/>
              <a:ext cx="11090274" cy="831600"/>
            </a:xfrm>
            <a:prstGeom prst="rect">
              <a:avLst/>
            </a:prstGeom>
            <a:solidFill>
              <a:schemeClr val="lt1">
                <a:alpha val="89803"/>
              </a:schemeClr>
            </a:solidFill>
            <a:ln cap="flat" cmpd="sng" w="12700">
              <a:solidFill>
                <a:srgbClr val="7E27E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03"/>
            <p:cNvSpPr/>
            <p:nvPr/>
          </p:nvSpPr>
          <p:spPr>
            <a:xfrm>
              <a:off x="554513" y="582032"/>
              <a:ext cx="7763191" cy="974160"/>
            </a:xfrm>
            <a:prstGeom prst="roundRect">
              <a:avLst>
                <a:gd fmla="val 16667" name="adj"/>
              </a:avLst>
            </a:prstGeom>
            <a:solidFill>
              <a:srgbClr val="7E27E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03"/>
            <p:cNvSpPr txBox="1"/>
            <p:nvPr/>
          </p:nvSpPr>
          <p:spPr>
            <a:xfrm>
              <a:off x="602068" y="629587"/>
              <a:ext cx="7668081" cy="879050"/>
            </a:xfrm>
            <a:prstGeom prst="rect">
              <a:avLst/>
            </a:prstGeom>
            <a:noFill/>
            <a:ln>
              <a:noFill/>
            </a:ln>
          </p:spPr>
          <p:txBody>
            <a:bodyPr anchorCtr="0" anchor="ctr" bIns="0" lIns="293425" spcFirstLastPara="1" rIns="293425" wrap="square" tIns="0">
              <a:noAutofit/>
            </a:bodyPr>
            <a:lstStyle/>
            <a:p>
              <a:pPr indent="0" lvl="0" marL="0" marR="0" rtl="0" algn="l">
                <a:lnSpc>
                  <a:spcPct val="90000"/>
                </a:lnSpc>
                <a:spcBef>
                  <a:spcPts val="0"/>
                </a:spcBef>
                <a:spcAft>
                  <a:spcPts val="0"/>
                </a:spcAft>
                <a:buClr>
                  <a:schemeClr val="lt1"/>
                </a:buClr>
                <a:buSzPts val="3300"/>
                <a:buFont typeface="Avenir"/>
                <a:buNone/>
              </a:pPr>
              <a:r>
                <a:rPr b="0" i="0" lang="en-CA" sz="3300" u="none" cap="none" strike="noStrike">
                  <a:solidFill>
                    <a:schemeClr val="lt1"/>
                  </a:solidFill>
                  <a:latin typeface="Avenir"/>
                  <a:ea typeface="Avenir"/>
                  <a:cs typeface="Avenir"/>
                  <a:sym typeface="Avenir"/>
                </a:rPr>
                <a:t>EMV (Europay , Mastercard and Visa)</a:t>
              </a:r>
              <a:endParaRPr/>
            </a:p>
          </p:txBody>
        </p:sp>
        <p:sp>
          <p:nvSpPr>
            <p:cNvPr id="832" name="Google Shape;832;p103"/>
            <p:cNvSpPr/>
            <p:nvPr/>
          </p:nvSpPr>
          <p:spPr>
            <a:xfrm>
              <a:off x="0" y="2565992"/>
              <a:ext cx="11090274" cy="831600"/>
            </a:xfrm>
            <a:prstGeom prst="rect">
              <a:avLst/>
            </a:prstGeom>
            <a:solidFill>
              <a:schemeClr val="lt1">
                <a:alpha val="89803"/>
              </a:schemeClr>
            </a:solidFill>
            <a:ln cap="flat" cmpd="sng" w="12700">
              <a:solidFill>
                <a:srgbClr val="7E27E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03"/>
            <p:cNvSpPr/>
            <p:nvPr/>
          </p:nvSpPr>
          <p:spPr>
            <a:xfrm>
              <a:off x="554513" y="2078912"/>
              <a:ext cx="7763191" cy="974160"/>
            </a:xfrm>
            <a:prstGeom prst="roundRect">
              <a:avLst>
                <a:gd fmla="val 16667" name="adj"/>
              </a:avLst>
            </a:prstGeom>
            <a:solidFill>
              <a:srgbClr val="7E27E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03"/>
            <p:cNvSpPr txBox="1"/>
            <p:nvPr/>
          </p:nvSpPr>
          <p:spPr>
            <a:xfrm>
              <a:off x="602068" y="2126467"/>
              <a:ext cx="7668081" cy="879050"/>
            </a:xfrm>
            <a:prstGeom prst="rect">
              <a:avLst/>
            </a:prstGeom>
            <a:noFill/>
            <a:ln>
              <a:noFill/>
            </a:ln>
          </p:spPr>
          <p:txBody>
            <a:bodyPr anchorCtr="0" anchor="ctr" bIns="0" lIns="293425" spcFirstLastPara="1" rIns="293425" wrap="square" tIns="0">
              <a:noAutofit/>
            </a:bodyPr>
            <a:lstStyle/>
            <a:p>
              <a:pPr indent="0" lvl="0" marL="0" marR="0" rtl="0" algn="l">
                <a:lnSpc>
                  <a:spcPct val="90000"/>
                </a:lnSpc>
                <a:spcBef>
                  <a:spcPts val="0"/>
                </a:spcBef>
                <a:spcAft>
                  <a:spcPts val="0"/>
                </a:spcAft>
                <a:buClr>
                  <a:schemeClr val="lt1"/>
                </a:buClr>
                <a:buSzPts val="3300"/>
                <a:buFont typeface="Avenir"/>
                <a:buNone/>
              </a:pPr>
              <a:r>
                <a:rPr b="0" i="0" lang="en-CA" sz="3300" u="none" cap="none" strike="noStrike">
                  <a:solidFill>
                    <a:schemeClr val="lt1"/>
                  </a:solidFill>
                  <a:latin typeface="Avenir"/>
                  <a:ea typeface="Avenir"/>
                  <a:cs typeface="Avenir"/>
                  <a:sym typeface="Avenir"/>
                </a:rPr>
                <a:t>Tokenization and Data Masking</a:t>
              </a:r>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39" name="Shape 839"/>
        <p:cNvGrpSpPr/>
        <p:nvPr/>
      </p:nvGrpSpPr>
      <p:grpSpPr>
        <a:xfrm>
          <a:off x="0" y="0"/>
          <a:ext cx="0" cy="0"/>
          <a:chOff x="0" y="0"/>
          <a:chExt cx="0" cy="0"/>
        </a:xfrm>
      </p:grpSpPr>
      <p:sp>
        <p:nvSpPr>
          <p:cNvPr id="840" name="Google Shape;840;p104"/>
          <p:cNvSpPr/>
          <p:nvPr/>
        </p:nvSpPr>
        <p:spPr>
          <a:xfrm rot="2700000">
            <a:off x="612445" y="48188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A444B"/>
              </a:gs>
              <a:gs pos="30000">
                <a:srgbClr val="2A444B"/>
              </a:gs>
              <a:gs pos="40000">
                <a:srgbClr val="426D74"/>
              </a:gs>
              <a:gs pos="60000">
                <a:srgbClr val="2A444B"/>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841" name="Google Shape;841;p104"/>
          <p:cNvSpPr/>
          <p:nvPr/>
        </p:nvSpPr>
        <p:spPr>
          <a:xfrm rot="8100000">
            <a:off x="626845" y="828962"/>
            <a:ext cx="540000" cy="1080000"/>
          </a:xfrm>
          <a:prstGeom prst="ellipse">
            <a:avLst/>
          </a:prstGeom>
          <a:gradFill>
            <a:gsLst>
              <a:gs pos="0">
                <a:srgbClr val="22373D"/>
              </a:gs>
              <a:gs pos="50000">
                <a:srgbClr val="22373D"/>
              </a:gs>
              <a:gs pos="100000">
                <a:srgbClr val="2A444B"/>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842" name="Google Shape;842;p104"/>
          <p:cNvSpPr/>
          <p:nvPr/>
        </p:nvSpPr>
        <p:spPr>
          <a:xfrm>
            <a:off x="1800802" y="2472855"/>
            <a:ext cx="360000" cy="360000"/>
          </a:xfrm>
          <a:prstGeom prst="ellipse">
            <a:avLst/>
          </a:prstGeom>
          <a:gradFill>
            <a:gsLst>
              <a:gs pos="0">
                <a:schemeClr val="dk2"/>
              </a:gs>
              <a:gs pos="60000">
                <a:schemeClr val="dk2"/>
              </a:gs>
              <a:gs pos="100000">
                <a:srgbClr val="71A6B2"/>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843" name="Google Shape;843;p104"/>
          <p:cNvGrpSpPr/>
          <p:nvPr/>
        </p:nvGrpSpPr>
        <p:grpSpPr>
          <a:xfrm>
            <a:off x="1292493" y="4299807"/>
            <a:ext cx="2083885" cy="2083885"/>
            <a:chOff x="4842143" y="3556857"/>
            <a:chExt cx="2083885" cy="2083885"/>
          </a:xfrm>
        </p:grpSpPr>
        <p:sp>
          <p:nvSpPr>
            <p:cNvPr id="844" name="Google Shape;844;p104"/>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845" name="Google Shape;845;p104"/>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1A6B2">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846" name="Google Shape;846;p104"/>
            <p:cNvSpPr/>
            <p:nvPr/>
          </p:nvSpPr>
          <p:spPr>
            <a:xfrm flipH="1" rot="2700000">
              <a:off x="6040374" y="3601683"/>
              <a:ext cx="107098" cy="466589"/>
            </a:xfrm>
            <a:prstGeom prst="ellipse">
              <a:avLst/>
            </a:prstGeom>
            <a:solidFill>
              <a:srgbClr val="2A44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847" name="Google Shape;847;p104"/>
            <p:cNvSpPr/>
            <p:nvPr/>
          </p:nvSpPr>
          <p:spPr>
            <a:xfrm flipH="1" rot="2700000">
              <a:off x="5059348" y="4582709"/>
              <a:ext cx="107098" cy="466589"/>
            </a:xfrm>
            <a:prstGeom prst="ellipse">
              <a:avLst/>
            </a:prstGeom>
            <a:solidFill>
              <a:srgbClr val="2A44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848" name="Google Shape;848;p104"/>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849" name="Google Shape;849;p104"/>
          <p:cNvSpPr txBox="1"/>
          <p:nvPr>
            <p:ph type="title"/>
          </p:nvPr>
        </p:nvSpPr>
        <p:spPr>
          <a:xfrm>
            <a:off x="5267325" y="549275"/>
            <a:ext cx="6373812" cy="3777421"/>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lt1"/>
              </a:buClr>
              <a:buSzPts val="7400"/>
              <a:buFont typeface="Avenir"/>
              <a:buNone/>
            </a:pPr>
            <a:r>
              <a:rPr lang="en-CA" sz="7400"/>
              <a:t>CONCLUSION</a:t>
            </a:r>
            <a:endParaRPr/>
          </a:p>
        </p:txBody>
      </p:sp>
      <p:sp>
        <p:nvSpPr>
          <p:cNvPr id="850" name="Google Shape;850;p104"/>
          <p:cNvSpPr txBox="1"/>
          <p:nvPr>
            <p:ph idx="1" type="body"/>
          </p:nvPr>
        </p:nvSpPr>
        <p:spPr>
          <a:xfrm>
            <a:off x="5267325" y="4542598"/>
            <a:ext cx="6373812" cy="1766128"/>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2400"/>
              <a:buNone/>
            </a:pPr>
            <a:r>
              <a:rPr lang="en-CA"/>
              <a:t>There is no silver bullet in the cyber space</a:t>
            </a:r>
            <a:endParaRPr/>
          </a:p>
        </p:txBody>
      </p:sp>
      <p:grpSp>
        <p:nvGrpSpPr>
          <p:cNvPr id="851" name="Google Shape;851;p104"/>
          <p:cNvGrpSpPr/>
          <p:nvPr/>
        </p:nvGrpSpPr>
        <p:grpSpPr>
          <a:xfrm>
            <a:off x="488569" y="595067"/>
            <a:ext cx="1795754" cy="1868165"/>
            <a:chOff x="5008644" y="2170786"/>
            <a:chExt cx="1795754" cy="1868165"/>
          </a:xfrm>
        </p:grpSpPr>
        <p:sp>
          <p:nvSpPr>
            <p:cNvPr id="852" name="Google Shape;852;p104"/>
            <p:cNvSpPr/>
            <p:nvPr/>
          </p:nvSpPr>
          <p:spPr>
            <a:xfrm rot="1800000">
              <a:off x="5463135" y="2432482"/>
              <a:ext cx="1242172" cy="729202"/>
            </a:xfrm>
            <a:custGeom>
              <a:rect b="b" l="l" r="r" t="t"/>
              <a:pathLst>
                <a:path extrusionOk="0" h="317" w="540">
                  <a:moveTo>
                    <a:pt x="266" y="0"/>
                  </a:moveTo>
                  <a:lnTo>
                    <a:pt x="0" y="158"/>
                  </a:lnTo>
                  <a:lnTo>
                    <a:pt x="266" y="317"/>
                  </a:lnTo>
                  <a:lnTo>
                    <a:pt x="540" y="158"/>
                  </a:lnTo>
                  <a:lnTo>
                    <a:pt x="266" y="0"/>
                  </a:lnTo>
                  <a:close/>
                </a:path>
              </a:pathLst>
            </a:custGeom>
            <a:gradFill>
              <a:gsLst>
                <a:gs pos="0">
                  <a:srgbClr val="2A444B">
                    <a:alpha val="20000"/>
                  </a:srgbClr>
                </a:gs>
                <a:gs pos="20000">
                  <a:srgbClr val="2A444B">
                    <a:alpha val="20000"/>
                  </a:srgbClr>
                </a:gs>
                <a:gs pos="100000">
                  <a:srgbClr val="B17DF0">
                    <a:alpha val="4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853" name="Google Shape;853;p104"/>
            <p:cNvSpPr/>
            <p:nvPr/>
          </p:nvSpPr>
          <p:spPr>
            <a:xfrm rot="1800000">
              <a:off x="5236793" y="2566400"/>
              <a:ext cx="611884" cy="1076550"/>
            </a:xfrm>
            <a:custGeom>
              <a:rect b="b" l="l" r="r" t="t"/>
              <a:pathLst>
                <a:path extrusionOk="0" h="468" w="266">
                  <a:moveTo>
                    <a:pt x="266" y="468"/>
                  </a:moveTo>
                  <a:lnTo>
                    <a:pt x="0" y="310"/>
                  </a:lnTo>
                  <a:lnTo>
                    <a:pt x="0" y="310"/>
                  </a:lnTo>
                  <a:lnTo>
                    <a:pt x="0" y="0"/>
                  </a:lnTo>
                  <a:lnTo>
                    <a:pt x="0" y="0"/>
                  </a:lnTo>
                  <a:lnTo>
                    <a:pt x="266" y="159"/>
                  </a:lnTo>
                  <a:lnTo>
                    <a:pt x="266" y="468"/>
                  </a:lnTo>
                  <a:close/>
                </a:path>
              </a:pathLst>
            </a:custGeom>
            <a:gradFill>
              <a:gsLst>
                <a:gs pos="0">
                  <a:srgbClr val="2A444B">
                    <a:alpha val="20000"/>
                  </a:srgbClr>
                </a:gs>
                <a:gs pos="20000">
                  <a:srgbClr val="2A444B">
                    <a:alpha val="20000"/>
                  </a:srgbClr>
                </a:gs>
                <a:gs pos="100000">
                  <a:srgbClr val="B17DF0">
                    <a:alpha val="40000"/>
                  </a:srgbClr>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854" name="Google Shape;854;p104"/>
            <p:cNvSpPr/>
            <p:nvPr/>
          </p:nvSpPr>
          <p:spPr>
            <a:xfrm rot="1800000">
              <a:off x="5765469" y="2876944"/>
              <a:ext cx="630288" cy="1076550"/>
            </a:xfrm>
            <a:custGeom>
              <a:rect b="b" l="l" r="r" t="t"/>
              <a:pathLst>
                <a:path extrusionOk="0" h="468" w="274">
                  <a:moveTo>
                    <a:pt x="274" y="0"/>
                  </a:moveTo>
                  <a:lnTo>
                    <a:pt x="274" y="310"/>
                  </a:lnTo>
                  <a:lnTo>
                    <a:pt x="274" y="310"/>
                  </a:lnTo>
                  <a:lnTo>
                    <a:pt x="0" y="468"/>
                  </a:lnTo>
                  <a:lnTo>
                    <a:pt x="0" y="159"/>
                  </a:lnTo>
                  <a:lnTo>
                    <a:pt x="274" y="0"/>
                  </a:lnTo>
                  <a:lnTo>
                    <a:pt x="274" y="0"/>
                  </a:lnTo>
                  <a:close/>
                </a:path>
              </a:pathLst>
            </a:custGeom>
            <a:gradFill>
              <a:gsLst>
                <a:gs pos="0">
                  <a:srgbClr val="2A444B">
                    <a:alpha val="20000"/>
                  </a:srgbClr>
                </a:gs>
                <a:gs pos="20000">
                  <a:srgbClr val="2A444B">
                    <a:alpha val="20000"/>
                  </a:srgbClr>
                </a:gs>
                <a:gs pos="100000">
                  <a:srgbClr val="CBA7F5">
                    <a:alpha val="60000"/>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855" name="Google Shape;855;p104"/>
          <p:cNvSpPr/>
          <p:nvPr/>
        </p:nvSpPr>
        <p:spPr>
          <a:xfrm>
            <a:off x="3245746" y="1659500"/>
            <a:ext cx="360000" cy="360000"/>
          </a:xfrm>
          <a:prstGeom prst="ellipse">
            <a:avLst/>
          </a:prstGeom>
          <a:gradFill>
            <a:gsLst>
              <a:gs pos="0">
                <a:schemeClr val="dk2"/>
              </a:gs>
              <a:gs pos="60000">
                <a:schemeClr val="dk2"/>
              </a:gs>
              <a:gs pos="100000">
                <a:srgbClr val="71A6B2"/>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856" name="Google Shape;856;p104"/>
          <p:cNvGrpSpPr/>
          <p:nvPr/>
        </p:nvGrpSpPr>
        <p:grpSpPr>
          <a:xfrm>
            <a:off x="860252" y="2574522"/>
            <a:ext cx="4162386" cy="4175668"/>
            <a:chOff x="3343366" y="8186461"/>
            <a:chExt cx="4162386" cy="4175668"/>
          </a:xfrm>
        </p:grpSpPr>
        <p:sp>
          <p:nvSpPr>
            <p:cNvPr id="857" name="Google Shape;857;p104"/>
            <p:cNvSpPr/>
            <p:nvPr/>
          </p:nvSpPr>
          <p:spPr>
            <a:xfrm flipH="1" rot="8100000">
              <a:off x="3685353" y="9468714"/>
              <a:ext cx="3707937" cy="1853969"/>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gradFill>
              <a:gsLst>
                <a:gs pos="0">
                  <a:srgbClr val="2A444B"/>
                </a:gs>
                <a:gs pos="31000">
                  <a:srgbClr val="2A444B"/>
                </a:gs>
                <a:gs pos="97000">
                  <a:schemeClr val="dk2"/>
                </a:gs>
                <a:gs pos="100000">
                  <a:schemeClr val="dk2"/>
                </a:gs>
              </a:gsLst>
              <a:lin ang="15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858" name="Google Shape;858;p104"/>
            <p:cNvSpPr/>
            <p:nvPr/>
          </p:nvSpPr>
          <p:spPr>
            <a:xfrm flipH="1" rot="8100000">
              <a:off x="3565739" y="9180381"/>
              <a:ext cx="3707937" cy="2164843"/>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1A6B2">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859" name="Google Shape;859;p104"/>
            <p:cNvSpPr/>
            <p:nvPr/>
          </p:nvSpPr>
          <p:spPr>
            <a:xfrm flipH="1" rot="2700000">
              <a:off x="3792781" y="10251719"/>
              <a:ext cx="214196" cy="933178"/>
            </a:xfrm>
            <a:prstGeom prst="ellipse">
              <a:avLst/>
            </a:prstGeom>
            <a:solidFill>
              <a:srgbClr val="2A44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860" name="Google Shape;860;p104"/>
            <p:cNvSpPr/>
            <p:nvPr/>
          </p:nvSpPr>
          <p:spPr>
            <a:xfrm flipH="1" rot="2700000">
              <a:off x="5754832" y="8289668"/>
              <a:ext cx="214196" cy="933178"/>
            </a:xfrm>
            <a:prstGeom prst="ellipse">
              <a:avLst/>
            </a:prstGeom>
            <a:solidFill>
              <a:srgbClr val="2A44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849"/>
                                        </p:tgtEl>
                                        <p:attrNameLst>
                                          <p:attrName>style.visibility</p:attrName>
                                        </p:attrNameLst>
                                      </p:cBhvr>
                                      <p:to>
                                        <p:strVal val="visible"/>
                                      </p:to>
                                    </p:set>
                                    <p:animEffect filter="fade" transition="in">
                                      <p:cBhvr>
                                        <p:cTn dur="1000"/>
                                        <p:tgtEl>
                                          <p:spTgt spid="8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descr="Background pointer shape in timeline graphic" id="412" name="Google Shape;412;p54"/>
          <p:cNvSpPr/>
          <p:nvPr/>
        </p:nvSpPr>
        <p:spPr>
          <a:xfrm>
            <a:off x="420869" y="2932000"/>
            <a:ext cx="1940800" cy="9940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62500" lIns="162500" spcFirstLastPara="1" rIns="162500" wrap="square" tIns="162500">
            <a:noAutofit/>
          </a:bodyPr>
          <a:lstStyle/>
          <a:p>
            <a:pPr indent="0" lvl="0" marL="0" rtl="0" algn="l">
              <a:spcBef>
                <a:spcPts val="0"/>
              </a:spcBef>
              <a:spcAft>
                <a:spcPts val="0"/>
              </a:spcAft>
              <a:buNone/>
            </a:pPr>
            <a:r>
              <a:t/>
            </a:r>
            <a:endParaRPr/>
          </a:p>
        </p:txBody>
      </p:sp>
      <p:sp>
        <p:nvSpPr>
          <p:cNvPr id="413" name="Google Shape;413;p54"/>
          <p:cNvSpPr txBox="1"/>
          <p:nvPr>
            <p:ph idx="4294967295" type="body"/>
          </p:nvPr>
        </p:nvSpPr>
        <p:spPr>
          <a:xfrm>
            <a:off x="286064" y="3120267"/>
            <a:ext cx="1940800" cy="627200"/>
          </a:xfrm>
          <a:prstGeom prst="rect">
            <a:avLst/>
          </a:prstGeom>
        </p:spPr>
        <p:txBody>
          <a:bodyPr anchorCtr="0" anchor="ctr" bIns="121900" lIns="121900" spcFirstLastPara="1" rIns="121900" wrap="square" tIns="121900">
            <a:noAutofit/>
          </a:bodyPr>
          <a:lstStyle/>
          <a:p>
            <a:pPr indent="0" lvl="0" marL="0" rtl="0" algn="ctr">
              <a:lnSpc>
                <a:spcPct val="100000"/>
              </a:lnSpc>
              <a:spcBef>
                <a:spcPts val="0"/>
              </a:spcBef>
              <a:spcAft>
                <a:spcPts val="0"/>
              </a:spcAft>
              <a:buNone/>
            </a:pPr>
            <a:r>
              <a:rPr lang="en-CA" sz="2100">
                <a:solidFill>
                  <a:schemeClr val="lt1"/>
                </a:solidFill>
              </a:rPr>
              <a:t>July 2014</a:t>
            </a:r>
            <a:endParaRPr sz="2100">
              <a:solidFill>
                <a:schemeClr val="lt1"/>
              </a:solidFill>
            </a:endParaRPr>
          </a:p>
        </p:txBody>
      </p:sp>
      <p:grpSp>
        <p:nvGrpSpPr>
          <p:cNvPr id="414" name="Google Shape;414;p54"/>
          <p:cNvGrpSpPr/>
          <p:nvPr/>
        </p:nvGrpSpPr>
        <p:grpSpPr>
          <a:xfrm>
            <a:off x="1292360" y="2146954"/>
            <a:ext cx="265200" cy="791542"/>
            <a:chOff x="777447" y="1610215"/>
            <a:chExt cx="198900" cy="593656"/>
          </a:xfrm>
        </p:grpSpPr>
        <p:cxnSp>
          <p:nvCxnSpPr>
            <p:cNvPr id="415" name="Google Shape;415;p54"/>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416" name="Google Shape;416;p54"/>
            <p:cNvSpPr/>
            <p:nvPr/>
          </p:nvSpPr>
          <p:spPr>
            <a:xfrm>
              <a:off x="777447" y="1610215"/>
              <a:ext cx="198900" cy="1989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17" name="Google Shape;417;p54"/>
          <p:cNvSpPr txBox="1"/>
          <p:nvPr>
            <p:ph idx="4294967295" type="body"/>
          </p:nvPr>
        </p:nvSpPr>
        <p:spPr>
          <a:xfrm>
            <a:off x="420867" y="160356"/>
            <a:ext cx="2990400" cy="12084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CA" sz="1300"/>
              <a:t>A Milwaukee security consulting firm Hold security in July 2014 had uncovered a repository of about a billion stolen passwords and usernames that were stolen by a gang of Russian hackers. Some of the stolen data belonged to the J.P Morgan Chase Corporate Challenge site.</a:t>
            </a:r>
            <a:endParaRPr sz="1300"/>
          </a:p>
        </p:txBody>
      </p:sp>
      <p:sp>
        <p:nvSpPr>
          <p:cNvPr descr="Background pointer shape in timeline graphic" id="418" name="Google Shape;418;p54"/>
          <p:cNvSpPr/>
          <p:nvPr/>
        </p:nvSpPr>
        <p:spPr>
          <a:xfrm>
            <a:off x="1950931" y="2932000"/>
            <a:ext cx="1940800" cy="9940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62500" lIns="162500" spcFirstLastPara="1" rIns="162500" wrap="square" tIns="162500">
            <a:noAutofit/>
          </a:bodyPr>
          <a:lstStyle/>
          <a:p>
            <a:pPr indent="0" lvl="0" marL="0" rtl="0" algn="l">
              <a:spcBef>
                <a:spcPts val="0"/>
              </a:spcBef>
              <a:spcAft>
                <a:spcPts val="0"/>
              </a:spcAft>
              <a:buNone/>
            </a:pPr>
            <a:r>
              <a:t/>
            </a:r>
            <a:endParaRPr/>
          </a:p>
        </p:txBody>
      </p:sp>
      <p:grpSp>
        <p:nvGrpSpPr>
          <p:cNvPr id="419" name="Google Shape;419;p54"/>
          <p:cNvGrpSpPr/>
          <p:nvPr/>
        </p:nvGrpSpPr>
        <p:grpSpPr>
          <a:xfrm>
            <a:off x="2635910" y="3918610"/>
            <a:ext cx="265200" cy="791541"/>
            <a:chOff x="2223534" y="2938958"/>
            <a:chExt cx="198900" cy="593656"/>
          </a:xfrm>
        </p:grpSpPr>
        <p:cxnSp>
          <p:nvCxnSpPr>
            <p:cNvPr id="420" name="Google Shape;420;p54"/>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421" name="Google Shape;421;p54"/>
            <p:cNvSpPr/>
            <p:nvPr/>
          </p:nvSpPr>
          <p:spPr>
            <a:xfrm flipH="1" rot="10800000">
              <a:off x="2223534" y="3333714"/>
              <a:ext cx="198900" cy="1989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22" name="Google Shape;422;p54"/>
          <p:cNvSpPr txBox="1"/>
          <p:nvPr>
            <p:ph idx="4294967295" type="body"/>
          </p:nvPr>
        </p:nvSpPr>
        <p:spPr>
          <a:xfrm>
            <a:off x="1659116" y="5010300"/>
            <a:ext cx="2990400" cy="12084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CA" sz="1500"/>
              <a:t>This was when J.P Morgan’s security team checked their corporate network and discovered they had been breached. They proceeded to halt the attacks. </a:t>
            </a:r>
            <a:endParaRPr sz="1500"/>
          </a:p>
        </p:txBody>
      </p:sp>
      <p:sp>
        <p:nvSpPr>
          <p:cNvPr descr="Background pointer shape in timeline graphic" id="423" name="Google Shape;423;p54"/>
          <p:cNvSpPr/>
          <p:nvPr/>
        </p:nvSpPr>
        <p:spPr>
          <a:xfrm>
            <a:off x="3452709" y="2936867"/>
            <a:ext cx="1940800" cy="9940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62500" lIns="162500" spcFirstLastPara="1" rIns="162500" wrap="square" tIns="162500">
            <a:noAutofit/>
          </a:bodyPr>
          <a:lstStyle/>
          <a:p>
            <a:pPr indent="0" lvl="0" marL="0" rtl="0" algn="l">
              <a:spcBef>
                <a:spcPts val="0"/>
              </a:spcBef>
              <a:spcAft>
                <a:spcPts val="0"/>
              </a:spcAft>
              <a:buNone/>
            </a:pPr>
            <a:r>
              <a:t/>
            </a:r>
            <a:endParaRPr/>
          </a:p>
        </p:txBody>
      </p:sp>
      <p:grpSp>
        <p:nvGrpSpPr>
          <p:cNvPr id="424" name="Google Shape;424;p54"/>
          <p:cNvGrpSpPr/>
          <p:nvPr/>
        </p:nvGrpSpPr>
        <p:grpSpPr>
          <a:xfrm>
            <a:off x="4140260" y="2146954"/>
            <a:ext cx="265200" cy="791542"/>
            <a:chOff x="3918084" y="1610215"/>
            <a:chExt cx="198900" cy="593656"/>
          </a:xfrm>
        </p:grpSpPr>
        <p:cxnSp>
          <p:nvCxnSpPr>
            <p:cNvPr id="425" name="Google Shape;425;p54"/>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426" name="Google Shape;426;p54"/>
            <p:cNvSpPr/>
            <p:nvPr/>
          </p:nvSpPr>
          <p:spPr>
            <a:xfrm>
              <a:off x="3918084" y="1610215"/>
              <a:ext cx="198900" cy="1989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27" name="Google Shape;427;p54"/>
          <p:cNvSpPr txBox="1"/>
          <p:nvPr>
            <p:ph idx="4294967295" type="body"/>
          </p:nvPr>
        </p:nvSpPr>
        <p:spPr>
          <a:xfrm>
            <a:off x="3845459" y="160356"/>
            <a:ext cx="2990400" cy="12084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CA" sz="1300"/>
              <a:t>The bank disclosed the attack and declared that login information of the affected accounts were not compromised, however, PII(names, email, phone numbers), postal addresses were obtained by hackers opening up the possibility of phishing attacks.</a:t>
            </a:r>
            <a:endParaRPr sz="1300"/>
          </a:p>
        </p:txBody>
      </p:sp>
      <p:sp>
        <p:nvSpPr>
          <p:cNvPr descr="Background pointer shape in timeline graphic" id="428" name="Google Shape;428;p54"/>
          <p:cNvSpPr/>
          <p:nvPr/>
        </p:nvSpPr>
        <p:spPr>
          <a:xfrm>
            <a:off x="4965484" y="2932000"/>
            <a:ext cx="1940800" cy="9940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62500" lIns="162500" spcFirstLastPara="1" rIns="162500" wrap="square" tIns="162500">
            <a:noAutofit/>
          </a:bodyPr>
          <a:lstStyle/>
          <a:p>
            <a:pPr indent="0" lvl="0" marL="0" rtl="0" algn="l">
              <a:spcBef>
                <a:spcPts val="0"/>
              </a:spcBef>
              <a:spcAft>
                <a:spcPts val="0"/>
              </a:spcAft>
              <a:buNone/>
            </a:pPr>
            <a:r>
              <a:t/>
            </a:r>
            <a:endParaRPr/>
          </a:p>
        </p:txBody>
      </p:sp>
      <p:grpSp>
        <p:nvGrpSpPr>
          <p:cNvPr id="429" name="Google Shape;429;p54"/>
          <p:cNvGrpSpPr/>
          <p:nvPr/>
        </p:nvGrpSpPr>
        <p:grpSpPr>
          <a:xfrm>
            <a:off x="5672493" y="3918610"/>
            <a:ext cx="265200" cy="791541"/>
            <a:chOff x="5958946" y="2938958"/>
            <a:chExt cx="198900" cy="593656"/>
          </a:xfrm>
        </p:grpSpPr>
        <p:cxnSp>
          <p:nvCxnSpPr>
            <p:cNvPr id="430" name="Google Shape;430;p54"/>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431" name="Google Shape;431;p54"/>
            <p:cNvSpPr/>
            <p:nvPr/>
          </p:nvSpPr>
          <p:spPr>
            <a:xfrm flipH="1" rot="10800000">
              <a:off x="5958946" y="3333714"/>
              <a:ext cx="198900" cy="1989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32" name="Google Shape;432;p54"/>
          <p:cNvSpPr txBox="1"/>
          <p:nvPr>
            <p:ph idx="4294967295" type="body"/>
          </p:nvPr>
        </p:nvSpPr>
        <p:spPr>
          <a:xfrm>
            <a:off x="5125601" y="4881300"/>
            <a:ext cx="2366800" cy="994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CA" sz="1700"/>
              <a:t>Official declaration and details filled regarding the on the security fillings </a:t>
            </a:r>
            <a:endParaRPr sz="1700"/>
          </a:p>
        </p:txBody>
      </p:sp>
      <p:sp>
        <p:nvSpPr>
          <p:cNvPr descr="Background pointer shape in timeline graphic" id="433" name="Google Shape;433;p54"/>
          <p:cNvSpPr/>
          <p:nvPr/>
        </p:nvSpPr>
        <p:spPr>
          <a:xfrm>
            <a:off x="6484529" y="2936867"/>
            <a:ext cx="1940800" cy="9940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62500" lIns="162500" spcFirstLastPara="1" rIns="162500" wrap="square" tIns="162500">
            <a:noAutofit/>
          </a:bodyPr>
          <a:lstStyle/>
          <a:p>
            <a:pPr indent="0" lvl="0" marL="0" rtl="0" algn="l">
              <a:spcBef>
                <a:spcPts val="0"/>
              </a:spcBef>
              <a:spcAft>
                <a:spcPts val="0"/>
              </a:spcAft>
              <a:buNone/>
            </a:pPr>
            <a:r>
              <a:t/>
            </a:r>
            <a:endParaRPr/>
          </a:p>
        </p:txBody>
      </p:sp>
      <p:grpSp>
        <p:nvGrpSpPr>
          <p:cNvPr id="434" name="Google Shape;434;p54"/>
          <p:cNvGrpSpPr/>
          <p:nvPr/>
        </p:nvGrpSpPr>
        <p:grpSpPr>
          <a:xfrm>
            <a:off x="7227110" y="2146954"/>
            <a:ext cx="265200" cy="791542"/>
            <a:chOff x="3918084" y="1610215"/>
            <a:chExt cx="198900" cy="593656"/>
          </a:xfrm>
        </p:grpSpPr>
        <p:cxnSp>
          <p:nvCxnSpPr>
            <p:cNvPr id="435" name="Google Shape;435;p54"/>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436" name="Google Shape;436;p54"/>
            <p:cNvSpPr/>
            <p:nvPr/>
          </p:nvSpPr>
          <p:spPr>
            <a:xfrm>
              <a:off x="3918084" y="1610215"/>
              <a:ext cx="198900" cy="1989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37" name="Google Shape;437;p54"/>
          <p:cNvSpPr txBox="1"/>
          <p:nvPr>
            <p:ph idx="4294967295" type="body"/>
          </p:nvPr>
        </p:nvSpPr>
        <p:spPr>
          <a:xfrm>
            <a:off x="6835872" y="756789"/>
            <a:ext cx="2990400" cy="12084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CA" sz="1500">
                <a:solidFill>
                  <a:srgbClr val="333333"/>
                </a:solidFill>
                <a:highlight>
                  <a:srgbClr val="FFFFFF"/>
                </a:highlight>
              </a:rPr>
              <a:t>The four defendants netted hundreds of millions of dollars in stock-pump scheme and internet gambling operations,</a:t>
            </a:r>
            <a:endParaRPr sz="1500"/>
          </a:p>
        </p:txBody>
      </p:sp>
      <p:sp>
        <p:nvSpPr>
          <p:cNvPr descr="Background pointer shape in timeline graphic" id="438" name="Google Shape;438;p54"/>
          <p:cNvSpPr/>
          <p:nvPr/>
        </p:nvSpPr>
        <p:spPr>
          <a:xfrm>
            <a:off x="8002061" y="2936867"/>
            <a:ext cx="1940800" cy="9940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62500" lIns="162500" spcFirstLastPara="1" rIns="162500" wrap="square" tIns="162500">
            <a:noAutofit/>
          </a:bodyPr>
          <a:lstStyle/>
          <a:p>
            <a:pPr indent="0" lvl="0" marL="0" rtl="0" algn="l">
              <a:spcBef>
                <a:spcPts val="0"/>
              </a:spcBef>
              <a:spcAft>
                <a:spcPts val="0"/>
              </a:spcAft>
              <a:buNone/>
            </a:pPr>
            <a:r>
              <a:t/>
            </a:r>
            <a:endParaRPr/>
          </a:p>
        </p:txBody>
      </p:sp>
      <p:sp>
        <p:nvSpPr>
          <p:cNvPr descr="Background pointer shape in timeline graphic" id="439" name="Google Shape;439;p54"/>
          <p:cNvSpPr/>
          <p:nvPr/>
        </p:nvSpPr>
        <p:spPr>
          <a:xfrm>
            <a:off x="9510128" y="2936867"/>
            <a:ext cx="1940800" cy="9940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62500" lIns="162500" spcFirstLastPara="1" rIns="162500" wrap="square" tIns="162500">
            <a:noAutofit/>
          </a:bodyPr>
          <a:lstStyle/>
          <a:p>
            <a:pPr indent="0" lvl="0" marL="0" rtl="0" algn="l">
              <a:spcBef>
                <a:spcPts val="0"/>
              </a:spcBef>
              <a:spcAft>
                <a:spcPts val="0"/>
              </a:spcAft>
              <a:buNone/>
            </a:pPr>
            <a:r>
              <a:t/>
            </a:r>
            <a:endParaRPr/>
          </a:p>
        </p:txBody>
      </p:sp>
      <p:grpSp>
        <p:nvGrpSpPr>
          <p:cNvPr id="440" name="Google Shape;440;p54"/>
          <p:cNvGrpSpPr/>
          <p:nvPr/>
        </p:nvGrpSpPr>
        <p:grpSpPr>
          <a:xfrm>
            <a:off x="10173593" y="2146954"/>
            <a:ext cx="265200" cy="791542"/>
            <a:chOff x="3918084" y="1610215"/>
            <a:chExt cx="198900" cy="593656"/>
          </a:xfrm>
        </p:grpSpPr>
        <p:cxnSp>
          <p:nvCxnSpPr>
            <p:cNvPr id="441" name="Google Shape;441;p54"/>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442" name="Google Shape;442;p54"/>
            <p:cNvSpPr/>
            <p:nvPr/>
          </p:nvSpPr>
          <p:spPr>
            <a:xfrm>
              <a:off x="3918084" y="1610215"/>
              <a:ext cx="198900" cy="1989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43" name="Google Shape;443;p54"/>
          <p:cNvGrpSpPr/>
          <p:nvPr/>
        </p:nvGrpSpPr>
        <p:grpSpPr>
          <a:xfrm>
            <a:off x="8709093" y="3918610"/>
            <a:ext cx="265200" cy="791541"/>
            <a:chOff x="5958946" y="2938958"/>
            <a:chExt cx="198900" cy="593656"/>
          </a:xfrm>
        </p:grpSpPr>
        <p:cxnSp>
          <p:nvCxnSpPr>
            <p:cNvPr id="444" name="Google Shape;444;p54"/>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445" name="Google Shape;445;p54"/>
            <p:cNvSpPr/>
            <p:nvPr/>
          </p:nvSpPr>
          <p:spPr>
            <a:xfrm flipH="1" rot="10800000">
              <a:off x="5958946" y="3333714"/>
              <a:ext cx="198900" cy="1989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46" name="Google Shape;446;p54"/>
          <p:cNvSpPr txBox="1"/>
          <p:nvPr>
            <p:ph idx="4294967295" type="body"/>
          </p:nvPr>
        </p:nvSpPr>
        <p:spPr>
          <a:xfrm>
            <a:off x="2068898" y="3120267"/>
            <a:ext cx="1940800" cy="627200"/>
          </a:xfrm>
          <a:prstGeom prst="rect">
            <a:avLst/>
          </a:prstGeom>
        </p:spPr>
        <p:txBody>
          <a:bodyPr anchorCtr="0" anchor="ctr" bIns="121900" lIns="121900" spcFirstLastPara="1" rIns="121900" wrap="square" tIns="121900">
            <a:noAutofit/>
          </a:bodyPr>
          <a:lstStyle/>
          <a:p>
            <a:pPr indent="0" lvl="0" marL="0" rtl="0" algn="ctr">
              <a:lnSpc>
                <a:spcPct val="100000"/>
              </a:lnSpc>
              <a:spcBef>
                <a:spcPts val="0"/>
              </a:spcBef>
              <a:spcAft>
                <a:spcPts val="0"/>
              </a:spcAft>
              <a:buNone/>
            </a:pPr>
            <a:r>
              <a:rPr lang="en-CA" sz="2100">
                <a:solidFill>
                  <a:schemeClr val="lt1"/>
                </a:solidFill>
              </a:rPr>
              <a:t>Aug </a:t>
            </a:r>
            <a:r>
              <a:rPr lang="en-CA" sz="2100">
                <a:solidFill>
                  <a:schemeClr val="lt1"/>
                </a:solidFill>
              </a:rPr>
              <a:t>2014</a:t>
            </a:r>
            <a:endParaRPr sz="2100">
              <a:solidFill>
                <a:schemeClr val="lt1"/>
              </a:solidFill>
            </a:endParaRPr>
          </a:p>
        </p:txBody>
      </p:sp>
      <p:sp>
        <p:nvSpPr>
          <p:cNvPr id="447" name="Google Shape;447;p54"/>
          <p:cNvSpPr txBox="1"/>
          <p:nvPr>
            <p:ph idx="4294967295" type="body"/>
          </p:nvPr>
        </p:nvSpPr>
        <p:spPr>
          <a:xfrm>
            <a:off x="3647431" y="3120250"/>
            <a:ext cx="1940800" cy="627200"/>
          </a:xfrm>
          <a:prstGeom prst="rect">
            <a:avLst/>
          </a:prstGeom>
        </p:spPr>
        <p:txBody>
          <a:bodyPr anchorCtr="0" anchor="ctr" bIns="121900" lIns="121900" spcFirstLastPara="1" rIns="121900" wrap="square" tIns="121900">
            <a:noAutofit/>
          </a:bodyPr>
          <a:lstStyle/>
          <a:p>
            <a:pPr indent="0" lvl="0" marL="0" rtl="0" algn="ctr">
              <a:lnSpc>
                <a:spcPct val="100000"/>
              </a:lnSpc>
              <a:spcBef>
                <a:spcPts val="0"/>
              </a:spcBef>
              <a:spcAft>
                <a:spcPts val="0"/>
              </a:spcAft>
              <a:buNone/>
            </a:pPr>
            <a:r>
              <a:rPr lang="en-CA" sz="2100">
                <a:solidFill>
                  <a:schemeClr val="lt1"/>
                </a:solidFill>
              </a:rPr>
              <a:t>Sept </a:t>
            </a:r>
            <a:r>
              <a:rPr lang="en-CA" sz="2100">
                <a:solidFill>
                  <a:schemeClr val="lt1"/>
                </a:solidFill>
              </a:rPr>
              <a:t>2014</a:t>
            </a:r>
            <a:endParaRPr sz="2100">
              <a:solidFill>
                <a:schemeClr val="lt1"/>
              </a:solidFill>
            </a:endParaRPr>
          </a:p>
        </p:txBody>
      </p:sp>
      <p:sp>
        <p:nvSpPr>
          <p:cNvPr id="448" name="Google Shape;448;p54"/>
          <p:cNvSpPr txBox="1"/>
          <p:nvPr>
            <p:ph idx="4294967295" type="body"/>
          </p:nvPr>
        </p:nvSpPr>
        <p:spPr>
          <a:xfrm>
            <a:off x="5125598" y="3120267"/>
            <a:ext cx="1940800" cy="627200"/>
          </a:xfrm>
          <a:prstGeom prst="rect">
            <a:avLst/>
          </a:prstGeom>
        </p:spPr>
        <p:txBody>
          <a:bodyPr anchorCtr="0" anchor="ctr" bIns="121900" lIns="121900" spcFirstLastPara="1" rIns="121900" wrap="square" tIns="121900">
            <a:noAutofit/>
          </a:bodyPr>
          <a:lstStyle/>
          <a:p>
            <a:pPr indent="0" lvl="0" marL="0" rtl="0" algn="ctr">
              <a:lnSpc>
                <a:spcPct val="100000"/>
              </a:lnSpc>
              <a:spcBef>
                <a:spcPts val="0"/>
              </a:spcBef>
              <a:spcAft>
                <a:spcPts val="0"/>
              </a:spcAft>
              <a:buNone/>
            </a:pPr>
            <a:r>
              <a:rPr lang="en-CA" sz="2100">
                <a:solidFill>
                  <a:schemeClr val="lt1"/>
                </a:solidFill>
              </a:rPr>
              <a:t>Oct 2014</a:t>
            </a:r>
            <a:endParaRPr sz="2100">
              <a:solidFill>
                <a:schemeClr val="lt1"/>
              </a:solidFill>
            </a:endParaRPr>
          </a:p>
        </p:txBody>
      </p:sp>
      <p:sp>
        <p:nvSpPr>
          <p:cNvPr id="449" name="Google Shape;449;p54"/>
          <p:cNvSpPr txBox="1"/>
          <p:nvPr>
            <p:ph idx="4294967295" type="body"/>
          </p:nvPr>
        </p:nvSpPr>
        <p:spPr>
          <a:xfrm>
            <a:off x="6578781" y="3120267"/>
            <a:ext cx="1940800" cy="627200"/>
          </a:xfrm>
          <a:prstGeom prst="rect">
            <a:avLst/>
          </a:prstGeom>
        </p:spPr>
        <p:txBody>
          <a:bodyPr anchorCtr="0" anchor="ctr" bIns="121900" lIns="121900" spcFirstLastPara="1" rIns="121900" wrap="square" tIns="121900">
            <a:noAutofit/>
          </a:bodyPr>
          <a:lstStyle/>
          <a:p>
            <a:pPr indent="0" lvl="0" marL="0" rtl="0" algn="ctr">
              <a:lnSpc>
                <a:spcPct val="100000"/>
              </a:lnSpc>
              <a:spcBef>
                <a:spcPts val="0"/>
              </a:spcBef>
              <a:spcAft>
                <a:spcPts val="0"/>
              </a:spcAft>
              <a:buNone/>
            </a:pPr>
            <a:r>
              <a:rPr lang="en-CA" sz="2100">
                <a:solidFill>
                  <a:schemeClr val="lt1"/>
                </a:solidFill>
              </a:rPr>
              <a:t>Nov </a:t>
            </a:r>
            <a:r>
              <a:rPr lang="en-CA" sz="2100">
                <a:solidFill>
                  <a:schemeClr val="lt1"/>
                </a:solidFill>
              </a:rPr>
              <a:t>2015</a:t>
            </a:r>
            <a:endParaRPr sz="2100">
              <a:solidFill>
                <a:schemeClr val="lt1"/>
              </a:solidFill>
            </a:endParaRPr>
          </a:p>
        </p:txBody>
      </p:sp>
      <p:sp>
        <p:nvSpPr>
          <p:cNvPr id="450" name="Google Shape;450;p54"/>
          <p:cNvSpPr txBox="1"/>
          <p:nvPr>
            <p:ph idx="4294967295" type="body"/>
          </p:nvPr>
        </p:nvSpPr>
        <p:spPr>
          <a:xfrm>
            <a:off x="7898536" y="4774100"/>
            <a:ext cx="2990400" cy="12084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CA" sz="1600">
                <a:solidFill>
                  <a:srgbClr val="0A3256"/>
                </a:solidFill>
                <a:highlight>
                  <a:srgbClr val="FFFFFF"/>
                </a:highlight>
              </a:rPr>
              <a:t>Extradited </a:t>
            </a:r>
            <a:r>
              <a:rPr lang="en-CA" sz="1600">
                <a:solidFill>
                  <a:srgbClr val="0A3256"/>
                </a:solidFill>
                <a:highlight>
                  <a:srgbClr val="FFFFFF"/>
                </a:highlight>
              </a:rPr>
              <a:t>to U.S</a:t>
            </a:r>
            <a:endParaRPr sz="1300"/>
          </a:p>
        </p:txBody>
      </p:sp>
      <p:sp>
        <p:nvSpPr>
          <p:cNvPr id="451" name="Google Shape;451;p54"/>
          <p:cNvSpPr txBox="1"/>
          <p:nvPr>
            <p:ph idx="4294967295" type="body"/>
          </p:nvPr>
        </p:nvSpPr>
        <p:spPr>
          <a:xfrm>
            <a:off x="8182314" y="3120267"/>
            <a:ext cx="1940800" cy="627200"/>
          </a:xfrm>
          <a:prstGeom prst="rect">
            <a:avLst/>
          </a:prstGeom>
        </p:spPr>
        <p:txBody>
          <a:bodyPr anchorCtr="0" anchor="ctr" bIns="121900" lIns="121900" spcFirstLastPara="1" rIns="121900" wrap="square" tIns="121900">
            <a:noAutofit/>
          </a:bodyPr>
          <a:lstStyle/>
          <a:p>
            <a:pPr indent="0" lvl="0" marL="0" rtl="0" algn="ctr">
              <a:lnSpc>
                <a:spcPct val="100000"/>
              </a:lnSpc>
              <a:spcBef>
                <a:spcPts val="0"/>
              </a:spcBef>
              <a:spcAft>
                <a:spcPts val="0"/>
              </a:spcAft>
              <a:buNone/>
            </a:pPr>
            <a:r>
              <a:rPr lang="en-CA" sz="2100">
                <a:solidFill>
                  <a:schemeClr val="lt1"/>
                </a:solidFill>
              </a:rPr>
              <a:t>2016</a:t>
            </a:r>
            <a:endParaRPr sz="2100">
              <a:solidFill>
                <a:schemeClr val="lt1"/>
              </a:solidFill>
            </a:endParaRPr>
          </a:p>
        </p:txBody>
      </p:sp>
      <p:sp>
        <p:nvSpPr>
          <p:cNvPr id="452" name="Google Shape;452;p54"/>
          <p:cNvSpPr txBox="1"/>
          <p:nvPr>
            <p:ph idx="4294967295" type="body"/>
          </p:nvPr>
        </p:nvSpPr>
        <p:spPr>
          <a:xfrm>
            <a:off x="9704848" y="3120250"/>
            <a:ext cx="1940800" cy="627200"/>
          </a:xfrm>
          <a:prstGeom prst="rect">
            <a:avLst/>
          </a:prstGeom>
        </p:spPr>
        <p:txBody>
          <a:bodyPr anchorCtr="0" anchor="ctr" bIns="121900" lIns="121900" spcFirstLastPara="1" rIns="121900" wrap="square" tIns="121900">
            <a:noAutofit/>
          </a:bodyPr>
          <a:lstStyle/>
          <a:p>
            <a:pPr indent="0" lvl="0" marL="0" rtl="0" algn="ctr">
              <a:lnSpc>
                <a:spcPct val="100000"/>
              </a:lnSpc>
              <a:spcBef>
                <a:spcPts val="0"/>
              </a:spcBef>
              <a:spcAft>
                <a:spcPts val="0"/>
              </a:spcAft>
              <a:buNone/>
            </a:pPr>
            <a:r>
              <a:rPr lang="en-CA" sz="2100">
                <a:solidFill>
                  <a:schemeClr val="lt1"/>
                </a:solidFill>
              </a:rPr>
              <a:t>April </a:t>
            </a:r>
            <a:r>
              <a:rPr lang="en-CA" sz="2100">
                <a:solidFill>
                  <a:schemeClr val="lt1"/>
                </a:solidFill>
              </a:rPr>
              <a:t>2017</a:t>
            </a:r>
            <a:endParaRPr sz="2100">
              <a:solidFill>
                <a:schemeClr val="lt1"/>
              </a:solidFill>
            </a:endParaRPr>
          </a:p>
        </p:txBody>
      </p:sp>
      <p:sp>
        <p:nvSpPr>
          <p:cNvPr id="453" name="Google Shape;453;p54"/>
          <p:cNvSpPr txBox="1"/>
          <p:nvPr>
            <p:ph idx="4294967295" type="body"/>
          </p:nvPr>
        </p:nvSpPr>
        <p:spPr>
          <a:xfrm>
            <a:off x="9942867" y="1006400"/>
            <a:ext cx="2244400" cy="709200"/>
          </a:xfrm>
          <a:prstGeom prst="rect">
            <a:avLst/>
          </a:prstGeom>
        </p:spPr>
        <p:txBody>
          <a:bodyPr anchorCtr="0" anchor="t" bIns="121900" lIns="121900" spcFirstLastPara="1" rIns="121900" wrap="square" tIns="121900">
            <a:noAutofit/>
          </a:bodyPr>
          <a:lstStyle/>
          <a:p>
            <a:pPr indent="0" lvl="0" marL="0" rtl="0" algn="l">
              <a:lnSpc>
                <a:spcPct val="100000"/>
              </a:lnSpc>
              <a:spcBef>
                <a:spcPts val="0"/>
              </a:spcBef>
              <a:spcAft>
                <a:spcPts val="0"/>
              </a:spcAft>
              <a:buNone/>
            </a:pPr>
            <a:r>
              <a:rPr lang="en-CA" sz="1600">
                <a:solidFill>
                  <a:srgbClr val="0A3256"/>
                </a:solidFill>
                <a:highlight>
                  <a:srgbClr val="FFFFFF"/>
                </a:highlight>
              </a:rPr>
              <a:t>Shalon pleaded guilty to all charges.</a:t>
            </a:r>
            <a:endParaRPr sz="1200">
              <a:solidFill>
                <a:srgbClr val="0A3256"/>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5"/>
          <p:cNvSpPr txBox="1"/>
          <p:nvPr>
            <p:ph type="title"/>
          </p:nvPr>
        </p:nvSpPr>
        <p:spPr>
          <a:xfrm>
            <a:off x="797467" y="2869796"/>
            <a:ext cx="10962900" cy="11184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CA"/>
              <a:t>The </a:t>
            </a:r>
            <a:r>
              <a:rPr lang="en-CA"/>
              <a:t>Loophole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6"/>
          <p:cNvSpPr txBox="1"/>
          <p:nvPr>
            <p:ph type="title"/>
          </p:nvPr>
        </p:nvSpPr>
        <p:spPr>
          <a:xfrm>
            <a:off x="415600" y="546667"/>
            <a:ext cx="11360700" cy="810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CA"/>
              <a:t>Vulnerability #1</a:t>
            </a:r>
            <a:endParaRPr/>
          </a:p>
        </p:txBody>
      </p:sp>
      <p:sp>
        <p:nvSpPr>
          <p:cNvPr id="464" name="Google Shape;464;p56"/>
          <p:cNvSpPr txBox="1"/>
          <p:nvPr>
            <p:ph idx="1" type="body"/>
          </p:nvPr>
        </p:nvSpPr>
        <p:spPr>
          <a:xfrm>
            <a:off x="415600" y="1639833"/>
            <a:ext cx="11360700" cy="4452000"/>
          </a:xfrm>
          <a:prstGeom prst="rect">
            <a:avLst/>
          </a:prstGeom>
        </p:spPr>
        <p:txBody>
          <a:bodyPr anchorCtr="0" anchor="t" bIns="121900" lIns="121900" spcFirstLastPara="1" rIns="121900" wrap="square" tIns="121900">
            <a:noAutofit/>
          </a:bodyPr>
          <a:lstStyle/>
          <a:p>
            <a:pPr indent="-457200" lvl="0" marL="609600" rtl="0" algn="l">
              <a:spcBef>
                <a:spcPts val="0"/>
              </a:spcBef>
              <a:spcAft>
                <a:spcPts val="0"/>
              </a:spcAft>
              <a:buClr>
                <a:srgbClr val="202124"/>
              </a:buClr>
              <a:buSzPts val="2400"/>
              <a:buChar char="●"/>
            </a:pPr>
            <a:r>
              <a:rPr lang="en-CA">
                <a:solidFill>
                  <a:srgbClr val="202124"/>
                </a:solidFill>
              </a:rPr>
              <a:t>The lack of a two factor authentication server made it easy for the attacker to utilize the stolen credentials. </a:t>
            </a:r>
            <a:endParaRPr>
              <a:solidFill>
                <a:srgbClr val="202124"/>
              </a:solidFill>
            </a:endParaRPr>
          </a:p>
          <a:p>
            <a:pPr indent="-457200" lvl="0" marL="609600" rtl="0" algn="l">
              <a:spcBef>
                <a:spcPts val="0"/>
              </a:spcBef>
              <a:spcAft>
                <a:spcPts val="0"/>
              </a:spcAft>
              <a:buClr>
                <a:srgbClr val="202124"/>
              </a:buClr>
              <a:buSzPts val="2400"/>
              <a:buChar char="●"/>
            </a:pPr>
            <a:r>
              <a:rPr lang="en-CA">
                <a:solidFill>
                  <a:srgbClr val="202124"/>
                </a:solidFill>
              </a:rPr>
              <a:t>Something that would have been impossible if a 2FA was working at the time of the attack. Also the existence of unpatched software made it easy to initiate zero-day exploits.</a:t>
            </a:r>
            <a:endParaRPr>
              <a:solidFill>
                <a:srgbClr val="20212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7"/>
          <p:cNvSpPr txBox="1"/>
          <p:nvPr>
            <p:ph type="title"/>
          </p:nvPr>
        </p:nvSpPr>
        <p:spPr>
          <a:xfrm>
            <a:off x="415600" y="546667"/>
            <a:ext cx="11360700" cy="810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CA"/>
              <a:t>Vulnerability #2</a:t>
            </a:r>
            <a:endParaRPr/>
          </a:p>
        </p:txBody>
      </p:sp>
      <p:sp>
        <p:nvSpPr>
          <p:cNvPr id="470" name="Google Shape;470;p57"/>
          <p:cNvSpPr txBox="1"/>
          <p:nvPr>
            <p:ph idx="1" type="body"/>
          </p:nvPr>
        </p:nvSpPr>
        <p:spPr>
          <a:xfrm>
            <a:off x="415600" y="1639833"/>
            <a:ext cx="11360700" cy="4452000"/>
          </a:xfrm>
          <a:prstGeom prst="rect">
            <a:avLst/>
          </a:prstGeom>
        </p:spPr>
        <p:txBody>
          <a:bodyPr anchorCtr="0" anchor="t" bIns="121900" lIns="121900" spcFirstLastPara="1" rIns="121900" wrap="square" tIns="121900">
            <a:noAutofit/>
          </a:bodyPr>
          <a:lstStyle/>
          <a:p>
            <a:pPr indent="-457200" lvl="0" marL="609600" rtl="0" algn="l">
              <a:spcBef>
                <a:spcPts val="0"/>
              </a:spcBef>
              <a:spcAft>
                <a:spcPts val="0"/>
              </a:spcAft>
              <a:buClr>
                <a:srgbClr val="202124"/>
              </a:buClr>
              <a:buSzPts val="2400"/>
              <a:buChar char="●"/>
            </a:pPr>
            <a:r>
              <a:rPr lang="en-CA">
                <a:solidFill>
                  <a:srgbClr val="202124"/>
                </a:solidFill>
              </a:rPr>
              <a:t>unpatched software vulnerabilities</a:t>
            </a:r>
            <a:endParaRPr>
              <a:solidFill>
                <a:srgbClr val="202124"/>
              </a:solidFill>
            </a:endParaRPr>
          </a:p>
          <a:p>
            <a:pPr indent="-457200" lvl="0" marL="609600" rtl="0" algn="l">
              <a:spcBef>
                <a:spcPts val="0"/>
              </a:spcBef>
              <a:spcAft>
                <a:spcPts val="0"/>
              </a:spcAft>
              <a:buClr>
                <a:srgbClr val="202124"/>
              </a:buClr>
              <a:buSzPts val="2400"/>
              <a:buChar char="●"/>
            </a:pPr>
            <a:r>
              <a:rPr lang="en-CA">
                <a:solidFill>
                  <a:srgbClr val="202124"/>
                </a:solidFill>
              </a:rPr>
              <a:t>It doesn't matter how much work you put into cybersecurity awareness within your company if you have any vulnerabilities in your system, software, or strategy. You’re leaving holes hackers can easily access. That’s where unpatched software can damage your business.</a:t>
            </a:r>
            <a:endParaRPr>
              <a:solidFill>
                <a:srgbClr val="202124"/>
              </a:solidFill>
            </a:endParaRPr>
          </a:p>
          <a:p>
            <a:pPr indent="0" lvl="0" marL="609600" rtl="0" algn="l">
              <a:spcBef>
                <a:spcPts val="2100"/>
              </a:spcBef>
              <a:spcAft>
                <a:spcPts val="2100"/>
              </a:spcAft>
              <a:buNone/>
            </a:pPr>
            <a:r>
              <a:t/>
            </a:r>
            <a:endParaRPr>
              <a:solidFill>
                <a:srgbClr val="202124"/>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3DFloatVTI">
  <a:themeElements>
    <a:clrScheme name="AnalogousFromDarkSeedLeftStep">
      <a:dk1>
        <a:srgbClr val="000000"/>
      </a:dk1>
      <a:lt1>
        <a:srgbClr val="FFFFFF"/>
      </a:lt1>
      <a:dk2>
        <a:srgbClr val="1B2C30"/>
      </a:dk2>
      <a:lt2>
        <a:srgbClr val="F2F3F0"/>
      </a:lt2>
      <a:accent1>
        <a:srgbClr val="7F29E7"/>
      </a:accent1>
      <a:accent2>
        <a:srgbClr val="433DDC"/>
      </a:accent2>
      <a:accent3>
        <a:srgbClr val="2971E7"/>
      </a:accent3>
      <a:accent4>
        <a:srgbClr val="17AED5"/>
      </a:accent4>
      <a:accent5>
        <a:srgbClr val="22C2A0"/>
      </a:accent5>
      <a:accent6>
        <a:srgbClr val="16C657"/>
      </a:accent6>
      <a:hlink>
        <a:srgbClr val="339A96"/>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