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8b159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8b159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b5e2da8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b5e2da8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b5e2da84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b5e2da84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5e2da84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5e2da84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b5e2da84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b5e2da84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5e2da84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5e2da84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b5e2da84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b5e2da84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irBreak-UIA/SensorThingsAPI_QGIS-plugin" TargetMode="External"/><Relationship Id="rId4" Type="http://schemas.openxmlformats.org/officeDocument/2006/relationships/hyperlink" Target="https://grafana.com/grafana/plugins/iosb-sensorthings-datasour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github.com/BritishGeologicalSurvey/sensor-things-api-demo/blob/main/sensor-things-api-demo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/>
              <a:t>Webinaire SensorThings API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STA Clients for SensorThings - </a:t>
            </a:r>
            <a:r>
              <a:rPr lang="en-GB"/>
              <a:t>Brainstorming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Known Viewers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90090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QGIS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https://github.com/AirBreak-UIA/SensorThingsAPI_QGIS-plugin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Grafana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https://grafana.com/grafana/plugins/iosb-sensorthings-datasource/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Geomatys Examind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ad’hoc deployment (HTML, JS, R shiny): Internet of Water US, BRGM, UMR SAS (cf presentation), BGS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this list was only done in an hour…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endpoint: different viewer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49" y="1540575"/>
            <a:ext cx="7478125" cy="34505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Internet of water 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endpoint: different viewer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Fraunhofer WebGenesis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549" y="930750"/>
            <a:ext cx="5684402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endpoint: different viewer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Geomatys </a:t>
            </a:r>
            <a:r>
              <a:rPr lang="en-GB"/>
              <a:t>Examind Community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475" y="1651725"/>
            <a:ext cx="7297873" cy="348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endpoint: different viewer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QGIS new ST API plugin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1" y="1577825"/>
            <a:ext cx="8304690" cy="35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endpoint: different viewer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QGIS new ST API plugin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90" y="1642900"/>
            <a:ext cx="8363212" cy="3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lang="en-GB"/>
              <a:t>on related examples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450" y="310600"/>
            <a:ext cx="5308550" cy="483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11700" y="1152475"/>
            <a:ext cx="3523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https://github.com/BritishGeologicalSurvey/sensor-things-api-demo/blob/main/sensor-things-api-demo.ipynb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