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56" r:id="rId3"/>
    <p:sldId id="312" r:id="rId4"/>
    <p:sldId id="263" r:id="rId5"/>
    <p:sldId id="264" r:id="rId6"/>
    <p:sldId id="307" r:id="rId7"/>
    <p:sldId id="265" r:id="rId8"/>
    <p:sldId id="269" r:id="rId9"/>
    <p:sldId id="271" r:id="rId10"/>
    <p:sldId id="273" r:id="rId11"/>
    <p:sldId id="274" r:id="rId12"/>
    <p:sldId id="308" r:id="rId13"/>
    <p:sldId id="275" r:id="rId14"/>
    <p:sldId id="276" r:id="rId15"/>
    <p:sldId id="267" r:id="rId16"/>
    <p:sldId id="260" r:id="rId17"/>
    <p:sldId id="258" r:id="rId18"/>
    <p:sldId id="31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DBD7-9080-684B-45C4-6F5C32B8E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C91D4-8A2A-2F40-CC91-2706B2456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5A81-E542-5972-B26C-EF766B21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B540-990B-47AF-9960-39C7CD019FF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E5D38-E761-3B5E-43C1-39675394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95EE4-C862-1526-77B0-2E3420FF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48B3-7483-4776-9D32-91CD0CC7A0D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4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A81F-2AEE-0ABE-5F44-8874C6DB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1FB74-659C-C282-7095-1086CB611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AB059-3BFD-27FC-FA0D-EEE92C00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B540-990B-47AF-9960-39C7CD019FF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03ADA-80EF-3CAC-FBC9-02D4864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6B213-26EB-B919-597B-59488AD1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48B3-7483-4776-9D32-91CD0CC7A0D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9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34DF4-A755-28B4-60C4-182F6CFB1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6BBAB-3802-0807-0D3C-99FB0DC0D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1387B-ED92-18D7-0900-9AD8A27A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B540-990B-47AF-9960-39C7CD019FF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70995-AE81-1744-385C-CABAEE8F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8387F-93E3-2DBD-A5F7-F21C0644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48B3-7483-4776-9D32-91CD0CC7A0D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1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CF74-B8A8-FF91-EBCC-0E00F1DB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0ECED-FC97-1644-1271-C664A77D3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8C18C-FCD1-4422-8C6E-8C65BEB5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B540-990B-47AF-9960-39C7CD019FF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A693D-3E2C-35B4-397B-F72A3FC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BFEAD-048E-E1DC-326B-B1C44CAE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48B3-7483-4776-9D32-91CD0CC7A0D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6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49BE-4CC9-B2E3-AAB5-4C3944D0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9486A-DE80-E093-4D41-934B0920A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3397-2540-5077-E37E-8E53E7CD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B540-990B-47AF-9960-39C7CD019FF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E9585-EB69-8031-788B-5E8F4C6E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835FE-3B35-B98B-94AD-A249B565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48B3-7483-4776-9D32-91CD0CC7A0D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2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382D-B4DC-7709-F874-F4323777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2668F-9E43-54FC-874F-F6352C460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C26FC-DE37-93A3-7043-A2A45DC5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67A77-5AA8-8CBE-B4DA-2FCA330B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B540-990B-47AF-9960-39C7CD019FF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2685B-7F0A-6811-05E9-317E63F2F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CB1AF-9835-F226-A121-8610F86C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48B3-7483-4776-9D32-91CD0CC7A0D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7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49EA-531D-21C1-FEED-4A70C6A0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57839-B573-1CDD-6CD7-290686C11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F4468-A8DB-8FFD-CB86-924411D6D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40BC4-DFEB-68DD-BB76-917B74AB2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A1AD9-282A-DA4D-1727-F2F014E0E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32EAE5-3F3A-C8A8-6627-7125D9E4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B540-990B-47AF-9960-39C7CD019FF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BF1E6-F53C-664C-080E-FB95329F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46E956-BE19-D3C0-BACB-5D6A55B4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48B3-7483-4776-9D32-91CD0CC7A0D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9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ABBC-CE4D-E47D-E5C7-6E41E415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A4C5A7-4BA0-20AC-D214-87271B58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B540-990B-47AF-9960-39C7CD019FF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AC2CE-D2AA-8A7D-1474-9B1114C4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9F8A8-41C7-ED54-5C73-29565E34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48B3-7483-4776-9D32-91CD0CC7A0D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9CBCA-5A72-958C-9605-88F2FFAB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B540-990B-47AF-9960-39C7CD019FF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0666F-9355-6D54-9993-3242AC3D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B8345-639D-7DCD-2E70-3C6BCB9B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48B3-7483-4776-9D32-91CD0CC7A0D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4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25D1-7126-634D-E96E-8C92D9E3A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A49B0-6E97-7F55-7FE6-49D48DE6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17618-7BE5-1CF4-B5D0-0F728FC31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B29C9-7507-037A-7E4A-843A7537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B540-990B-47AF-9960-39C7CD019FF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5C8F1-E858-CAFB-2EFA-7A9BA8DC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3E933-8FE8-4E55-EA7E-4BC89A24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48B3-7483-4776-9D32-91CD0CC7A0D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5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70C8-C7D1-5D44-2CD5-E6E95320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6BF9F-81C6-7B8D-51E4-943AA8A23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46545-C82A-D93D-4064-008A9B7C3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2A1C9-A3B1-0F0C-F8D4-10B49DB0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B540-990B-47AF-9960-39C7CD019FF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B2BA2-C22B-8EC4-761E-315C187C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1F793-2E60-12AB-DB14-F3EC00B0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48B3-7483-4776-9D32-91CD0CC7A0D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7DF8E-3645-E1BE-C1CE-11EEF1BC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B8827-2D99-A18F-D19E-D0AE972F1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DD3C8-F5D6-0C64-1377-F6CCEA1EB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0B540-990B-47AF-9960-39C7CD019FF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BF4A3-8D26-6FC1-5B93-FA7DAF3D3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ACC0-0596-035C-338A-968A00500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F48B3-7483-4776-9D32-91CD0CC7A0D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6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gif"/><Relationship Id="rId7" Type="http://schemas.openxmlformats.org/officeDocument/2006/relationships/hyperlink" Target="https://www.ogc.org/standards/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4.svg"/><Relationship Id="rId9" Type="http://schemas.openxmlformats.org/officeDocument/2006/relationships/hyperlink" Target="https://inspire.ec.europa.eu/id/document/tg/download-sos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10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hyperlink" Target="https://www.ogc.org/standards/sensorthing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4.sv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hyperlink" Target="https://datacoveeu.github.io/API4INSPIRE/" TargetMode="External"/><Relationship Id="rId5" Type="http://schemas.openxmlformats.org/officeDocument/2006/relationships/image" Target="../media/image6.jpeg"/><Relationship Id="rId10" Type="http://schemas.openxmlformats.org/officeDocument/2006/relationships/hyperlink" Target="https://inspire.ec.europa.eu/good-practice/ogc-sensorthings-api-inspire-download-service" TargetMode="External"/><Relationship Id="rId4" Type="http://schemas.openxmlformats.org/officeDocument/2006/relationships/image" Target="../media/image4.svg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4.svg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4.sv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hyperlink" Target="http://geosciml.org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6.jpe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hyperlink" Target="https://www.ogc.org/standards/so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6.jpe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inspire.ec.europa.eu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10" Type="http://schemas.openxmlformats.org/officeDocument/2006/relationships/image" Target="../media/image9.emf"/><Relationship Id="rId4" Type="http://schemas.openxmlformats.org/officeDocument/2006/relationships/image" Target="../media/image4.svg"/><Relationship Id="rId9" Type="http://schemas.openxmlformats.org/officeDocument/2006/relationships/hyperlink" Target="https://inspire.ec.europa.eu/inspire-roadmap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gc.org/standards/om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3A4AFD-B084-F607-3FDA-B6048D836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52451"/>
            <a:ext cx="12212854" cy="6305550"/>
          </a:xfrm>
          <a:prstGeom prst="rect">
            <a:avLst/>
          </a:prstGeom>
        </p:spPr>
      </p:pic>
      <p:sp>
        <p:nvSpPr>
          <p:cNvPr id="71" name="Title 70">
            <a:extLst>
              <a:ext uri="{FF2B5EF4-FFF2-40B4-BE49-F238E27FC236}">
                <a16:creationId xmlns:a16="http://schemas.microsoft.com/office/drawing/2014/main" id="{80D5ACDC-F831-121C-F80A-ED710F3E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27"/>
            <a:ext cx="12212854" cy="1325563"/>
          </a:xfrm>
          <a:solidFill>
            <a:schemeClr val="bg1"/>
          </a:solidFill>
        </p:spPr>
        <p:txBody>
          <a:bodyPr/>
          <a:lstStyle/>
          <a:p>
            <a:r>
              <a:rPr lang="en-US" b="1" dirty="0"/>
              <a:t>	The long and winding road to O&amp;M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B25D8-7AC9-4B0A-FC18-D3A39CF86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11" y="3429000"/>
            <a:ext cx="1179545" cy="11795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8F5454-5EAB-3F4E-7313-509D82E5B068}"/>
              </a:ext>
            </a:extLst>
          </p:cNvPr>
          <p:cNvSpPr/>
          <p:nvPr/>
        </p:nvSpPr>
        <p:spPr>
          <a:xfrm>
            <a:off x="-10096" y="1309186"/>
            <a:ext cx="12212854" cy="554881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2C2717-F219-AB32-5398-8729C978E5ED}"/>
              </a:ext>
            </a:extLst>
          </p:cNvPr>
          <p:cNvGrpSpPr/>
          <p:nvPr/>
        </p:nvGrpSpPr>
        <p:grpSpPr>
          <a:xfrm>
            <a:off x="1649918" y="2524385"/>
            <a:ext cx="1418808" cy="2043306"/>
            <a:chOff x="1649918" y="2524385"/>
            <a:chExt cx="1418808" cy="204330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288DBC-C344-C713-A9C0-691D1580BE17}"/>
                </a:ext>
              </a:extLst>
            </p:cNvPr>
            <p:cNvGrpSpPr/>
            <p:nvPr/>
          </p:nvGrpSpPr>
          <p:grpSpPr>
            <a:xfrm>
              <a:off x="1649918" y="2639587"/>
              <a:ext cx="1320800" cy="1928104"/>
              <a:chOff x="10191488" y="-996495"/>
              <a:chExt cx="1320800" cy="192810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2225C31-F97E-1BC6-827E-1862F510CE60}"/>
                  </a:ext>
                </a:extLst>
              </p:cNvPr>
              <p:cNvGrpSpPr/>
              <p:nvPr/>
            </p:nvGrpSpPr>
            <p:grpSpPr>
              <a:xfrm>
                <a:off x="10191488" y="-389191"/>
                <a:ext cx="1320800" cy="1320800"/>
                <a:chOff x="6664886" y="-1180588"/>
                <a:chExt cx="1320800" cy="1320800"/>
              </a:xfrm>
            </p:grpSpPr>
            <p:pic>
              <p:nvPicPr>
                <p:cNvPr id="10" name="Graphic 9" descr="Flag">
                  <a:extLst>
                    <a:ext uri="{FF2B5EF4-FFF2-40B4-BE49-F238E27FC236}">
                      <a16:creationId xmlns:a16="http://schemas.microsoft.com/office/drawing/2014/main" id="{937448E9-9E20-EE4E-9712-968C676399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64886" y="-1180588"/>
                  <a:ext cx="1320800" cy="1320800"/>
                </a:xfrm>
                <a:prstGeom prst="rect">
                  <a:avLst/>
                </a:prstGeom>
              </p:spPr>
            </p:pic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F0FFDF9-889B-6D53-A4DB-3A3E5CB45163}"/>
                    </a:ext>
                  </a:extLst>
                </p:cNvPr>
                <p:cNvSpPr txBox="1"/>
                <p:nvPr/>
              </p:nvSpPr>
              <p:spPr>
                <a:xfrm>
                  <a:off x="7083986" y="-1015488"/>
                  <a:ext cx="6527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2002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43047D-B83C-3C37-13A2-D2A5B8F5A050}"/>
                  </a:ext>
                </a:extLst>
              </p:cNvPr>
              <p:cNvSpPr txBox="1"/>
              <p:nvPr/>
            </p:nvSpPr>
            <p:spPr>
              <a:xfrm>
                <a:off x="10538453" y="-996495"/>
                <a:ext cx="72487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O&amp;M</a:t>
                </a:r>
              </a:p>
              <a:p>
                <a:r>
                  <a:rPr lang="en-US" dirty="0"/>
                  <a:t>V0.86</a:t>
                </a:r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9DF1CF-DF6D-B122-253D-C6016E231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3515" y="2524385"/>
              <a:ext cx="455211" cy="229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B185AD-259F-B2B3-91D5-1DAAF4E17C0D}"/>
              </a:ext>
            </a:extLst>
          </p:cNvPr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20" name="Content Placeholder 6">
              <a:extLst>
                <a:ext uri="{FF2B5EF4-FFF2-40B4-BE49-F238E27FC236}">
                  <a16:creationId xmlns:a16="http://schemas.microsoft.com/office/drawing/2014/main" id="{F51BF44B-054D-0B5F-7DEB-435E8AF9AF2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4000" b="1" dirty="0"/>
                <a:t>O&amp;M V0.86</a:t>
              </a:r>
            </a:p>
            <a:p>
              <a:r>
                <a:rPr lang="en-US" dirty="0"/>
                <a:t>O&amp;M V0.86 [1] created 2002, partially as a response to 9/11</a:t>
              </a:r>
            </a:p>
            <a:p>
              <a:r>
                <a:rPr lang="en-US" dirty="0"/>
                <a:t>Work done by the OGC Sensor Web Enablement Group (SWE)</a:t>
              </a:r>
            </a:p>
            <a:p>
              <a:r>
                <a:rPr lang="en-US" dirty="0"/>
                <a:t>The intent is visible, the data model unrecognizable</a:t>
              </a:r>
              <a:br>
                <a:rPr lang="en-US" dirty="0"/>
              </a:br>
              <a:r>
                <a:rPr lang="en-US" dirty="0">
                  <a:sym typeface="Wingdings" panose="05000000000000000000" pitchFamily="2" charset="2"/>
                </a:rPr>
                <a:t> still a long way to go from this embryo stage!</a:t>
              </a:r>
            </a:p>
            <a:p>
              <a:endParaRPr lang="en-US" dirty="0">
                <a:sym typeface="Wingdings" panose="05000000000000000000" pitchFamily="2" charset="2"/>
              </a:endParaRPr>
            </a:p>
            <a:p>
              <a:endParaRPr lang="en-US" dirty="0">
                <a:sym typeface="Wingdings" panose="05000000000000000000" pitchFamily="2" charset="2"/>
              </a:endParaRPr>
            </a:p>
            <a:p>
              <a:endParaRPr lang="en-US" dirty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/>
                <a:t>[1]: </a:t>
              </a:r>
              <a:r>
                <a:rPr lang="en-US" sz="1800" dirty="0">
                  <a:hlinkClick r:id="rId7"/>
                </a:rPr>
                <a:t>https://www.ogc.org/standards/om</a:t>
              </a:r>
              <a:r>
                <a:rPr lang="en-US" sz="1800" dirty="0"/>
                <a:t>  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E826FCB-29B8-D14D-37EC-42333EDEF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649" y="1928790"/>
              <a:ext cx="1209640" cy="609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2588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3A4AFD-B084-F607-3FDA-B6048D836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52451"/>
            <a:ext cx="12212854" cy="630555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FB4C1E8-33E6-D964-90A6-2D5BCC09944F}"/>
              </a:ext>
            </a:extLst>
          </p:cNvPr>
          <p:cNvGrpSpPr/>
          <p:nvPr/>
        </p:nvGrpSpPr>
        <p:grpSpPr>
          <a:xfrm>
            <a:off x="745471" y="3824763"/>
            <a:ext cx="1320800" cy="1683840"/>
            <a:chOff x="10191488" y="-752231"/>
            <a:chExt cx="1320800" cy="168384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B46F03-EDBC-7C72-FEAB-4B2CF01E55F7}"/>
                </a:ext>
              </a:extLst>
            </p:cNvPr>
            <p:cNvGrpSpPr/>
            <p:nvPr/>
          </p:nvGrpSpPr>
          <p:grpSpPr>
            <a:xfrm>
              <a:off x="10191488" y="-389191"/>
              <a:ext cx="1320800" cy="1320800"/>
              <a:chOff x="6664886" y="-1180588"/>
              <a:chExt cx="1320800" cy="1320800"/>
            </a:xfrm>
          </p:grpSpPr>
          <p:pic>
            <p:nvPicPr>
              <p:cNvPr id="19" name="Graphic 18" descr="Flag">
                <a:extLst>
                  <a:ext uri="{FF2B5EF4-FFF2-40B4-BE49-F238E27FC236}">
                    <a16:creationId xmlns:a16="http://schemas.microsoft.com/office/drawing/2014/main" id="{F2B0B007-80E3-610E-3FB1-AAB93E5131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A097751-3613-E831-7FC1-5612472FBA27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2006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98824D-4653-ACB7-E5B8-9D81A4167C35}"/>
                </a:ext>
              </a:extLst>
            </p:cNvPr>
            <p:cNvSpPr txBox="1"/>
            <p:nvPr/>
          </p:nvSpPr>
          <p:spPr>
            <a:xfrm>
              <a:off x="10610588" y="-752231"/>
              <a:ext cx="5485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SOS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82C0E1-0AE5-834F-C081-986DC0067E14}"/>
              </a:ext>
            </a:extLst>
          </p:cNvPr>
          <p:cNvGrpSpPr/>
          <p:nvPr/>
        </p:nvGrpSpPr>
        <p:grpSpPr>
          <a:xfrm>
            <a:off x="1649918" y="2639587"/>
            <a:ext cx="1320800" cy="1928104"/>
            <a:chOff x="10191488" y="-996495"/>
            <a:chExt cx="1320800" cy="19281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8D8D60E-9E0D-2823-21BA-6459628992E7}"/>
                </a:ext>
              </a:extLst>
            </p:cNvPr>
            <p:cNvGrpSpPr/>
            <p:nvPr/>
          </p:nvGrpSpPr>
          <p:grpSpPr>
            <a:xfrm>
              <a:off x="10191488" y="-389191"/>
              <a:ext cx="1320800" cy="1320800"/>
              <a:chOff x="6664886" y="-1180588"/>
              <a:chExt cx="1320800" cy="1320800"/>
            </a:xfrm>
          </p:grpSpPr>
          <p:pic>
            <p:nvPicPr>
              <p:cNvPr id="7" name="Graphic 6" descr="Flag">
                <a:extLst>
                  <a:ext uri="{FF2B5EF4-FFF2-40B4-BE49-F238E27FC236}">
                    <a16:creationId xmlns:a16="http://schemas.microsoft.com/office/drawing/2014/main" id="{DE88AD91-6682-654D-942E-31EA701127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F4EE56-C195-0AA4-64D8-2AF5B97656EA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2002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0D37EF-22D5-95D8-E20B-F4A3120CFD46}"/>
                </a:ext>
              </a:extLst>
            </p:cNvPr>
            <p:cNvSpPr txBox="1"/>
            <p:nvPr/>
          </p:nvSpPr>
          <p:spPr>
            <a:xfrm>
              <a:off x="10538453" y="-996495"/>
              <a:ext cx="7248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O&amp;M</a:t>
              </a:r>
            </a:p>
            <a:p>
              <a:r>
                <a:rPr lang="en-US" dirty="0"/>
                <a:t>V0.86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7088D0-2508-6343-E956-7ABF2C7B9494}"/>
              </a:ext>
            </a:extLst>
          </p:cNvPr>
          <p:cNvGrpSpPr/>
          <p:nvPr/>
        </p:nvGrpSpPr>
        <p:grpSpPr>
          <a:xfrm>
            <a:off x="1473200" y="2660649"/>
            <a:ext cx="1320800" cy="2107168"/>
            <a:chOff x="1267386" y="2744744"/>
            <a:chExt cx="1320800" cy="210716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C43E7F-DC22-F17D-8FB2-EF1A6A66105D}"/>
                </a:ext>
              </a:extLst>
            </p:cNvPr>
            <p:cNvGrpSpPr/>
            <p:nvPr/>
          </p:nvGrpSpPr>
          <p:grpSpPr>
            <a:xfrm>
              <a:off x="1267386" y="3531112"/>
              <a:ext cx="1320800" cy="1320800"/>
              <a:chOff x="6664886" y="-1180588"/>
              <a:chExt cx="1320800" cy="1320800"/>
            </a:xfrm>
          </p:grpSpPr>
          <p:pic>
            <p:nvPicPr>
              <p:cNvPr id="14" name="Graphic 13" descr="Flag">
                <a:extLst>
                  <a:ext uri="{FF2B5EF4-FFF2-40B4-BE49-F238E27FC236}">
                    <a16:creationId xmlns:a16="http://schemas.microsoft.com/office/drawing/2014/main" id="{F1344C88-3C65-AEB2-9560-5B2360245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BDA64D-1551-0DE5-396D-DB3B62A9650F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2003</a:t>
                </a: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D114D6C-112D-DD31-0A9F-9F55AFBE5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378" y="2744744"/>
              <a:ext cx="1019851" cy="74612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B321E97-CAC8-D1E8-D0AF-C8F75EC92AC5}"/>
              </a:ext>
            </a:extLst>
          </p:cNvPr>
          <p:cNvGrpSpPr/>
          <p:nvPr/>
        </p:nvGrpSpPr>
        <p:grpSpPr>
          <a:xfrm>
            <a:off x="713721" y="3203574"/>
            <a:ext cx="1771650" cy="2096532"/>
            <a:chOff x="387350" y="3224768"/>
            <a:chExt cx="1771650" cy="20965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DEB4AA2-AA20-36BF-E7D3-058EA8AC7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350" y="3224768"/>
              <a:ext cx="901700" cy="901700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38BC934-34F6-0E36-70CA-676EB3D88A4A}"/>
                </a:ext>
              </a:extLst>
            </p:cNvPr>
            <p:cNvGrpSpPr/>
            <p:nvPr/>
          </p:nvGrpSpPr>
          <p:grpSpPr>
            <a:xfrm>
              <a:off x="838200" y="4000500"/>
              <a:ext cx="1320800" cy="1320800"/>
              <a:chOff x="6743700" y="-1683792"/>
              <a:chExt cx="1320800" cy="1320800"/>
            </a:xfrm>
          </p:grpSpPr>
          <p:pic>
            <p:nvPicPr>
              <p:cNvPr id="21" name="Graphic 20" descr="Flag">
                <a:extLst>
                  <a:ext uri="{FF2B5EF4-FFF2-40B4-BE49-F238E27FC236}">
                    <a16:creationId xmlns:a16="http://schemas.microsoft.com/office/drawing/2014/main" id="{A396993D-4472-625F-9483-FF78D4C39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F9C344-FFAD-C918-D84B-7E817E283DDD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2007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BE7F42-C57F-DA5A-18CC-533E99FD35A4}"/>
              </a:ext>
            </a:extLst>
          </p:cNvPr>
          <p:cNvGrpSpPr/>
          <p:nvPr/>
        </p:nvGrpSpPr>
        <p:grpSpPr>
          <a:xfrm>
            <a:off x="589242" y="3930122"/>
            <a:ext cx="1320800" cy="1670566"/>
            <a:chOff x="9232900" y="-1683792"/>
            <a:chExt cx="1320800" cy="16705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983C9F4-3A51-FE02-F395-F6C209B439B1}"/>
                </a:ext>
              </a:extLst>
            </p:cNvPr>
            <p:cNvGrpSpPr/>
            <p:nvPr/>
          </p:nvGrpSpPr>
          <p:grpSpPr>
            <a:xfrm>
              <a:off x="9232900" y="-1334026"/>
              <a:ext cx="1320800" cy="1320800"/>
              <a:chOff x="6743700" y="-1683792"/>
              <a:chExt cx="1320800" cy="1320800"/>
            </a:xfrm>
          </p:grpSpPr>
          <p:pic>
            <p:nvPicPr>
              <p:cNvPr id="25" name="Graphic 24" descr="Flag">
                <a:extLst>
                  <a:ext uri="{FF2B5EF4-FFF2-40B4-BE49-F238E27FC236}">
                    <a16:creationId xmlns:a16="http://schemas.microsoft.com/office/drawing/2014/main" id="{23086EC8-7F52-E170-ABA3-9956D471E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ED2253-7D1E-BEAF-FD83-8F9A9C4A2969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2007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EB30A8-697A-055D-3C41-92E18B07BDC5}"/>
                </a:ext>
              </a:extLst>
            </p:cNvPr>
            <p:cNvSpPr txBox="1"/>
            <p:nvPr/>
          </p:nvSpPr>
          <p:spPr>
            <a:xfrm>
              <a:off x="9482081" y="-1683792"/>
              <a:ext cx="9925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O&amp;M V1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0412220-B153-74A6-CEE2-519B79A7A6AB}"/>
              </a:ext>
            </a:extLst>
          </p:cNvPr>
          <p:cNvGrpSpPr/>
          <p:nvPr/>
        </p:nvGrpSpPr>
        <p:grpSpPr>
          <a:xfrm>
            <a:off x="1007212" y="4427486"/>
            <a:ext cx="1378904" cy="1701290"/>
            <a:chOff x="9690100" y="-1708160"/>
            <a:chExt cx="1378904" cy="170129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BB9418-4D3F-2D77-90EF-404443872DC8}"/>
                </a:ext>
              </a:extLst>
            </p:cNvPr>
            <p:cNvSpPr txBox="1"/>
            <p:nvPr/>
          </p:nvSpPr>
          <p:spPr>
            <a:xfrm>
              <a:off x="9690100" y="-1708160"/>
              <a:ext cx="13789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INSPIRE EMF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6AF41E4-68C7-0DF0-81A4-4C26BA7A4BEE}"/>
                </a:ext>
              </a:extLst>
            </p:cNvPr>
            <p:cNvGrpSpPr/>
            <p:nvPr/>
          </p:nvGrpSpPr>
          <p:grpSpPr>
            <a:xfrm>
              <a:off x="9690100" y="-1327670"/>
              <a:ext cx="1320800" cy="1320800"/>
              <a:chOff x="6743700" y="-1683792"/>
              <a:chExt cx="1320800" cy="1320800"/>
            </a:xfrm>
          </p:grpSpPr>
          <p:pic>
            <p:nvPicPr>
              <p:cNvPr id="31" name="Graphic 30" descr="Flag">
                <a:extLst>
                  <a:ext uri="{FF2B5EF4-FFF2-40B4-BE49-F238E27FC236}">
                    <a16:creationId xmlns:a16="http://schemas.microsoft.com/office/drawing/2014/main" id="{A642D76E-2F05-21F0-B53A-E57B9B173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124B3E-8FD5-1F4E-FC68-BD3329E102D5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2008</a:t>
                </a: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C4ADBE6-C3F1-C858-BA2C-E34875C88939}"/>
              </a:ext>
            </a:extLst>
          </p:cNvPr>
          <p:cNvGrpSpPr/>
          <p:nvPr/>
        </p:nvGrpSpPr>
        <p:grpSpPr>
          <a:xfrm>
            <a:off x="1987231" y="4111616"/>
            <a:ext cx="1438214" cy="1657343"/>
            <a:chOff x="3327400" y="6776501"/>
            <a:chExt cx="1438214" cy="165734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1FF39AA-EF18-F3E9-9457-22575150A530}"/>
                </a:ext>
              </a:extLst>
            </p:cNvPr>
            <p:cNvGrpSpPr/>
            <p:nvPr/>
          </p:nvGrpSpPr>
          <p:grpSpPr>
            <a:xfrm>
              <a:off x="3327400" y="7113044"/>
              <a:ext cx="1320800" cy="1320800"/>
              <a:chOff x="6743700" y="-1683792"/>
              <a:chExt cx="1320800" cy="1320800"/>
            </a:xfrm>
          </p:grpSpPr>
          <p:pic>
            <p:nvPicPr>
              <p:cNvPr id="44" name="Graphic 43" descr="Flag">
                <a:extLst>
                  <a:ext uri="{FF2B5EF4-FFF2-40B4-BE49-F238E27FC236}">
                    <a16:creationId xmlns:a16="http://schemas.microsoft.com/office/drawing/2014/main" id="{2A98A359-6B31-BA56-33D1-5B610A177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D071F7-4D44-75EB-37DC-290659428459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2009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EBE5AA2-9AC2-E50B-ADA6-30ED765A29C5}"/>
                </a:ext>
              </a:extLst>
            </p:cNvPr>
            <p:cNvSpPr txBox="1"/>
            <p:nvPr/>
          </p:nvSpPr>
          <p:spPr>
            <a:xfrm>
              <a:off x="3327400" y="6776501"/>
              <a:ext cx="14382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INSPIRE CAFE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34C5E0D-F1FD-FD7B-440E-E1E3A7F5112C}"/>
              </a:ext>
            </a:extLst>
          </p:cNvPr>
          <p:cNvGrpSpPr/>
          <p:nvPr/>
        </p:nvGrpSpPr>
        <p:grpSpPr>
          <a:xfrm>
            <a:off x="2842234" y="3942232"/>
            <a:ext cx="1320800" cy="1709172"/>
            <a:chOff x="3059074" y="-2053124"/>
            <a:chExt cx="1320800" cy="170917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81BEB11-63AF-D32B-E72C-F3F09FA8746E}"/>
                </a:ext>
              </a:extLst>
            </p:cNvPr>
            <p:cNvGrpSpPr/>
            <p:nvPr/>
          </p:nvGrpSpPr>
          <p:grpSpPr>
            <a:xfrm>
              <a:off x="3059074" y="-1664752"/>
              <a:ext cx="1320800" cy="1320800"/>
              <a:chOff x="6743700" y="-1683792"/>
              <a:chExt cx="1320800" cy="1320800"/>
            </a:xfrm>
          </p:grpSpPr>
          <p:pic>
            <p:nvPicPr>
              <p:cNvPr id="41" name="Graphic 40" descr="Flag">
                <a:extLst>
                  <a:ext uri="{FF2B5EF4-FFF2-40B4-BE49-F238E27FC236}">
                    <a16:creationId xmlns:a16="http://schemas.microsoft.com/office/drawing/2014/main" id="{C46DB998-ACF6-7212-173B-9A7CFDD9E6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430A41-158B-D9E8-9C50-3E1D941FC6C2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2011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529B47-743F-1CA0-D973-58C08E390329}"/>
                </a:ext>
              </a:extLst>
            </p:cNvPr>
            <p:cNvSpPr txBox="1"/>
            <p:nvPr/>
          </p:nvSpPr>
          <p:spPr>
            <a:xfrm>
              <a:off x="3396758" y="-2053124"/>
              <a:ext cx="6454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TWG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04B2717-B006-FCA9-C62E-7E592ADE5451}"/>
              </a:ext>
            </a:extLst>
          </p:cNvPr>
          <p:cNvGrpSpPr/>
          <p:nvPr/>
        </p:nvGrpSpPr>
        <p:grpSpPr>
          <a:xfrm>
            <a:off x="4288050" y="4943439"/>
            <a:ext cx="1320800" cy="1709172"/>
            <a:chOff x="4240987" y="-2053124"/>
            <a:chExt cx="1320800" cy="170917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CB033C-78C9-4A58-281D-D4931DD0FCAE}"/>
                </a:ext>
              </a:extLst>
            </p:cNvPr>
            <p:cNvGrpSpPr/>
            <p:nvPr/>
          </p:nvGrpSpPr>
          <p:grpSpPr>
            <a:xfrm>
              <a:off x="4240987" y="-1664752"/>
              <a:ext cx="1320800" cy="1320800"/>
              <a:chOff x="6743700" y="-1683792"/>
              <a:chExt cx="1320800" cy="1320800"/>
            </a:xfrm>
          </p:grpSpPr>
          <p:pic>
            <p:nvPicPr>
              <p:cNvPr id="38" name="Graphic 37" descr="Flag">
                <a:extLst>
                  <a:ext uri="{FF2B5EF4-FFF2-40B4-BE49-F238E27FC236}">
                    <a16:creationId xmlns:a16="http://schemas.microsoft.com/office/drawing/2014/main" id="{9157C592-1232-EC05-3EAC-79700FF579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8AD70B-3C38-3782-EFED-91B7E8299A54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2012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5E4F939-BD60-54FA-9C1C-FBE3C20771E8}"/>
                </a:ext>
              </a:extLst>
            </p:cNvPr>
            <p:cNvSpPr txBox="1"/>
            <p:nvPr/>
          </p:nvSpPr>
          <p:spPr>
            <a:xfrm>
              <a:off x="4578671" y="-2053124"/>
              <a:ext cx="6454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TWG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F22C4D8-7D13-C685-B80A-9F4EF4AA3AAD}"/>
              </a:ext>
            </a:extLst>
          </p:cNvPr>
          <p:cNvGrpSpPr/>
          <p:nvPr/>
        </p:nvGrpSpPr>
        <p:grpSpPr>
          <a:xfrm>
            <a:off x="3939667" y="2609344"/>
            <a:ext cx="1320800" cy="1709172"/>
            <a:chOff x="5309415" y="-2053124"/>
            <a:chExt cx="1320800" cy="170917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8F7F5AB-D41D-33FA-33F6-57CC812DF51F}"/>
                </a:ext>
              </a:extLst>
            </p:cNvPr>
            <p:cNvGrpSpPr/>
            <p:nvPr/>
          </p:nvGrpSpPr>
          <p:grpSpPr>
            <a:xfrm>
              <a:off x="5309415" y="-1664752"/>
              <a:ext cx="1320800" cy="1320800"/>
              <a:chOff x="6743700" y="-1683792"/>
              <a:chExt cx="1320800" cy="1320800"/>
            </a:xfrm>
          </p:grpSpPr>
          <p:pic>
            <p:nvPicPr>
              <p:cNvPr id="35" name="Graphic 34" descr="Flag">
                <a:extLst>
                  <a:ext uri="{FF2B5EF4-FFF2-40B4-BE49-F238E27FC236}">
                    <a16:creationId xmlns:a16="http://schemas.microsoft.com/office/drawing/2014/main" id="{65CC36EC-0EC3-3F17-5F3B-82CB17D3E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B73D751-615A-3D31-63A5-C6328DD21485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2013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678758E-C64C-1895-1611-5174853A480E}"/>
                </a:ext>
              </a:extLst>
            </p:cNvPr>
            <p:cNvSpPr txBox="1"/>
            <p:nvPr/>
          </p:nvSpPr>
          <p:spPr>
            <a:xfrm>
              <a:off x="5647099" y="-2053124"/>
              <a:ext cx="6454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TWG</a:t>
              </a:r>
            </a:p>
          </p:txBody>
        </p:sp>
      </p:grpSp>
      <p:sp>
        <p:nvSpPr>
          <p:cNvPr id="71" name="Title 70">
            <a:extLst>
              <a:ext uri="{FF2B5EF4-FFF2-40B4-BE49-F238E27FC236}">
                <a16:creationId xmlns:a16="http://schemas.microsoft.com/office/drawing/2014/main" id="{80D5ACDC-F831-121C-F80A-ED710F3E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27"/>
            <a:ext cx="12212854" cy="1325563"/>
          </a:xfrm>
          <a:solidFill>
            <a:schemeClr val="bg1"/>
          </a:solidFill>
        </p:spPr>
        <p:txBody>
          <a:bodyPr/>
          <a:lstStyle/>
          <a:p>
            <a:r>
              <a:rPr lang="en-US" b="1" dirty="0"/>
              <a:t>The long and winding road to O&amp;M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356E6B-8DDF-72CF-4908-BF6224CF9575}"/>
              </a:ext>
            </a:extLst>
          </p:cNvPr>
          <p:cNvGrpSpPr/>
          <p:nvPr/>
        </p:nvGrpSpPr>
        <p:grpSpPr>
          <a:xfrm>
            <a:off x="4697968" y="2702683"/>
            <a:ext cx="1320800" cy="1861934"/>
            <a:chOff x="4697968" y="2702683"/>
            <a:chExt cx="1320800" cy="186193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8B3E03-1ABC-C979-3D7C-02A938778186}"/>
                </a:ext>
              </a:extLst>
            </p:cNvPr>
            <p:cNvGrpSpPr/>
            <p:nvPr/>
          </p:nvGrpSpPr>
          <p:grpSpPr>
            <a:xfrm>
              <a:off x="4697968" y="2865515"/>
              <a:ext cx="1320800" cy="1699102"/>
              <a:chOff x="4837800" y="-2062094"/>
              <a:chExt cx="1320800" cy="1699102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F53D428-7A2B-957B-6062-31A83317D42D}"/>
                  </a:ext>
                </a:extLst>
              </p:cNvPr>
              <p:cNvGrpSpPr/>
              <p:nvPr/>
            </p:nvGrpSpPr>
            <p:grpSpPr>
              <a:xfrm>
                <a:off x="4837800" y="-1683792"/>
                <a:ext cx="1320800" cy="1320800"/>
                <a:chOff x="6743700" y="-1683792"/>
                <a:chExt cx="1320800" cy="1320800"/>
              </a:xfrm>
            </p:grpSpPr>
            <p:pic>
              <p:nvPicPr>
                <p:cNvPr id="55" name="Graphic 54" descr="Flag">
                  <a:extLst>
                    <a:ext uri="{FF2B5EF4-FFF2-40B4-BE49-F238E27FC236}">
                      <a16:creationId xmlns:a16="http://schemas.microsoft.com/office/drawing/2014/main" id="{9604CA89-BDC6-98E1-5B62-0B6DA4C51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43700" y="-1683792"/>
                  <a:ext cx="1320800" cy="1320800"/>
                </a:xfrm>
                <a:prstGeom prst="rect">
                  <a:avLst/>
                </a:prstGeom>
              </p:spPr>
            </p:pic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C6E183D-6671-FB92-B813-FC3A7A19D81D}"/>
                    </a:ext>
                  </a:extLst>
                </p:cNvPr>
                <p:cNvSpPr txBox="1"/>
                <p:nvPr/>
              </p:nvSpPr>
              <p:spPr>
                <a:xfrm>
                  <a:off x="7162800" y="-1518692"/>
                  <a:ext cx="6527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2016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A0B1E12-E80B-36C5-C514-42FAC8940834}"/>
                  </a:ext>
                </a:extLst>
              </p:cNvPr>
              <p:cNvSpPr txBox="1"/>
              <p:nvPr/>
            </p:nvSpPr>
            <p:spPr>
              <a:xfrm>
                <a:off x="5223926" y="-2062094"/>
                <a:ext cx="54854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SOS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17E891-CA48-4545-2953-0E1DA1083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8452" y="2702683"/>
              <a:ext cx="399173" cy="399173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EFF6675F-314C-D89F-79A3-FC5DF0ACA3A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15" y="2524385"/>
            <a:ext cx="455211" cy="22942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6328D9A5-266B-272A-CF64-9FF08CAA54C2}"/>
              </a:ext>
            </a:extLst>
          </p:cNvPr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59" name="Content Placeholder 2">
              <a:extLst>
                <a:ext uri="{FF2B5EF4-FFF2-40B4-BE49-F238E27FC236}">
                  <a16:creationId xmlns:a16="http://schemas.microsoft.com/office/drawing/2014/main" id="{E925BA58-0A66-6089-CCB8-34C64D58033D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chemeClr val="bg1"/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4000" b="1" dirty="0"/>
                <a:t>INSPIRE Technical Guidance for SOS</a:t>
              </a:r>
            </a:p>
            <a:p>
              <a:pPr marL="0" indent="0">
                <a:buNone/>
              </a:pPr>
              <a:endParaRPr lang="en-US" sz="800" b="1" dirty="0"/>
            </a:p>
            <a:p>
              <a:r>
                <a:rPr lang="en-US" dirty="0"/>
                <a:t>INSPIRE Technical Guidance for SOS [1] created by INSPIRE MIG sub-group MIWP-7a</a:t>
              </a:r>
            </a:p>
            <a:p>
              <a:r>
                <a:rPr lang="en-US" dirty="0"/>
                <a:t>Provides alignment between the technical functionality specified for SOS and the legal requirements for INSPIRE Download Services</a:t>
              </a:r>
              <a:br>
                <a:rPr lang="en-US" dirty="0"/>
              </a:br>
              <a:r>
                <a:rPr lang="en-US" dirty="0"/>
                <a:t>(previously only available for WFS, WMS, CSW)</a:t>
              </a:r>
            </a:p>
            <a:p>
              <a:r>
                <a:rPr lang="en-US" dirty="0"/>
                <a:t>Enabled utilization of SOS as an INSPIRE Download Service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800" dirty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/>
                <a:t>[1]: </a:t>
              </a:r>
              <a:r>
                <a:rPr lang="en-US" sz="2000" dirty="0">
                  <a:hlinkClick r:id="rId9"/>
                </a:rPr>
                <a:t>https://inspire.ec.europa.eu/id/document/tg/download-sos</a:t>
              </a:r>
              <a:r>
                <a:rPr lang="en-US" sz="2000" dirty="0"/>
                <a:t> 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CD6E8F16-02D9-920A-A854-11D7A49B0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2100" y="1878014"/>
              <a:ext cx="901700" cy="90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995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3A4AFD-B084-F607-3FDA-B6048D836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52451"/>
            <a:ext cx="12212854" cy="630555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7BDC1766-CF33-56AA-573A-98ECA64AC8C7}"/>
              </a:ext>
            </a:extLst>
          </p:cNvPr>
          <p:cNvGrpSpPr/>
          <p:nvPr/>
        </p:nvGrpSpPr>
        <p:grpSpPr>
          <a:xfrm>
            <a:off x="745471" y="3824763"/>
            <a:ext cx="1320800" cy="1683840"/>
            <a:chOff x="10191488" y="-752231"/>
            <a:chExt cx="1320800" cy="168384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62A25D8-7D6F-0CB1-7B43-0B5D83CF89CE}"/>
                </a:ext>
              </a:extLst>
            </p:cNvPr>
            <p:cNvGrpSpPr/>
            <p:nvPr/>
          </p:nvGrpSpPr>
          <p:grpSpPr>
            <a:xfrm>
              <a:off x="10191488" y="-389191"/>
              <a:ext cx="1320800" cy="1320800"/>
              <a:chOff x="6664886" y="-1180588"/>
              <a:chExt cx="1320800" cy="1320800"/>
            </a:xfrm>
          </p:grpSpPr>
          <p:pic>
            <p:nvPicPr>
              <p:cNvPr id="60" name="Graphic 59" descr="Flag">
                <a:extLst>
                  <a:ext uri="{FF2B5EF4-FFF2-40B4-BE49-F238E27FC236}">
                    <a16:creationId xmlns:a16="http://schemas.microsoft.com/office/drawing/2014/main" id="{907FF8BD-EF46-A5CA-8A5D-38AE6A2E6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759E2AF-70E8-1AD7-65EB-3B2BDCFCECEF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2006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41E2557-B356-50E7-82C9-A59080B53B45}"/>
                </a:ext>
              </a:extLst>
            </p:cNvPr>
            <p:cNvSpPr txBox="1"/>
            <p:nvPr/>
          </p:nvSpPr>
          <p:spPr>
            <a:xfrm>
              <a:off x="10610588" y="-752231"/>
              <a:ext cx="5485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SOS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DE51F63-5ED8-5EC7-D8CF-95310A855122}"/>
              </a:ext>
            </a:extLst>
          </p:cNvPr>
          <p:cNvGrpSpPr/>
          <p:nvPr/>
        </p:nvGrpSpPr>
        <p:grpSpPr>
          <a:xfrm>
            <a:off x="1649918" y="2639587"/>
            <a:ext cx="1320800" cy="1928104"/>
            <a:chOff x="10191488" y="-996495"/>
            <a:chExt cx="1320800" cy="192810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DDC26AA-59AC-FF39-2D52-EE58936BAAA5}"/>
                </a:ext>
              </a:extLst>
            </p:cNvPr>
            <p:cNvGrpSpPr/>
            <p:nvPr/>
          </p:nvGrpSpPr>
          <p:grpSpPr>
            <a:xfrm>
              <a:off x="10191488" y="-389191"/>
              <a:ext cx="1320800" cy="1320800"/>
              <a:chOff x="6664886" y="-1180588"/>
              <a:chExt cx="1320800" cy="1320800"/>
            </a:xfrm>
          </p:grpSpPr>
          <p:pic>
            <p:nvPicPr>
              <p:cNvPr id="10" name="Graphic 9" descr="Flag">
                <a:extLst>
                  <a:ext uri="{FF2B5EF4-FFF2-40B4-BE49-F238E27FC236}">
                    <a16:creationId xmlns:a16="http://schemas.microsoft.com/office/drawing/2014/main" id="{9DB488BB-CA6F-10C0-FFF7-6874DFDAF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3716AA-5FDE-830C-F581-03CE37790C57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2002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86FC5B-3C37-D19A-C71B-3B69565CD42E}"/>
                </a:ext>
              </a:extLst>
            </p:cNvPr>
            <p:cNvSpPr txBox="1"/>
            <p:nvPr/>
          </p:nvSpPr>
          <p:spPr>
            <a:xfrm>
              <a:off x="10538453" y="-996495"/>
              <a:ext cx="7248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O&amp;M</a:t>
              </a:r>
            </a:p>
            <a:p>
              <a:r>
                <a:rPr lang="en-US" dirty="0"/>
                <a:t>V0.86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7088D0-2508-6343-E956-7ABF2C7B9494}"/>
              </a:ext>
            </a:extLst>
          </p:cNvPr>
          <p:cNvGrpSpPr/>
          <p:nvPr/>
        </p:nvGrpSpPr>
        <p:grpSpPr>
          <a:xfrm>
            <a:off x="1473200" y="2660649"/>
            <a:ext cx="1320800" cy="2107168"/>
            <a:chOff x="1267386" y="2744744"/>
            <a:chExt cx="1320800" cy="210716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C43E7F-DC22-F17D-8FB2-EF1A6A66105D}"/>
                </a:ext>
              </a:extLst>
            </p:cNvPr>
            <p:cNvGrpSpPr/>
            <p:nvPr/>
          </p:nvGrpSpPr>
          <p:grpSpPr>
            <a:xfrm>
              <a:off x="1267386" y="3531112"/>
              <a:ext cx="1320800" cy="1320800"/>
              <a:chOff x="6664886" y="-1180588"/>
              <a:chExt cx="1320800" cy="1320800"/>
            </a:xfrm>
          </p:grpSpPr>
          <p:pic>
            <p:nvPicPr>
              <p:cNvPr id="14" name="Graphic 13" descr="Flag">
                <a:extLst>
                  <a:ext uri="{FF2B5EF4-FFF2-40B4-BE49-F238E27FC236}">
                    <a16:creationId xmlns:a16="http://schemas.microsoft.com/office/drawing/2014/main" id="{F1344C88-3C65-AEB2-9560-5B2360245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BDA64D-1551-0DE5-396D-DB3B62A9650F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2003</a:t>
                </a: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D114D6C-112D-DD31-0A9F-9F55AFBE5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378" y="2744744"/>
              <a:ext cx="1019851" cy="74612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B321E97-CAC8-D1E8-D0AF-C8F75EC92AC5}"/>
              </a:ext>
            </a:extLst>
          </p:cNvPr>
          <p:cNvGrpSpPr/>
          <p:nvPr/>
        </p:nvGrpSpPr>
        <p:grpSpPr>
          <a:xfrm>
            <a:off x="713721" y="3203574"/>
            <a:ext cx="1771650" cy="2096532"/>
            <a:chOff x="387350" y="3224768"/>
            <a:chExt cx="1771650" cy="20965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DEB4AA2-AA20-36BF-E7D3-058EA8AC7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350" y="3224768"/>
              <a:ext cx="901700" cy="901700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38BC934-34F6-0E36-70CA-676EB3D88A4A}"/>
                </a:ext>
              </a:extLst>
            </p:cNvPr>
            <p:cNvGrpSpPr/>
            <p:nvPr/>
          </p:nvGrpSpPr>
          <p:grpSpPr>
            <a:xfrm>
              <a:off x="838200" y="4000500"/>
              <a:ext cx="1320800" cy="1320800"/>
              <a:chOff x="6743700" y="-1683792"/>
              <a:chExt cx="1320800" cy="1320800"/>
            </a:xfrm>
          </p:grpSpPr>
          <p:pic>
            <p:nvPicPr>
              <p:cNvPr id="21" name="Graphic 20" descr="Flag">
                <a:extLst>
                  <a:ext uri="{FF2B5EF4-FFF2-40B4-BE49-F238E27FC236}">
                    <a16:creationId xmlns:a16="http://schemas.microsoft.com/office/drawing/2014/main" id="{A396993D-4472-625F-9483-FF78D4C39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F9C344-FFAD-C918-D84B-7E817E283DDD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2007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BE7F42-C57F-DA5A-18CC-533E99FD35A4}"/>
              </a:ext>
            </a:extLst>
          </p:cNvPr>
          <p:cNvGrpSpPr/>
          <p:nvPr/>
        </p:nvGrpSpPr>
        <p:grpSpPr>
          <a:xfrm>
            <a:off x="589242" y="3930122"/>
            <a:ext cx="1320800" cy="1670566"/>
            <a:chOff x="9232900" y="-1683792"/>
            <a:chExt cx="1320800" cy="16705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983C9F4-3A51-FE02-F395-F6C209B439B1}"/>
                </a:ext>
              </a:extLst>
            </p:cNvPr>
            <p:cNvGrpSpPr/>
            <p:nvPr/>
          </p:nvGrpSpPr>
          <p:grpSpPr>
            <a:xfrm>
              <a:off x="9232900" y="-1334026"/>
              <a:ext cx="1320800" cy="1320800"/>
              <a:chOff x="6743700" y="-1683792"/>
              <a:chExt cx="1320800" cy="1320800"/>
            </a:xfrm>
          </p:grpSpPr>
          <p:pic>
            <p:nvPicPr>
              <p:cNvPr id="25" name="Graphic 24" descr="Flag">
                <a:extLst>
                  <a:ext uri="{FF2B5EF4-FFF2-40B4-BE49-F238E27FC236}">
                    <a16:creationId xmlns:a16="http://schemas.microsoft.com/office/drawing/2014/main" id="{23086EC8-7F52-E170-ABA3-9956D471E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ED2253-7D1E-BEAF-FD83-8F9A9C4A2969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2007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EB30A8-697A-055D-3C41-92E18B07BDC5}"/>
                </a:ext>
              </a:extLst>
            </p:cNvPr>
            <p:cNvSpPr txBox="1"/>
            <p:nvPr/>
          </p:nvSpPr>
          <p:spPr>
            <a:xfrm>
              <a:off x="9482081" y="-1683792"/>
              <a:ext cx="9925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O&amp;M V1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0412220-B153-74A6-CEE2-519B79A7A6AB}"/>
              </a:ext>
            </a:extLst>
          </p:cNvPr>
          <p:cNvGrpSpPr/>
          <p:nvPr/>
        </p:nvGrpSpPr>
        <p:grpSpPr>
          <a:xfrm>
            <a:off x="1007212" y="4427486"/>
            <a:ext cx="1378904" cy="1701290"/>
            <a:chOff x="9690100" y="-1708160"/>
            <a:chExt cx="1378904" cy="170129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BB9418-4D3F-2D77-90EF-404443872DC8}"/>
                </a:ext>
              </a:extLst>
            </p:cNvPr>
            <p:cNvSpPr txBox="1"/>
            <p:nvPr/>
          </p:nvSpPr>
          <p:spPr>
            <a:xfrm>
              <a:off x="9690100" y="-1708160"/>
              <a:ext cx="13789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INSPIRE EMF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6AF41E4-68C7-0DF0-81A4-4C26BA7A4BEE}"/>
                </a:ext>
              </a:extLst>
            </p:cNvPr>
            <p:cNvGrpSpPr/>
            <p:nvPr/>
          </p:nvGrpSpPr>
          <p:grpSpPr>
            <a:xfrm>
              <a:off x="9690100" y="-1327670"/>
              <a:ext cx="1320800" cy="1320800"/>
              <a:chOff x="6743700" y="-1683792"/>
              <a:chExt cx="1320800" cy="1320800"/>
            </a:xfrm>
          </p:grpSpPr>
          <p:pic>
            <p:nvPicPr>
              <p:cNvPr id="31" name="Graphic 30" descr="Flag">
                <a:extLst>
                  <a:ext uri="{FF2B5EF4-FFF2-40B4-BE49-F238E27FC236}">
                    <a16:creationId xmlns:a16="http://schemas.microsoft.com/office/drawing/2014/main" id="{A642D76E-2F05-21F0-B53A-E57B9B173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124B3E-8FD5-1F4E-FC68-BD3329E102D5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2008</a:t>
                </a: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C4ADBE6-C3F1-C858-BA2C-E34875C88939}"/>
              </a:ext>
            </a:extLst>
          </p:cNvPr>
          <p:cNvGrpSpPr/>
          <p:nvPr/>
        </p:nvGrpSpPr>
        <p:grpSpPr>
          <a:xfrm>
            <a:off x="1987231" y="4111616"/>
            <a:ext cx="1438214" cy="1657343"/>
            <a:chOff x="3327400" y="6776501"/>
            <a:chExt cx="1438214" cy="165734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1FF39AA-EF18-F3E9-9457-22575150A530}"/>
                </a:ext>
              </a:extLst>
            </p:cNvPr>
            <p:cNvGrpSpPr/>
            <p:nvPr/>
          </p:nvGrpSpPr>
          <p:grpSpPr>
            <a:xfrm>
              <a:off x="3327400" y="7113044"/>
              <a:ext cx="1320800" cy="1320800"/>
              <a:chOff x="6743700" y="-1683792"/>
              <a:chExt cx="1320800" cy="1320800"/>
            </a:xfrm>
          </p:grpSpPr>
          <p:pic>
            <p:nvPicPr>
              <p:cNvPr id="44" name="Graphic 43" descr="Flag">
                <a:extLst>
                  <a:ext uri="{FF2B5EF4-FFF2-40B4-BE49-F238E27FC236}">
                    <a16:creationId xmlns:a16="http://schemas.microsoft.com/office/drawing/2014/main" id="{2A98A359-6B31-BA56-33D1-5B610A177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D071F7-4D44-75EB-37DC-290659428459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2009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EBE5AA2-9AC2-E50B-ADA6-30ED765A29C5}"/>
                </a:ext>
              </a:extLst>
            </p:cNvPr>
            <p:cNvSpPr txBox="1"/>
            <p:nvPr/>
          </p:nvSpPr>
          <p:spPr>
            <a:xfrm>
              <a:off x="3327400" y="6776501"/>
              <a:ext cx="14382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INSPIRE CAFE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34C5E0D-F1FD-FD7B-440E-E1E3A7F5112C}"/>
              </a:ext>
            </a:extLst>
          </p:cNvPr>
          <p:cNvGrpSpPr/>
          <p:nvPr/>
        </p:nvGrpSpPr>
        <p:grpSpPr>
          <a:xfrm>
            <a:off x="2842234" y="3942232"/>
            <a:ext cx="1320800" cy="1709172"/>
            <a:chOff x="3059074" y="-2053124"/>
            <a:chExt cx="1320800" cy="170917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81BEB11-63AF-D32B-E72C-F3F09FA8746E}"/>
                </a:ext>
              </a:extLst>
            </p:cNvPr>
            <p:cNvGrpSpPr/>
            <p:nvPr/>
          </p:nvGrpSpPr>
          <p:grpSpPr>
            <a:xfrm>
              <a:off x="3059074" y="-1664752"/>
              <a:ext cx="1320800" cy="1320800"/>
              <a:chOff x="6743700" y="-1683792"/>
              <a:chExt cx="1320800" cy="1320800"/>
            </a:xfrm>
          </p:grpSpPr>
          <p:pic>
            <p:nvPicPr>
              <p:cNvPr id="41" name="Graphic 40" descr="Flag">
                <a:extLst>
                  <a:ext uri="{FF2B5EF4-FFF2-40B4-BE49-F238E27FC236}">
                    <a16:creationId xmlns:a16="http://schemas.microsoft.com/office/drawing/2014/main" id="{C46DB998-ACF6-7212-173B-9A7CFDD9E6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430A41-158B-D9E8-9C50-3E1D941FC6C2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2011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529B47-743F-1CA0-D973-58C08E390329}"/>
                </a:ext>
              </a:extLst>
            </p:cNvPr>
            <p:cNvSpPr txBox="1"/>
            <p:nvPr/>
          </p:nvSpPr>
          <p:spPr>
            <a:xfrm>
              <a:off x="3396758" y="-2053124"/>
              <a:ext cx="6454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TWG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04B2717-B006-FCA9-C62E-7E592ADE5451}"/>
              </a:ext>
            </a:extLst>
          </p:cNvPr>
          <p:cNvGrpSpPr/>
          <p:nvPr/>
        </p:nvGrpSpPr>
        <p:grpSpPr>
          <a:xfrm>
            <a:off x="4288050" y="4943439"/>
            <a:ext cx="1320800" cy="1709172"/>
            <a:chOff x="4240987" y="-2053124"/>
            <a:chExt cx="1320800" cy="170917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CB033C-78C9-4A58-281D-D4931DD0FCAE}"/>
                </a:ext>
              </a:extLst>
            </p:cNvPr>
            <p:cNvGrpSpPr/>
            <p:nvPr/>
          </p:nvGrpSpPr>
          <p:grpSpPr>
            <a:xfrm>
              <a:off x="4240987" y="-1664752"/>
              <a:ext cx="1320800" cy="1320800"/>
              <a:chOff x="6743700" y="-1683792"/>
              <a:chExt cx="1320800" cy="1320800"/>
            </a:xfrm>
          </p:grpSpPr>
          <p:pic>
            <p:nvPicPr>
              <p:cNvPr id="38" name="Graphic 37" descr="Flag">
                <a:extLst>
                  <a:ext uri="{FF2B5EF4-FFF2-40B4-BE49-F238E27FC236}">
                    <a16:creationId xmlns:a16="http://schemas.microsoft.com/office/drawing/2014/main" id="{9157C592-1232-EC05-3EAC-79700FF579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8AD70B-3C38-3782-EFED-91B7E8299A54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2012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5E4F939-BD60-54FA-9C1C-FBE3C20771E8}"/>
                </a:ext>
              </a:extLst>
            </p:cNvPr>
            <p:cNvSpPr txBox="1"/>
            <p:nvPr/>
          </p:nvSpPr>
          <p:spPr>
            <a:xfrm>
              <a:off x="4578671" y="-2053124"/>
              <a:ext cx="6454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TWG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F22C4D8-7D13-C685-B80A-9F4EF4AA3AAD}"/>
              </a:ext>
            </a:extLst>
          </p:cNvPr>
          <p:cNvGrpSpPr/>
          <p:nvPr/>
        </p:nvGrpSpPr>
        <p:grpSpPr>
          <a:xfrm>
            <a:off x="3939667" y="2609344"/>
            <a:ext cx="1320800" cy="1709172"/>
            <a:chOff x="5309415" y="-2053124"/>
            <a:chExt cx="1320800" cy="170917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8F7F5AB-D41D-33FA-33F6-57CC812DF51F}"/>
                </a:ext>
              </a:extLst>
            </p:cNvPr>
            <p:cNvGrpSpPr/>
            <p:nvPr/>
          </p:nvGrpSpPr>
          <p:grpSpPr>
            <a:xfrm>
              <a:off x="5309415" y="-1664752"/>
              <a:ext cx="1320800" cy="1320800"/>
              <a:chOff x="6743700" y="-1683792"/>
              <a:chExt cx="1320800" cy="1320800"/>
            </a:xfrm>
          </p:grpSpPr>
          <p:pic>
            <p:nvPicPr>
              <p:cNvPr id="35" name="Graphic 34" descr="Flag">
                <a:extLst>
                  <a:ext uri="{FF2B5EF4-FFF2-40B4-BE49-F238E27FC236}">
                    <a16:creationId xmlns:a16="http://schemas.microsoft.com/office/drawing/2014/main" id="{65CC36EC-0EC3-3F17-5F3B-82CB17D3E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B73D751-615A-3D31-63A5-C6328DD21485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2013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678758E-C64C-1895-1611-5174853A480E}"/>
                </a:ext>
              </a:extLst>
            </p:cNvPr>
            <p:cNvSpPr txBox="1"/>
            <p:nvPr/>
          </p:nvSpPr>
          <p:spPr>
            <a:xfrm>
              <a:off x="5647099" y="-2053124"/>
              <a:ext cx="6454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TWG</a:t>
              </a:r>
            </a:p>
          </p:txBody>
        </p:sp>
      </p:grpSp>
      <p:sp>
        <p:nvSpPr>
          <p:cNvPr id="71" name="Title 70">
            <a:extLst>
              <a:ext uri="{FF2B5EF4-FFF2-40B4-BE49-F238E27FC236}">
                <a16:creationId xmlns:a16="http://schemas.microsoft.com/office/drawing/2014/main" id="{80D5ACDC-F831-121C-F80A-ED710F3E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27"/>
            <a:ext cx="12212854" cy="1325563"/>
          </a:xfrm>
          <a:solidFill>
            <a:schemeClr val="bg1"/>
          </a:solidFill>
        </p:spPr>
        <p:txBody>
          <a:bodyPr/>
          <a:lstStyle/>
          <a:p>
            <a:r>
              <a:rPr lang="en-US" b="1" dirty="0"/>
              <a:t>The long and winding road to O&amp;M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356E6B-8DDF-72CF-4908-BF6224CF9575}"/>
              </a:ext>
            </a:extLst>
          </p:cNvPr>
          <p:cNvGrpSpPr/>
          <p:nvPr/>
        </p:nvGrpSpPr>
        <p:grpSpPr>
          <a:xfrm>
            <a:off x="4697968" y="2702683"/>
            <a:ext cx="1320800" cy="1861934"/>
            <a:chOff x="4697968" y="2702683"/>
            <a:chExt cx="1320800" cy="186193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8B3E03-1ABC-C979-3D7C-02A938778186}"/>
                </a:ext>
              </a:extLst>
            </p:cNvPr>
            <p:cNvGrpSpPr/>
            <p:nvPr/>
          </p:nvGrpSpPr>
          <p:grpSpPr>
            <a:xfrm>
              <a:off x="4697968" y="2865515"/>
              <a:ext cx="1320800" cy="1699102"/>
              <a:chOff x="4837800" y="-2062094"/>
              <a:chExt cx="1320800" cy="1699102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F53D428-7A2B-957B-6062-31A83317D42D}"/>
                  </a:ext>
                </a:extLst>
              </p:cNvPr>
              <p:cNvGrpSpPr/>
              <p:nvPr/>
            </p:nvGrpSpPr>
            <p:grpSpPr>
              <a:xfrm>
                <a:off x="4837800" y="-1683792"/>
                <a:ext cx="1320800" cy="1320800"/>
                <a:chOff x="6743700" y="-1683792"/>
                <a:chExt cx="1320800" cy="1320800"/>
              </a:xfrm>
            </p:grpSpPr>
            <p:pic>
              <p:nvPicPr>
                <p:cNvPr id="55" name="Graphic 54" descr="Flag">
                  <a:extLst>
                    <a:ext uri="{FF2B5EF4-FFF2-40B4-BE49-F238E27FC236}">
                      <a16:creationId xmlns:a16="http://schemas.microsoft.com/office/drawing/2014/main" id="{9604CA89-BDC6-98E1-5B62-0B6DA4C51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43700" y="-1683792"/>
                  <a:ext cx="1320800" cy="1320800"/>
                </a:xfrm>
                <a:prstGeom prst="rect">
                  <a:avLst/>
                </a:prstGeom>
              </p:spPr>
            </p:pic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C6E183D-6671-FB92-B813-FC3A7A19D81D}"/>
                    </a:ext>
                  </a:extLst>
                </p:cNvPr>
                <p:cNvSpPr txBox="1"/>
                <p:nvPr/>
              </p:nvSpPr>
              <p:spPr>
                <a:xfrm>
                  <a:off x="7162800" y="-1518692"/>
                  <a:ext cx="6527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2016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A0B1E12-E80B-36C5-C514-42FAC8940834}"/>
                  </a:ext>
                </a:extLst>
              </p:cNvPr>
              <p:cNvSpPr txBox="1"/>
              <p:nvPr/>
            </p:nvSpPr>
            <p:spPr>
              <a:xfrm>
                <a:off x="5223926" y="-2062094"/>
                <a:ext cx="54854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SOS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17E891-CA48-4545-2953-0E1DA1083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8452" y="2702683"/>
              <a:ext cx="399173" cy="399173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E211FFC-F3D9-1F17-AC0D-C80DC1CC2F9E}"/>
              </a:ext>
            </a:extLst>
          </p:cNvPr>
          <p:cNvGrpSpPr/>
          <p:nvPr/>
        </p:nvGrpSpPr>
        <p:grpSpPr>
          <a:xfrm>
            <a:off x="5705226" y="2824163"/>
            <a:ext cx="1320800" cy="1853615"/>
            <a:chOff x="5705226" y="2824163"/>
            <a:chExt cx="1320800" cy="1853615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CC328D9-59A0-D6EF-3ADE-C1BDF89449DD}"/>
                </a:ext>
              </a:extLst>
            </p:cNvPr>
            <p:cNvGrpSpPr/>
            <p:nvPr/>
          </p:nvGrpSpPr>
          <p:grpSpPr>
            <a:xfrm>
              <a:off x="5705226" y="2978676"/>
              <a:ext cx="1320800" cy="1699102"/>
              <a:chOff x="6743700" y="-2062094"/>
              <a:chExt cx="1320800" cy="169910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1D4FC84-CDEA-5712-95C1-C183064108F0}"/>
                  </a:ext>
                </a:extLst>
              </p:cNvPr>
              <p:cNvGrpSpPr/>
              <p:nvPr/>
            </p:nvGrpSpPr>
            <p:grpSpPr>
              <a:xfrm>
                <a:off x="6743700" y="-1683792"/>
                <a:ext cx="1320800" cy="1320800"/>
                <a:chOff x="6743700" y="-1683792"/>
                <a:chExt cx="1320800" cy="1320800"/>
              </a:xfrm>
            </p:grpSpPr>
            <p:pic>
              <p:nvPicPr>
                <p:cNvPr id="11" name="Graphic 10" descr="Flag">
                  <a:extLst>
                    <a:ext uri="{FF2B5EF4-FFF2-40B4-BE49-F238E27FC236}">
                      <a16:creationId xmlns:a16="http://schemas.microsoft.com/office/drawing/2014/main" id="{74E311AE-E1DB-4C29-BC1F-A077512488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43700" y="-1683792"/>
                  <a:ext cx="1320800" cy="1320800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12C4BF5-FBDA-2A17-9648-BE5FB3637A57}"/>
                    </a:ext>
                  </a:extLst>
                </p:cNvPr>
                <p:cNvSpPr txBox="1"/>
                <p:nvPr/>
              </p:nvSpPr>
              <p:spPr>
                <a:xfrm>
                  <a:off x="7162800" y="-1518692"/>
                  <a:ext cx="6527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2016</a:t>
                  </a:r>
                </a:p>
              </p:txBody>
            </p: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C4B782C-4B49-EE22-FDEB-48632C3AF6F0}"/>
                  </a:ext>
                </a:extLst>
              </p:cNvPr>
              <p:cNvSpPr txBox="1"/>
              <p:nvPr/>
            </p:nvSpPr>
            <p:spPr>
              <a:xfrm>
                <a:off x="7146049" y="-2062094"/>
                <a:ext cx="51610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</a:t>
                </a:r>
              </a:p>
            </p:txBody>
          </p:sp>
        </p:grp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58506EBD-AC85-E02F-C498-E9CC8B1A9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0697" y="2824163"/>
              <a:ext cx="455211" cy="229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97DAA475-8BD8-6BB0-F474-537A7616C53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15" y="2524385"/>
            <a:ext cx="455211" cy="22942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81B5A439-54C8-E914-F742-C5F03B859019}"/>
              </a:ext>
            </a:extLst>
          </p:cNvPr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75" name="Content Placeholder 2">
              <a:extLst>
                <a:ext uri="{FF2B5EF4-FFF2-40B4-BE49-F238E27FC236}">
                  <a16:creationId xmlns:a16="http://schemas.microsoft.com/office/drawing/2014/main" id="{230B70BF-05EF-471F-4B22-2C63C847F8D6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chemeClr val="bg1"/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4000" b="1" dirty="0"/>
                <a:t>OGC SensorThings API V1.0</a:t>
              </a:r>
            </a:p>
            <a:p>
              <a:r>
                <a:rPr lang="en-US" dirty="0"/>
                <a:t>OGC SensorThings API [1] provides an open, geospatial-enabled and unified way to interconnect Internet of Things (IoT) devices, data, and applications over the Web</a:t>
              </a:r>
            </a:p>
            <a:p>
              <a:r>
                <a:rPr lang="en-US" dirty="0"/>
                <a:t>API based on OData (short for Open Data Protocol: ISO/IEC 20802)</a:t>
              </a:r>
            </a:p>
            <a:p>
              <a:pPr lvl="1"/>
              <a:r>
                <a:rPr lang="en-US" dirty="0"/>
                <a:t>REST API serving JSON (</a:t>
              </a:r>
              <a:r>
                <a:rPr lang="en-US" dirty="0" err="1"/>
                <a:t>GeoJSON</a:t>
              </a:r>
              <a:r>
                <a:rPr lang="en-US" dirty="0"/>
                <a:t> used for spatial objects)</a:t>
              </a:r>
            </a:p>
            <a:p>
              <a:pPr lvl="1"/>
              <a:r>
                <a:rPr lang="en-US" dirty="0"/>
                <a:t>Powerful queries utilizing underlying data-graph enable complex requests</a:t>
              </a:r>
            </a:p>
            <a:p>
              <a:r>
                <a:rPr lang="en-US" dirty="0"/>
                <a:t>Data Model based on O&amp;M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/>
                <a:t>[1]: </a:t>
              </a:r>
              <a:r>
                <a:rPr lang="en-US" sz="2000" dirty="0">
                  <a:hlinkClick r:id="rId9"/>
                </a:rPr>
                <a:t>https://www.ogc.org/standards/sensorthings</a:t>
              </a:r>
              <a:r>
                <a:rPr lang="en-US" sz="2000" dirty="0"/>
                <a:t> </a:t>
              </a: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DEAA688-4F34-9360-BDC1-B73F1462B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650" y="1914727"/>
              <a:ext cx="1209640" cy="609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9609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D704-472D-49CC-6AC8-8ADA2B66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OGC SensorThings API V1.0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A7A20-CC2D-6646-41C0-CBD4655D0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34" y="1400961"/>
            <a:ext cx="8133333" cy="509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9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3A4AFD-B084-F607-3FDA-B6048D836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52451"/>
            <a:ext cx="12212854" cy="630555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67DBDA2-B1F2-50B4-8BCB-9C65876211E9}"/>
              </a:ext>
            </a:extLst>
          </p:cNvPr>
          <p:cNvGrpSpPr/>
          <p:nvPr/>
        </p:nvGrpSpPr>
        <p:grpSpPr>
          <a:xfrm>
            <a:off x="745471" y="3824763"/>
            <a:ext cx="1320800" cy="1683840"/>
            <a:chOff x="10191488" y="-752231"/>
            <a:chExt cx="1320800" cy="168384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ADB2B4D-68A0-5CAF-9289-4465DE8736AD}"/>
                </a:ext>
              </a:extLst>
            </p:cNvPr>
            <p:cNvGrpSpPr/>
            <p:nvPr/>
          </p:nvGrpSpPr>
          <p:grpSpPr>
            <a:xfrm>
              <a:off x="10191488" y="-389191"/>
              <a:ext cx="1320800" cy="1320800"/>
              <a:chOff x="6664886" y="-1180588"/>
              <a:chExt cx="1320800" cy="1320800"/>
            </a:xfrm>
          </p:grpSpPr>
          <p:pic>
            <p:nvPicPr>
              <p:cNvPr id="62" name="Graphic 61" descr="Flag">
                <a:extLst>
                  <a:ext uri="{FF2B5EF4-FFF2-40B4-BE49-F238E27FC236}">
                    <a16:creationId xmlns:a16="http://schemas.microsoft.com/office/drawing/2014/main" id="{43B954B0-118C-F20F-AC7B-96DA7B4D42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8293368-7528-3188-E2B8-DD13C608AD41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2006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2F14CF1-9D99-B38E-E99E-315F2270A1C0}"/>
                </a:ext>
              </a:extLst>
            </p:cNvPr>
            <p:cNvSpPr txBox="1"/>
            <p:nvPr/>
          </p:nvSpPr>
          <p:spPr>
            <a:xfrm>
              <a:off x="10610588" y="-752231"/>
              <a:ext cx="5485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SOS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E5F48C2-AFD0-2BAE-9A7B-10B4EDFD61B2}"/>
              </a:ext>
            </a:extLst>
          </p:cNvPr>
          <p:cNvGrpSpPr/>
          <p:nvPr/>
        </p:nvGrpSpPr>
        <p:grpSpPr>
          <a:xfrm>
            <a:off x="1649918" y="2639587"/>
            <a:ext cx="1320800" cy="1928104"/>
            <a:chOff x="10191488" y="-996495"/>
            <a:chExt cx="1320800" cy="19281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96CE9C3-49AE-2C30-69A3-5389D9C53187}"/>
                </a:ext>
              </a:extLst>
            </p:cNvPr>
            <p:cNvGrpSpPr/>
            <p:nvPr/>
          </p:nvGrpSpPr>
          <p:grpSpPr>
            <a:xfrm>
              <a:off x="10191488" y="-389191"/>
              <a:ext cx="1320800" cy="1320800"/>
              <a:chOff x="6664886" y="-1180588"/>
              <a:chExt cx="1320800" cy="1320800"/>
            </a:xfrm>
          </p:grpSpPr>
          <p:pic>
            <p:nvPicPr>
              <p:cNvPr id="7" name="Graphic 6" descr="Flag">
                <a:extLst>
                  <a:ext uri="{FF2B5EF4-FFF2-40B4-BE49-F238E27FC236}">
                    <a16:creationId xmlns:a16="http://schemas.microsoft.com/office/drawing/2014/main" id="{B932F1DC-0EAB-CE99-40DB-E1A1C4E4A3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398E76-B78B-0C86-6643-CADD395E548B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2002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EFB884-D23D-5837-9FA4-9BC299805D15}"/>
                </a:ext>
              </a:extLst>
            </p:cNvPr>
            <p:cNvSpPr txBox="1"/>
            <p:nvPr/>
          </p:nvSpPr>
          <p:spPr>
            <a:xfrm>
              <a:off x="10538453" y="-996495"/>
              <a:ext cx="7248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O&amp;M</a:t>
              </a:r>
            </a:p>
            <a:p>
              <a:r>
                <a:rPr lang="en-US" dirty="0"/>
                <a:t>V0.86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7088D0-2508-6343-E956-7ABF2C7B9494}"/>
              </a:ext>
            </a:extLst>
          </p:cNvPr>
          <p:cNvGrpSpPr/>
          <p:nvPr/>
        </p:nvGrpSpPr>
        <p:grpSpPr>
          <a:xfrm>
            <a:off x="1473200" y="2660649"/>
            <a:ext cx="1320800" cy="2107168"/>
            <a:chOff x="1267386" y="2744744"/>
            <a:chExt cx="1320800" cy="210716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C43E7F-DC22-F17D-8FB2-EF1A6A66105D}"/>
                </a:ext>
              </a:extLst>
            </p:cNvPr>
            <p:cNvGrpSpPr/>
            <p:nvPr/>
          </p:nvGrpSpPr>
          <p:grpSpPr>
            <a:xfrm>
              <a:off x="1267386" y="3531112"/>
              <a:ext cx="1320800" cy="1320800"/>
              <a:chOff x="6664886" y="-1180588"/>
              <a:chExt cx="1320800" cy="1320800"/>
            </a:xfrm>
          </p:grpSpPr>
          <p:pic>
            <p:nvPicPr>
              <p:cNvPr id="14" name="Graphic 13" descr="Flag">
                <a:extLst>
                  <a:ext uri="{FF2B5EF4-FFF2-40B4-BE49-F238E27FC236}">
                    <a16:creationId xmlns:a16="http://schemas.microsoft.com/office/drawing/2014/main" id="{F1344C88-3C65-AEB2-9560-5B2360245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BDA64D-1551-0DE5-396D-DB3B62A9650F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2003</a:t>
                </a: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D114D6C-112D-DD31-0A9F-9F55AFBE5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378" y="2744744"/>
              <a:ext cx="1019851" cy="74612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B321E97-CAC8-D1E8-D0AF-C8F75EC92AC5}"/>
              </a:ext>
            </a:extLst>
          </p:cNvPr>
          <p:cNvGrpSpPr/>
          <p:nvPr/>
        </p:nvGrpSpPr>
        <p:grpSpPr>
          <a:xfrm>
            <a:off x="713721" y="3203574"/>
            <a:ext cx="1771650" cy="2096532"/>
            <a:chOff x="387350" y="3224768"/>
            <a:chExt cx="1771650" cy="20965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DEB4AA2-AA20-36BF-E7D3-058EA8AC7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350" y="3224768"/>
              <a:ext cx="901700" cy="901700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38BC934-34F6-0E36-70CA-676EB3D88A4A}"/>
                </a:ext>
              </a:extLst>
            </p:cNvPr>
            <p:cNvGrpSpPr/>
            <p:nvPr/>
          </p:nvGrpSpPr>
          <p:grpSpPr>
            <a:xfrm>
              <a:off x="838200" y="4000500"/>
              <a:ext cx="1320800" cy="1320800"/>
              <a:chOff x="6743700" y="-1683792"/>
              <a:chExt cx="1320800" cy="1320800"/>
            </a:xfrm>
          </p:grpSpPr>
          <p:pic>
            <p:nvPicPr>
              <p:cNvPr id="21" name="Graphic 20" descr="Flag">
                <a:extLst>
                  <a:ext uri="{FF2B5EF4-FFF2-40B4-BE49-F238E27FC236}">
                    <a16:creationId xmlns:a16="http://schemas.microsoft.com/office/drawing/2014/main" id="{A396993D-4472-625F-9483-FF78D4C39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F9C344-FFAD-C918-D84B-7E817E283DDD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2007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BE7F42-C57F-DA5A-18CC-533E99FD35A4}"/>
              </a:ext>
            </a:extLst>
          </p:cNvPr>
          <p:cNvGrpSpPr/>
          <p:nvPr/>
        </p:nvGrpSpPr>
        <p:grpSpPr>
          <a:xfrm>
            <a:off x="589242" y="3930122"/>
            <a:ext cx="1320800" cy="1670566"/>
            <a:chOff x="9232900" y="-1683792"/>
            <a:chExt cx="1320800" cy="16705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983C9F4-3A51-FE02-F395-F6C209B439B1}"/>
                </a:ext>
              </a:extLst>
            </p:cNvPr>
            <p:cNvGrpSpPr/>
            <p:nvPr/>
          </p:nvGrpSpPr>
          <p:grpSpPr>
            <a:xfrm>
              <a:off x="9232900" y="-1334026"/>
              <a:ext cx="1320800" cy="1320800"/>
              <a:chOff x="6743700" y="-1683792"/>
              <a:chExt cx="1320800" cy="1320800"/>
            </a:xfrm>
          </p:grpSpPr>
          <p:pic>
            <p:nvPicPr>
              <p:cNvPr id="25" name="Graphic 24" descr="Flag">
                <a:extLst>
                  <a:ext uri="{FF2B5EF4-FFF2-40B4-BE49-F238E27FC236}">
                    <a16:creationId xmlns:a16="http://schemas.microsoft.com/office/drawing/2014/main" id="{23086EC8-7F52-E170-ABA3-9956D471E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ED2253-7D1E-BEAF-FD83-8F9A9C4A2969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2007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EB30A8-697A-055D-3C41-92E18B07BDC5}"/>
                </a:ext>
              </a:extLst>
            </p:cNvPr>
            <p:cNvSpPr txBox="1"/>
            <p:nvPr/>
          </p:nvSpPr>
          <p:spPr>
            <a:xfrm>
              <a:off x="9482081" y="-1683792"/>
              <a:ext cx="9925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O&amp;M V1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0412220-B153-74A6-CEE2-519B79A7A6AB}"/>
              </a:ext>
            </a:extLst>
          </p:cNvPr>
          <p:cNvGrpSpPr/>
          <p:nvPr/>
        </p:nvGrpSpPr>
        <p:grpSpPr>
          <a:xfrm>
            <a:off x="1007212" y="4427486"/>
            <a:ext cx="1378904" cy="1701290"/>
            <a:chOff x="9690100" y="-1708160"/>
            <a:chExt cx="1378904" cy="170129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BB9418-4D3F-2D77-90EF-404443872DC8}"/>
                </a:ext>
              </a:extLst>
            </p:cNvPr>
            <p:cNvSpPr txBox="1"/>
            <p:nvPr/>
          </p:nvSpPr>
          <p:spPr>
            <a:xfrm>
              <a:off x="9690100" y="-1708160"/>
              <a:ext cx="13789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INSPIRE EMF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6AF41E4-68C7-0DF0-81A4-4C26BA7A4BEE}"/>
                </a:ext>
              </a:extLst>
            </p:cNvPr>
            <p:cNvGrpSpPr/>
            <p:nvPr/>
          </p:nvGrpSpPr>
          <p:grpSpPr>
            <a:xfrm>
              <a:off x="9690100" y="-1327670"/>
              <a:ext cx="1320800" cy="1320800"/>
              <a:chOff x="6743700" y="-1683792"/>
              <a:chExt cx="1320800" cy="1320800"/>
            </a:xfrm>
          </p:grpSpPr>
          <p:pic>
            <p:nvPicPr>
              <p:cNvPr id="31" name="Graphic 30" descr="Flag">
                <a:extLst>
                  <a:ext uri="{FF2B5EF4-FFF2-40B4-BE49-F238E27FC236}">
                    <a16:creationId xmlns:a16="http://schemas.microsoft.com/office/drawing/2014/main" id="{A642D76E-2F05-21F0-B53A-E57B9B173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124B3E-8FD5-1F4E-FC68-BD3329E102D5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2008</a:t>
                </a: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C4ADBE6-C3F1-C858-BA2C-E34875C88939}"/>
              </a:ext>
            </a:extLst>
          </p:cNvPr>
          <p:cNvGrpSpPr/>
          <p:nvPr/>
        </p:nvGrpSpPr>
        <p:grpSpPr>
          <a:xfrm>
            <a:off x="1987231" y="4111616"/>
            <a:ext cx="1438214" cy="1657343"/>
            <a:chOff x="3327400" y="6776501"/>
            <a:chExt cx="1438214" cy="165734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1FF39AA-EF18-F3E9-9457-22575150A530}"/>
                </a:ext>
              </a:extLst>
            </p:cNvPr>
            <p:cNvGrpSpPr/>
            <p:nvPr/>
          </p:nvGrpSpPr>
          <p:grpSpPr>
            <a:xfrm>
              <a:off x="3327400" y="7113044"/>
              <a:ext cx="1320800" cy="1320800"/>
              <a:chOff x="6743700" y="-1683792"/>
              <a:chExt cx="1320800" cy="1320800"/>
            </a:xfrm>
          </p:grpSpPr>
          <p:pic>
            <p:nvPicPr>
              <p:cNvPr id="44" name="Graphic 43" descr="Flag">
                <a:extLst>
                  <a:ext uri="{FF2B5EF4-FFF2-40B4-BE49-F238E27FC236}">
                    <a16:creationId xmlns:a16="http://schemas.microsoft.com/office/drawing/2014/main" id="{2A98A359-6B31-BA56-33D1-5B610A177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D071F7-4D44-75EB-37DC-290659428459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2009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EBE5AA2-9AC2-E50B-ADA6-30ED765A29C5}"/>
                </a:ext>
              </a:extLst>
            </p:cNvPr>
            <p:cNvSpPr txBox="1"/>
            <p:nvPr/>
          </p:nvSpPr>
          <p:spPr>
            <a:xfrm>
              <a:off x="3327400" y="6776501"/>
              <a:ext cx="14382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INSPIRE CAFE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34C5E0D-F1FD-FD7B-440E-E1E3A7F5112C}"/>
              </a:ext>
            </a:extLst>
          </p:cNvPr>
          <p:cNvGrpSpPr/>
          <p:nvPr/>
        </p:nvGrpSpPr>
        <p:grpSpPr>
          <a:xfrm>
            <a:off x="2842234" y="3942232"/>
            <a:ext cx="1320800" cy="1709172"/>
            <a:chOff x="3059074" y="-2053124"/>
            <a:chExt cx="1320800" cy="170917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81BEB11-63AF-D32B-E72C-F3F09FA8746E}"/>
                </a:ext>
              </a:extLst>
            </p:cNvPr>
            <p:cNvGrpSpPr/>
            <p:nvPr/>
          </p:nvGrpSpPr>
          <p:grpSpPr>
            <a:xfrm>
              <a:off x="3059074" y="-1664752"/>
              <a:ext cx="1320800" cy="1320800"/>
              <a:chOff x="6743700" y="-1683792"/>
              <a:chExt cx="1320800" cy="1320800"/>
            </a:xfrm>
          </p:grpSpPr>
          <p:pic>
            <p:nvPicPr>
              <p:cNvPr id="41" name="Graphic 40" descr="Flag">
                <a:extLst>
                  <a:ext uri="{FF2B5EF4-FFF2-40B4-BE49-F238E27FC236}">
                    <a16:creationId xmlns:a16="http://schemas.microsoft.com/office/drawing/2014/main" id="{C46DB998-ACF6-7212-173B-9A7CFDD9E6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430A41-158B-D9E8-9C50-3E1D941FC6C2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2011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529B47-743F-1CA0-D973-58C08E390329}"/>
                </a:ext>
              </a:extLst>
            </p:cNvPr>
            <p:cNvSpPr txBox="1"/>
            <p:nvPr/>
          </p:nvSpPr>
          <p:spPr>
            <a:xfrm>
              <a:off x="3396758" y="-2053124"/>
              <a:ext cx="6454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TWG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04B2717-B006-FCA9-C62E-7E592ADE5451}"/>
              </a:ext>
            </a:extLst>
          </p:cNvPr>
          <p:cNvGrpSpPr/>
          <p:nvPr/>
        </p:nvGrpSpPr>
        <p:grpSpPr>
          <a:xfrm>
            <a:off x="4288050" y="4943439"/>
            <a:ext cx="1320800" cy="1709172"/>
            <a:chOff x="4240987" y="-2053124"/>
            <a:chExt cx="1320800" cy="170917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CB033C-78C9-4A58-281D-D4931DD0FCAE}"/>
                </a:ext>
              </a:extLst>
            </p:cNvPr>
            <p:cNvGrpSpPr/>
            <p:nvPr/>
          </p:nvGrpSpPr>
          <p:grpSpPr>
            <a:xfrm>
              <a:off x="4240987" y="-1664752"/>
              <a:ext cx="1320800" cy="1320800"/>
              <a:chOff x="6743700" y="-1683792"/>
              <a:chExt cx="1320800" cy="1320800"/>
            </a:xfrm>
          </p:grpSpPr>
          <p:pic>
            <p:nvPicPr>
              <p:cNvPr id="38" name="Graphic 37" descr="Flag">
                <a:extLst>
                  <a:ext uri="{FF2B5EF4-FFF2-40B4-BE49-F238E27FC236}">
                    <a16:creationId xmlns:a16="http://schemas.microsoft.com/office/drawing/2014/main" id="{9157C592-1232-EC05-3EAC-79700FF579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8AD70B-3C38-3782-EFED-91B7E8299A54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2012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5E4F939-BD60-54FA-9C1C-FBE3C20771E8}"/>
                </a:ext>
              </a:extLst>
            </p:cNvPr>
            <p:cNvSpPr txBox="1"/>
            <p:nvPr/>
          </p:nvSpPr>
          <p:spPr>
            <a:xfrm>
              <a:off x="4578671" y="-2053124"/>
              <a:ext cx="6454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TWG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F22C4D8-7D13-C685-B80A-9F4EF4AA3AAD}"/>
              </a:ext>
            </a:extLst>
          </p:cNvPr>
          <p:cNvGrpSpPr/>
          <p:nvPr/>
        </p:nvGrpSpPr>
        <p:grpSpPr>
          <a:xfrm>
            <a:off x="3939667" y="2609344"/>
            <a:ext cx="1320800" cy="1709172"/>
            <a:chOff x="5309415" y="-2053124"/>
            <a:chExt cx="1320800" cy="170917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8F7F5AB-D41D-33FA-33F6-57CC812DF51F}"/>
                </a:ext>
              </a:extLst>
            </p:cNvPr>
            <p:cNvGrpSpPr/>
            <p:nvPr/>
          </p:nvGrpSpPr>
          <p:grpSpPr>
            <a:xfrm>
              <a:off x="5309415" y="-1664752"/>
              <a:ext cx="1320800" cy="1320800"/>
              <a:chOff x="6743700" y="-1683792"/>
              <a:chExt cx="1320800" cy="1320800"/>
            </a:xfrm>
          </p:grpSpPr>
          <p:pic>
            <p:nvPicPr>
              <p:cNvPr id="35" name="Graphic 34" descr="Flag">
                <a:extLst>
                  <a:ext uri="{FF2B5EF4-FFF2-40B4-BE49-F238E27FC236}">
                    <a16:creationId xmlns:a16="http://schemas.microsoft.com/office/drawing/2014/main" id="{65CC36EC-0EC3-3F17-5F3B-82CB17D3E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B73D751-615A-3D31-63A5-C6328DD21485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2013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678758E-C64C-1895-1611-5174853A480E}"/>
                </a:ext>
              </a:extLst>
            </p:cNvPr>
            <p:cNvSpPr txBox="1"/>
            <p:nvPr/>
          </p:nvSpPr>
          <p:spPr>
            <a:xfrm>
              <a:off x="5647099" y="-2053124"/>
              <a:ext cx="6454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TWG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CC328D9-59A0-D6EF-3ADE-C1BDF89449DD}"/>
              </a:ext>
            </a:extLst>
          </p:cNvPr>
          <p:cNvGrpSpPr/>
          <p:nvPr/>
        </p:nvGrpSpPr>
        <p:grpSpPr>
          <a:xfrm>
            <a:off x="5705226" y="2978676"/>
            <a:ext cx="1320800" cy="1699102"/>
            <a:chOff x="6743700" y="-2062094"/>
            <a:chExt cx="1320800" cy="169910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D4FC84-CDEA-5712-95C1-C183064108F0}"/>
                </a:ext>
              </a:extLst>
            </p:cNvPr>
            <p:cNvGrpSpPr/>
            <p:nvPr/>
          </p:nvGrpSpPr>
          <p:grpSpPr>
            <a:xfrm>
              <a:off x="6743700" y="-1683792"/>
              <a:ext cx="1320800" cy="1320800"/>
              <a:chOff x="6743700" y="-1683792"/>
              <a:chExt cx="1320800" cy="1320800"/>
            </a:xfrm>
          </p:grpSpPr>
          <p:pic>
            <p:nvPicPr>
              <p:cNvPr id="11" name="Graphic 10" descr="Flag">
                <a:extLst>
                  <a:ext uri="{FF2B5EF4-FFF2-40B4-BE49-F238E27FC236}">
                    <a16:creationId xmlns:a16="http://schemas.microsoft.com/office/drawing/2014/main" id="{74E311AE-E1DB-4C29-BC1F-A077512488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2C4BF5-FBDA-2A17-9648-BE5FB3637A57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2016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C4B782C-4B49-EE22-FDEB-48632C3AF6F0}"/>
                </a:ext>
              </a:extLst>
            </p:cNvPr>
            <p:cNvSpPr txBox="1"/>
            <p:nvPr/>
          </p:nvSpPr>
          <p:spPr>
            <a:xfrm>
              <a:off x="7146049" y="-2062094"/>
              <a:ext cx="51610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STA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96DAD6E-373C-C8B3-5C27-66D6F9DD2C54}"/>
              </a:ext>
            </a:extLst>
          </p:cNvPr>
          <p:cNvGrpSpPr/>
          <p:nvPr/>
        </p:nvGrpSpPr>
        <p:grpSpPr>
          <a:xfrm>
            <a:off x="7532818" y="2335463"/>
            <a:ext cx="1320800" cy="1976101"/>
            <a:chOff x="8331200" y="-2339093"/>
            <a:chExt cx="1320800" cy="197610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B7C0C10-50B8-BC13-4516-DAC71AE9D3AE}"/>
                </a:ext>
              </a:extLst>
            </p:cNvPr>
            <p:cNvGrpSpPr/>
            <p:nvPr/>
          </p:nvGrpSpPr>
          <p:grpSpPr>
            <a:xfrm>
              <a:off x="8331200" y="-1683792"/>
              <a:ext cx="1320800" cy="1320800"/>
              <a:chOff x="6743700" y="-1683792"/>
              <a:chExt cx="1320800" cy="1320800"/>
            </a:xfrm>
          </p:grpSpPr>
          <p:pic>
            <p:nvPicPr>
              <p:cNvPr id="58" name="Graphic 57" descr="Flag">
                <a:extLst>
                  <a:ext uri="{FF2B5EF4-FFF2-40B4-BE49-F238E27FC236}">
                    <a16:creationId xmlns:a16="http://schemas.microsoft.com/office/drawing/2014/main" id="{A5298801-44AE-D0BD-C01A-517404741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9A106BF-2509-E952-0A39-998486336FF5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2020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B07CD67-606A-92F0-48D0-3C4F45F8E428}"/>
                </a:ext>
              </a:extLst>
            </p:cNvPr>
            <p:cNvSpPr txBox="1"/>
            <p:nvPr/>
          </p:nvSpPr>
          <p:spPr>
            <a:xfrm>
              <a:off x="8482487" y="-2339093"/>
              <a:ext cx="10182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INSPIRE</a:t>
              </a:r>
            </a:p>
            <a:p>
              <a:pPr algn="ctr"/>
              <a:r>
                <a:rPr lang="en-US" dirty="0"/>
                <a:t>Deadline</a:t>
              </a:r>
            </a:p>
          </p:txBody>
        </p:sp>
      </p:grpSp>
      <p:sp>
        <p:nvSpPr>
          <p:cNvPr id="71" name="Title 70">
            <a:extLst>
              <a:ext uri="{FF2B5EF4-FFF2-40B4-BE49-F238E27FC236}">
                <a16:creationId xmlns:a16="http://schemas.microsoft.com/office/drawing/2014/main" id="{80D5ACDC-F831-121C-F80A-ED710F3E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27"/>
            <a:ext cx="12212854" cy="1325563"/>
          </a:xfrm>
          <a:solidFill>
            <a:schemeClr val="bg1"/>
          </a:solidFill>
        </p:spPr>
        <p:txBody>
          <a:bodyPr/>
          <a:lstStyle/>
          <a:p>
            <a:r>
              <a:rPr lang="en-US" b="1" dirty="0"/>
              <a:t>The long and winding road to O&amp;M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356E6B-8DDF-72CF-4908-BF6224CF9575}"/>
              </a:ext>
            </a:extLst>
          </p:cNvPr>
          <p:cNvGrpSpPr/>
          <p:nvPr/>
        </p:nvGrpSpPr>
        <p:grpSpPr>
          <a:xfrm>
            <a:off x="4697968" y="2702683"/>
            <a:ext cx="1320800" cy="1861934"/>
            <a:chOff x="4697968" y="2702683"/>
            <a:chExt cx="1320800" cy="186193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8B3E03-1ABC-C979-3D7C-02A938778186}"/>
                </a:ext>
              </a:extLst>
            </p:cNvPr>
            <p:cNvGrpSpPr/>
            <p:nvPr/>
          </p:nvGrpSpPr>
          <p:grpSpPr>
            <a:xfrm>
              <a:off x="4697968" y="2865515"/>
              <a:ext cx="1320800" cy="1699102"/>
              <a:chOff x="4837800" y="-2062094"/>
              <a:chExt cx="1320800" cy="1699102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F53D428-7A2B-957B-6062-31A83317D42D}"/>
                  </a:ext>
                </a:extLst>
              </p:cNvPr>
              <p:cNvGrpSpPr/>
              <p:nvPr/>
            </p:nvGrpSpPr>
            <p:grpSpPr>
              <a:xfrm>
                <a:off x="4837800" y="-1683792"/>
                <a:ext cx="1320800" cy="1320800"/>
                <a:chOff x="6743700" y="-1683792"/>
                <a:chExt cx="1320800" cy="1320800"/>
              </a:xfrm>
            </p:grpSpPr>
            <p:pic>
              <p:nvPicPr>
                <p:cNvPr id="55" name="Graphic 54" descr="Flag">
                  <a:extLst>
                    <a:ext uri="{FF2B5EF4-FFF2-40B4-BE49-F238E27FC236}">
                      <a16:creationId xmlns:a16="http://schemas.microsoft.com/office/drawing/2014/main" id="{9604CA89-BDC6-98E1-5B62-0B6DA4C51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43700" y="-1683792"/>
                  <a:ext cx="1320800" cy="1320800"/>
                </a:xfrm>
                <a:prstGeom prst="rect">
                  <a:avLst/>
                </a:prstGeom>
              </p:spPr>
            </p:pic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C6E183D-6671-FB92-B813-FC3A7A19D81D}"/>
                    </a:ext>
                  </a:extLst>
                </p:cNvPr>
                <p:cNvSpPr txBox="1"/>
                <p:nvPr/>
              </p:nvSpPr>
              <p:spPr>
                <a:xfrm>
                  <a:off x="7162800" y="-1518692"/>
                  <a:ext cx="6527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2016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A0B1E12-E80B-36C5-C514-42FAC8940834}"/>
                  </a:ext>
                </a:extLst>
              </p:cNvPr>
              <p:cNvSpPr txBox="1"/>
              <p:nvPr/>
            </p:nvSpPr>
            <p:spPr>
              <a:xfrm>
                <a:off x="5223926" y="-2062094"/>
                <a:ext cx="54854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SOS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17E891-CA48-4545-2953-0E1DA1083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8452" y="2702683"/>
              <a:ext cx="399173" cy="399173"/>
            </a:xfrm>
            <a:prstGeom prst="rect">
              <a:avLst/>
            </a:prstGeom>
          </p:spPr>
        </p:pic>
      </p:grpSp>
      <p:pic>
        <p:nvPicPr>
          <p:cNvPr id="76" name="Picture 75">
            <a:extLst>
              <a:ext uri="{FF2B5EF4-FFF2-40B4-BE49-F238E27FC236}">
                <a16:creationId xmlns:a16="http://schemas.microsoft.com/office/drawing/2014/main" id="{58506EBD-AC85-E02F-C498-E9CC8B1A92A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697" y="2824163"/>
            <a:ext cx="455211" cy="22942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AB4FAC3-F253-CEFD-E413-2ED3608461E7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15" y="2524385"/>
            <a:ext cx="455211" cy="22942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2DD16C15-3D1B-0675-5AF5-A76FC8D98525}"/>
              </a:ext>
            </a:extLst>
          </p:cNvPr>
          <p:cNvGrpSpPr/>
          <p:nvPr/>
        </p:nvGrpSpPr>
        <p:grpSpPr>
          <a:xfrm>
            <a:off x="838200" y="123897"/>
            <a:ext cx="11353800" cy="6658799"/>
            <a:chOff x="838200" y="123897"/>
            <a:chExt cx="11353800" cy="6658799"/>
          </a:xfrm>
        </p:grpSpPr>
        <p:sp>
          <p:nvSpPr>
            <p:cNvPr id="72" name="Content Placeholder 4">
              <a:extLst>
                <a:ext uri="{FF2B5EF4-FFF2-40B4-BE49-F238E27FC236}">
                  <a16:creationId xmlns:a16="http://schemas.microsoft.com/office/drawing/2014/main" id="{DBFC2A80-1F2B-9719-E778-6C3568C1B450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309736"/>
              <a:ext cx="10515600" cy="5472960"/>
            </a:xfrm>
            <a:prstGeom prst="rect">
              <a:avLst/>
            </a:prstGeom>
            <a:solidFill>
              <a:schemeClr val="bg1"/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4000" b="1" dirty="0"/>
                <a:t>INSPIRE Deadline</a:t>
              </a:r>
            </a:p>
            <a:p>
              <a:r>
                <a:rPr lang="en-US" dirty="0"/>
                <a:t>Still not quite there, but</a:t>
              </a:r>
              <a:br>
                <a:rPr lang="en-US" dirty="0"/>
              </a:br>
              <a:r>
                <a:rPr lang="en-US" dirty="0"/>
                <a:t>getting closer</a:t>
              </a:r>
            </a:p>
            <a:p>
              <a:endParaRPr lang="en-US" dirty="0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6E05DD3-D1C3-BC78-78DC-958DD90A5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54756" y="914400"/>
              <a:ext cx="7337244" cy="5868296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DF19ABA8-A08E-0448-D6B6-3D4A4E314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2120" y="123897"/>
              <a:ext cx="901700" cy="90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456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3A4AFD-B084-F607-3FDA-B6048D836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52451"/>
            <a:ext cx="12212854" cy="630555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B46BDCBE-0596-BA0F-77B9-F50ABFE31C81}"/>
              </a:ext>
            </a:extLst>
          </p:cNvPr>
          <p:cNvGrpSpPr/>
          <p:nvPr/>
        </p:nvGrpSpPr>
        <p:grpSpPr>
          <a:xfrm>
            <a:off x="745471" y="3824763"/>
            <a:ext cx="1320800" cy="1683840"/>
            <a:chOff x="10191488" y="-752231"/>
            <a:chExt cx="1320800" cy="168384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6E4D254-47EF-BAC0-90BE-7BF18BD40003}"/>
                </a:ext>
              </a:extLst>
            </p:cNvPr>
            <p:cNvGrpSpPr/>
            <p:nvPr/>
          </p:nvGrpSpPr>
          <p:grpSpPr>
            <a:xfrm>
              <a:off x="10191488" y="-389191"/>
              <a:ext cx="1320800" cy="1320800"/>
              <a:chOff x="6664886" y="-1180588"/>
              <a:chExt cx="1320800" cy="1320800"/>
            </a:xfrm>
          </p:grpSpPr>
          <p:pic>
            <p:nvPicPr>
              <p:cNvPr id="77" name="Graphic 76" descr="Flag">
                <a:extLst>
                  <a:ext uri="{FF2B5EF4-FFF2-40B4-BE49-F238E27FC236}">
                    <a16:creationId xmlns:a16="http://schemas.microsoft.com/office/drawing/2014/main" id="{21953C89-0221-B564-34E3-C65288D8CC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43C96EA-10FE-425B-5F32-15F16F934810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2006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B5F3ADB-801A-7235-82F1-9350A7D32F75}"/>
                </a:ext>
              </a:extLst>
            </p:cNvPr>
            <p:cNvSpPr txBox="1"/>
            <p:nvPr/>
          </p:nvSpPr>
          <p:spPr>
            <a:xfrm>
              <a:off x="10610588" y="-752231"/>
              <a:ext cx="5485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SOS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081A27F-E499-CA0F-A9B2-A93380BFB219}"/>
              </a:ext>
            </a:extLst>
          </p:cNvPr>
          <p:cNvGrpSpPr/>
          <p:nvPr/>
        </p:nvGrpSpPr>
        <p:grpSpPr>
          <a:xfrm>
            <a:off x="1649918" y="2639587"/>
            <a:ext cx="1320800" cy="1928104"/>
            <a:chOff x="10191488" y="-996495"/>
            <a:chExt cx="1320800" cy="192810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782359-EFDE-1972-8F38-1E91BD550413}"/>
                </a:ext>
              </a:extLst>
            </p:cNvPr>
            <p:cNvGrpSpPr/>
            <p:nvPr/>
          </p:nvGrpSpPr>
          <p:grpSpPr>
            <a:xfrm>
              <a:off x="10191488" y="-389191"/>
              <a:ext cx="1320800" cy="1320800"/>
              <a:chOff x="6664886" y="-1180588"/>
              <a:chExt cx="1320800" cy="1320800"/>
            </a:xfrm>
          </p:grpSpPr>
          <p:pic>
            <p:nvPicPr>
              <p:cNvPr id="10" name="Graphic 9" descr="Flag">
                <a:extLst>
                  <a:ext uri="{FF2B5EF4-FFF2-40B4-BE49-F238E27FC236}">
                    <a16:creationId xmlns:a16="http://schemas.microsoft.com/office/drawing/2014/main" id="{928F5148-E733-CC4D-0FEC-33EA1DACB2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2B412DD-A7D7-04D5-89BE-A75651F9F67E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2002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06B6C-8576-C3A7-81D7-458301C195A8}"/>
                </a:ext>
              </a:extLst>
            </p:cNvPr>
            <p:cNvSpPr txBox="1"/>
            <p:nvPr/>
          </p:nvSpPr>
          <p:spPr>
            <a:xfrm>
              <a:off x="10538453" y="-996495"/>
              <a:ext cx="7248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O&amp;M</a:t>
              </a:r>
            </a:p>
            <a:p>
              <a:r>
                <a:rPr lang="en-US" dirty="0"/>
                <a:t>V0.86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7088D0-2508-6343-E956-7ABF2C7B9494}"/>
              </a:ext>
            </a:extLst>
          </p:cNvPr>
          <p:cNvGrpSpPr/>
          <p:nvPr/>
        </p:nvGrpSpPr>
        <p:grpSpPr>
          <a:xfrm>
            <a:off x="1473200" y="2660649"/>
            <a:ext cx="1320800" cy="2107168"/>
            <a:chOff x="1267386" y="2744744"/>
            <a:chExt cx="1320800" cy="210716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C43E7F-DC22-F17D-8FB2-EF1A6A66105D}"/>
                </a:ext>
              </a:extLst>
            </p:cNvPr>
            <p:cNvGrpSpPr/>
            <p:nvPr/>
          </p:nvGrpSpPr>
          <p:grpSpPr>
            <a:xfrm>
              <a:off x="1267386" y="3531112"/>
              <a:ext cx="1320800" cy="1320800"/>
              <a:chOff x="6664886" y="-1180588"/>
              <a:chExt cx="1320800" cy="1320800"/>
            </a:xfrm>
          </p:grpSpPr>
          <p:pic>
            <p:nvPicPr>
              <p:cNvPr id="14" name="Graphic 13" descr="Flag">
                <a:extLst>
                  <a:ext uri="{FF2B5EF4-FFF2-40B4-BE49-F238E27FC236}">
                    <a16:creationId xmlns:a16="http://schemas.microsoft.com/office/drawing/2014/main" id="{F1344C88-3C65-AEB2-9560-5B2360245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BDA64D-1551-0DE5-396D-DB3B62A9650F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2003</a:t>
                </a: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D114D6C-112D-DD31-0A9F-9F55AFBE5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378" y="2744744"/>
              <a:ext cx="1019851" cy="74612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B321E97-CAC8-D1E8-D0AF-C8F75EC92AC5}"/>
              </a:ext>
            </a:extLst>
          </p:cNvPr>
          <p:cNvGrpSpPr/>
          <p:nvPr/>
        </p:nvGrpSpPr>
        <p:grpSpPr>
          <a:xfrm>
            <a:off x="713721" y="3203574"/>
            <a:ext cx="1771650" cy="2096532"/>
            <a:chOff x="387350" y="3224768"/>
            <a:chExt cx="1771650" cy="20965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DEB4AA2-AA20-36BF-E7D3-058EA8AC7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350" y="3224768"/>
              <a:ext cx="901700" cy="901700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38BC934-34F6-0E36-70CA-676EB3D88A4A}"/>
                </a:ext>
              </a:extLst>
            </p:cNvPr>
            <p:cNvGrpSpPr/>
            <p:nvPr/>
          </p:nvGrpSpPr>
          <p:grpSpPr>
            <a:xfrm>
              <a:off x="838200" y="4000500"/>
              <a:ext cx="1320800" cy="1320800"/>
              <a:chOff x="6743700" y="-1683792"/>
              <a:chExt cx="1320800" cy="1320800"/>
            </a:xfrm>
          </p:grpSpPr>
          <p:pic>
            <p:nvPicPr>
              <p:cNvPr id="21" name="Graphic 20" descr="Flag">
                <a:extLst>
                  <a:ext uri="{FF2B5EF4-FFF2-40B4-BE49-F238E27FC236}">
                    <a16:creationId xmlns:a16="http://schemas.microsoft.com/office/drawing/2014/main" id="{A396993D-4472-625F-9483-FF78D4C39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F9C344-FFAD-C918-D84B-7E817E283DDD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2007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BE7F42-C57F-DA5A-18CC-533E99FD35A4}"/>
              </a:ext>
            </a:extLst>
          </p:cNvPr>
          <p:cNvGrpSpPr/>
          <p:nvPr/>
        </p:nvGrpSpPr>
        <p:grpSpPr>
          <a:xfrm>
            <a:off x="589242" y="3930122"/>
            <a:ext cx="1320800" cy="1670566"/>
            <a:chOff x="9232900" y="-1683792"/>
            <a:chExt cx="1320800" cy="16705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983C9F4-3A51-FE02-F395-F6C209B439B1}"/>
                </a:ext>
              </a:extLst>
            </p:cNvPr>
            <p:cNvGrpSpPr/>
            <p:nvPr/>
          </p:nvGrpSpPr>
          <p:grpSpPr>
            <a:xfrm>
              <a:off x="9232900" y="-1334026"/>
              <a:ext cx="1320800" cy="1320800"/>
              <a:chOff x="6743700" y="-1683792"/>
              <a:chExt cx="1320800" cy="1320800"/>
            </a:xfrm>
          </p:grpSpPr>
          <p:pic>
            <p:nvPicPr>
              <p:cNvPr id="25" name="Graphic 24" descr="Flag">
                <a:extLst>
                  <a:ext uri="{FF2B5EF4-FFF2-40B4-BE49-F238E27FC236}">
                    <a16:creationId xmlns:a16="http://schemas.microsoft.com/office/drawing/2014/main" id="{23086EC8-7F52-E170-ABA3-9956D471E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ED2253-7D1E-BEAF-FD83-8F9A9C4A2969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2007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EB30A8-697A-055D-3C41-92E18B07BDC5}"/>
                </a:ext>
              </a:extLst>
            </p:cNvPr>
            <p:cNvSpPr txBox="1"/>
            <p:nvPr/>
          </p:nvSpPr>
          <p:spPr>
            <a:xfrm>
              <a:off x="9482081" y="-1683792"/>
              <a:ext cx="9925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O&amp;M V1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0412220-B153-74A6-CEE2-519B79A7A6AB}"/>
              </a:ext>
            </a:extLst>
          </p:cNvPr>
          <p:cNvGrpSpPr/>
          <p:nvPr/>
        </p:nvGrpSpPr>
        <p:grpSpPr>
          <a:xfrm>
            <a:off x="1007212" y="4427486"/>
            <a:ext cx="1378904" cy="1701290"/>
            <a:chOff x="9690100" y="-1708160"/>
            <a:chExt cx="1378904" cy="170129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BB9418-4D3F-2D77-90EF-404443872DC8}"/>
                </a:ext>
              </a:extLst>
            </p:cNvPr>
            <p:cNvSpPr txBox="1"/>
            <p:nvPr/>
          </p:nvSpPr>
          <p:spPr>
            <a:xfrm>
              <a:off x="9690100" y="-1708160"/>
              <a:ext cx="13789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INSPIRE EMF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6AF41E4-68C7-0DF0-81A4-4C26BA7A4BEE}"/>
                </a:ext>
              </a:extLst>
            </p:cNvPr>
            <p:cNvGrpSpPr/>
            <p:nvPr/>
          </p:nvGrpSpPr>
          <p:grpSpPr>
            <a:xfrm>
              <a:off x="9690100" y="-1327670"/>
              <a:ext cx="1320800" cy="1320800"/>
              <a:chOff x="6743700" y="-1683792"/>
              <a:chExt cx="1320800" cy="1320800"/>
            </a:xfrm>
          </p:grpSpPr>
          <p:pic>
            <p:nvPicPr>
              <p:cNvPr id="31" name="Graphic 30" descr="Flag">
                <a:extLst>
                  <a:ext uri="{FF2B5EF4-FFF2-40B4-BE49-F238E27FC236}">
                    <a16:creationId xmlns:a16="http://schemas.microsoft.com/office/drawing/2014/main" id="{A642D76E-2F05-21F0-B53A-E57B9B173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124B3E-8FD5-1F4E-FC68-BD3329E102D5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2008</a:t>
                </a: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C4ADBE6-C3F1-C858-BA2C-E34875C88939}"/>
              </a:ext>
            </a:extLst>
          </p:cNvPr>
          <p:cNvGrpSpPr/>
          <p:nvPr/>
        </p:nvGrpSpPr>
        <p:grpSpPr>
          <a:xfrm>
            <a:off x="1987231" y="4111616"/>
            <a:ext cx="1438214" cy="1657343"/>
            <a:chOff x="3327400" y="6776501"/>
            <a:chExt cx="1438214" cy="165734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1FF39AA-EF18-F3E9-9457-22575150A530}"/>
                </a:ext>
              </a:extLst>
            </p:cNvPr>
            <p:cNvGrpSpPr/>
            <p:nvPr/>
          </p:nvGrpSpPr>
          <p:grpSpPr>
            <a:xfrm>
              <a:off x="3327400" y="7113044"/>
              <a:ext cx="1320800" cy="1320800"/>
              <a:chOff x="6743700" y="-1683792"/>
              <a:chExt cx="1320800" cy="1320800"/>
            </a:xfrm>
          </p:grpSpPr>
          <p:pic>
            <p:nvPicPr>
              <p:cNvPr id="44" name="Graphic 43" descr="Flag">
                <a:extLst>
                  <a:ext uri="{FF2B5EF4-FFF2-40B4-BE49-F238E27FC236}">
                    <a16:creationId xmlns:a16="http://schemas.microsoft.com/office/drawing/2014/main" id="{2A98A359-6B31-BA56-33D1-5B610A177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D071F7-4D44-75EB-37DC-290659428459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2009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EBE5AA2-9AC2-E50B-ADA6-30ED765A29C5}"/>
                </a:ext>
              </a:extLst>
            </p:cNvPr>
            <p:cNvSpPr txBox="1"/>
            <p:nvPr/>
          </p:nvSpPr>
          <p:spPr>
            <a:xfrm>
              <a:off x="3327400" y="6776501"/>
              <a:ext cx="14382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INSPIRE CAFE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34C5E0D-F1FD-FD7B-440E-E1E3A7F5112C}"/>
              </a:ext>
            </a:extLst>
          </p:cNvPr>
          <p:cNvGrpSpPr/>
          <p:nvPr/>
        </p:nvGrpSpPr>
        <p:grpSpPr>
          <a:xfrm>
            <a:off x="2842234" y="3942232"/>
            <a:ext cx="1320800" cy="1709172"/>
            <a:chOff x="3059074" y="-2053124"/>
            <a:chExt cx="1320800" cy="170917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81BEB11-63AF-D32B-E72C-F3F09FA8746E}"/>
                </a:ext>
              </a:extLst>
            </p:cNvPr>
            <p:cNvGrpSpPr/>
            <p:nvPr/>
          </p:nvGrpSpPr>
          <p:grpSpPr>
            <a:xfrm>
              <a:off x="3059074" y="-1664752"/>
              <a:ext cx="1320800" cy="1320800"/>
              <a:chOff x="6743700" y="-1683792"/>
              <a:chExt cx="1320800" cy="1320800"/>
            </a:xfrm>
          </p:grpSpPr>
          <p:pic>
            <p:nvPicPr>
              <p:cNvPr id="41" name="Graphic 40" descr="Flag">
                <a:extLst>
                  <a:ext uri="{FF2B5EF4-FFF2-40B4-BE49-F238E27FC236}">
                    <a16:creationId xmlns:a16="http://schemas.microsoft.com/office/drawing/2014/main" id="{C46DB998-ACF6-7212-173B-9A7CFDD9E6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430A41-158B-D9E8-9C50-3E1D941FC6C2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2011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529B47-743F-1CA0-D973-58C08E390329}"/>
                </a:ext>
              </a:extLst>
            </p:cNvPr>
            <p:cNvSpPr txBox="1"/>
            <p:nvPr/>
          </p:nvSpPr>
          <p:spPr>
            <a:xfrm>
              <a:off x="3396758" y="-2053124"/>
              <a:ext cx="6454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TWG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04B2717-B006-FCA9-C62E-7E592ADE5451}"/>
              </a:ext>
            </a:extLst>
          </p:cNvPr>
          <p:cNvGrpSpPr/>
          <p:nvPr/>
        </p:nvGrpSpPr>
        <p:grpSpPr>
          <a:xfrm>
            <a:off x="4288050" y="4943439"/>
            <a:ext cx="1320800" cy="1709172"/>
            <a:chOff x="4240987" y="-2053124"/>
            <a:chExt cx="1320800" cy="170917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CB033C-78C9-4A58-281D-D4931DD0FCAE}"/>
                </a:ext>
              </a:extLst>
            </p:cNvPr>
            <p:cNvGrpSpPr/>
            <p:nvPr/>
          </p:nvGrpSpPr>
          <p:grpSpPr>
            <a:xfrm>
              <a:off x="4240987" y="-1664752"/>
              <a:ext cx="1320800" cy="1320800"/>
              <a:chOff x="6743700" y="-1683792"/>
              <a:chExt cx="1320800" cy="1320800"/>
            </a:xfrm>
          </p:grpSpPr>
          <p:pic>
            <p:nvPicPr>
              <p:cNvPr id="38" name="Graphic 37" descr="Flag">
                <a:extLst>
                  <a:ext uri="{FF2B5EF4-FFF2-40B4-BE49-F238E27FC236}">
                    <a16:creationId xmlns:a16="http://schemas.microsoft.com/office/drawing/2014/main" id="{9157C592-1232-EC05-3EAC-79700FF579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8AD70B-3C38-3782-EFED-91B7E8299A54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2012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5E4F939-BD60-54FA-9C1C-FBE3C20771E8}"/>
                </a:ext>
              </a:extLst>
            </p:cNvPr>
            <p:cNvSpPr txBox="1"/>
            <p:nvPr/>
          </p:nvSpPr>
          <p:spPr>
            <a:xfrm>
              <a:off x="4578671" y="-2053124"/>
              <a:ext cx="6454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TWG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F22C4D8-7D13-C685-B80A-9F4EF4AA3AAD}"/>
              </a:ext>
            </a:extLst>
          </p:cNvPr>
          <p:cNvGrpSpPr/>
          <p:nvPr/>
        </p:nvGrpSpPr>
        <p:grpSpPr>
          <a:xfrm>
            <a:off x="3939667" y="2609344"/>
            <a:ext cx="1320800" cy="1709172"/>
            <a:chOff x="5309415" y="-2053124"/>
            <a:chExt cx="1320800" cy="170917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8F7F5AB-D41D-33FA-33F6-57CC812DF51F}"/>
                </a:ext>
              </a:extLst>
            </p:cNvPr>
            <p:cNvGrpSpPr/>
            <p:nvPr/>
          </p:nvGrpSpPr>
          <p:grpSpPr>
            <a:xfrm>
              <a:off x="5309415" y="-1664752"/>
              <a:ext cx="1320800" cy="1320800"/>
              <a:chOff x="6743700" y="-1683792"/>
              <a:chExt cx="1320800" cy="1320800"/>
            </a:xfrm>
          </p:grpSpPr>
          <p:pic>
            <p:nvPicPr>
              <p:cNvPr id="35" name="Graphic 34" descr="Flag">
                <a:extLst>
                  <a:ext uri="{FF2B5EF4-FFF2-40B4-BE49-F238E27FC236}">
                    <a16:creationId xmlns:a16="http://schemas.microsoft.com/office/drawing/2014/main" id="{65CC36EC-0EC3-3F17-5F3B-82CB17D3E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B73D751-615A-3D31-63A5-C6328DD21485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2013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678758E-C64C-1895-1611-5174853A480E}"/>
                </a:ext>
              </a:extLst>
            </p:cNvPr>
            <p:cNvSpPr txBox="1"/>
            <p:nvPr/>
          </p:nvSpPr>
          <p:spPr>
            <a:xfrm>
              <a:off x="5647099" y="-2053124"/>
              <a:ext cx="6454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TWG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CC328D9-59A0-D6EF-3ADE-C1BDF89449DD}"/>
              </a:ext>
            </a:extLst>
          </p:cNvPr>
          <p:cNvGrpSpPr/>
          <p:nvPr/>
        </p:nvGrpSpPr>
        <p:grpSpPr>
          <a:xfrm>
            <a:off x="5705226" y="2978676"/>
            <a:ext cx="1320800" cy="1699102"/>
            <a:chOff x="6743700" y="-2062094"/>
            <a:chExt cx="1320800" cy="169910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D4FC84-CDEA-5712-95C1-C183064108F0}"/>
                </a:ext>
              </a:extLst>
            </p:cNvPr>
            <p:cNvGrpSpPr/>
            <p:nvPr/>
          </p:nvGrpSpPr>
          <p:grpSpPr>
            <a:xfrm>
              <a:off x="6743700" y="-1683792"/>
              <a:ext cx="1320800" cy="1320800"/>
              <a:chOff x="6743700" y="-1683792"/>
              <a:chExt cx="1320800" cy="1320800"/>
            </a:xfrm>
          </p:grpSpPr>
          <p:pic>
            <p:nvPicPr>
              <p:cNvPr id="11" name="Graphic 10" descr="Flag">
                <a:extLst>
                  <a:ext uri="{FF2B5EF4-FFF2-40B4-BE49-F238E27FC236}">
                    <a16:creationId xmlns:a16="http://schemas.microsoft.com/office/drawing/2014/main" id="{74E311AE-E1DB-4C29-BC1F-A077512488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2C4BF5-FBDA-2A17-9648-BE5FB3637A57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2016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C4B782C-4B49-EE22-FDEB-48632C3AF6F0}"/>
                </a:ext>
              </a:extLst>
            </p:cNvPr>
            <p:cNvSpPr txBox="1"/>
            <p:nvPr/>
          </p:nvSpPr>
          <p:spPr>
            <a:xfrm>
              <a:off x="7146049" y="-2062094"/>
              <a:ext cx="51610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STA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96DAD6E-373C-C8B3-5C27-66D6F9DD2C54}"/>
              </a:ext>
            </a:extLst>
          </p:cNvPr>
          <p:cNvGrpSpPr/>
          <p:nvPr/>
        </p:nvGrpSpPr>
        <p:grpSpPr>
          <a:xfrm>
            <a:off x="7532818" y="2335463"/>
            <a:ext cx="1320800" cy="1976101"/>
            <a:chOff x="8331200" y="-2339093"/>
            <a:chExt cx="1320800" cy="197610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B7C0C10-50B8-BC13-4516-DAC71AE9D3AE}"/>
                </a:ext>
              </a:extLst>
            </p:cNvPr>
            <p:cNvGrpSpPr/>
            <p:nvPr/>
          </p:nvGrpSpPr>
          <p:grpSpPr>
            <a:xfrm>
              <a:off x="8331200" y="-1683792"/>
              <a:ext cx="1320800" cy="1320800"/>
              <a:chOff x="6743700" y="-1683792"/>
              <a:chExt cx="1320800" cy="1320800"/>
            </a:xfrm>
          </p:grpSpPr>
          <p:pic>
            <p:nvPicPr>
              <p:cNvPr id="58" name="Graphic 57" descr="Flag">
                <a:extLst>
                  <a:ext uri="{FF2B5EF4-FFF2-40B4-BE49-F238E27FC236}">
                    <a16:creationId xmlns:a16="http://schemas.microsoft.com/office/drawing/2014/main" id="{A5298801-44AE-D0BD-C01A-517404741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9A106BF-2509-E952-0A39-998486336FF5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2020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B07CD67-606A-92F0-48D0-3C4F45F8E428}"/>
                </a:ext>
              </a:extLst>
            </p:cNvPr>
            <p:cNvSpPr txBox="1"/>
            <p:nvPr/>
          </p:nvSpPr>
          <p:spPr>
            <a:xfrm>
              <a:off x="8482487" y="-2339093"/>
              <a:ext cx="10182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INSPIRE</a:t>
              </a:r>
            </a:p>
            <a:p>
              <a:pPr algn="ctr"/>
              <a:r>
                <a:rPr lang="en-US" dirty="0"/>
                <a:t>Deadline</a:t>
              </a:r>
            </a:p>
          </p:txBody>
        </p:sp>
      </p:grpSp>
      <p:sp>
        <p:nvSpPr>
          <p:cNvPr id="71" name="Title 70">
            <a:extLst>
              <a:ext uri="{FF2B5EF4-FFF2-40B4-BE49-F238E27FC236}">
                <a16:creationId xmlns:a16="http://schemas.microsoft.com/office/drawing/2014/main" id="{80D5ACDC-F831-121C-F80A-ED710F3E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27"/>
            <a:ext cx="12212854" cy="1325563"/>
          </a:xfrm>
          <a:solidFill>
            <a:schemeClr val="bg1"/>
          </a:solidFill>
        </p:spPr>
        <p:txBody>
          <a:bodyPr/>
          <a:lstStyle/>
          <a:p>
            <a:r>
              <a:rPr lang="en-US" b="1" dirty="0"/>
              <a:t>The long and winding road to O&amp;M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356E6B-8DDF-72CF-4908-BF6224CF9575}"/>
              </a:ext>
            </a:extLst>
          </p:cNvPr>
          <p:cNvGrpSpPr/>
          <p:nvPr/>
        </p:nvGrpSpPr>
        <p:grpSpPr>
          <a:xfrm>
            <a:off x="4697968" y="2702683"/>
            <a:ext cx="1320800" cy="1861934"/>
            <a:chOff x="4697968" y="2702683"/>
            <a:chExt cx="1320800" cy="186193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8B3E03-1ABC-C979-3D7C-02A938778186}"/>
                </a:ext>
              </a:extLst>
            </p:cNvPr>
            <p:cNvGrpSpPr/>
            <p:nvPr/>
          </p:nvGrpSpPr>
          <p:grpSpPr>
            <a:xfrm>
              <a:off x="4697968" y="2865515"/>
              <a:ext cx="1320800" cy="1699102"/>
              <a:chOff x="4837800" y="-2062094"/>
              <a:chExt cx="1320800" cy="1699102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F53D428-7A2B-957B-6062-31A83317D42D}"/>
                  </a:ext>
                </a:extLst>
              </p:cNvPr>
              <p:cNvGrpSpPr/>
              <p:nvPr/>
            </p:nvGrpSpPr>
            <p:grpSpPr>
              <a:xfrm>
                <a:off x="4837800" y="-1683792"/>
                <a:ext cx="1320800" cy="1320800"/>
                <a:chOff x="6743700" y="-1683792"/>
                <a:chExt cx="1320800" cy="1320800"/>
              </a:xfrm>
            </p:grpSpPr>
            <p:pic>
              <p:nvPicPr>
                <p:cNvPr id="55" name="Graphic 54" descr="Flag">
                  <a:extLst>
                    <a:ext uri="{FF2B5EF4-FFF2-40B4-BE49-F238E27FC236}">
                      <a16:creationId xmlns:a16="http://schemas.microsoft.com/office/drawing/2014/main" id="{9604CA89-BDC6-98E1-5B62-0B6DA4C51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43700" y="-1683792"/>
                  <a:ext cx="1320800" cy="1320800"/>
                </a:xfrm>
                <a:prstGeom prst="rect">
                  <a:avLst/>
                </a:prstGeom>
              </p:spPr>
            </p:pic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C6E183D-6671-FB92-B813-FC3A7A19D81D}"/>
                    </a:ext>
                  </a:extLst>
                </p:cNvPr>
                <p:cNvSpPr txBox="1"/>
                <p:nvPr/>
              </p:nvSpPr>
              <p:spPr>
                <a:xfrm>
                  <a:off x="7162800" y="-1518692"/>
                  <a:ext cx="6527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2016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A0B1E12-E80B-36C5-C514-42FAC8940834}"/>
                  </a:ext>
                </a:extLst>
              </p:cNvPr>
              <p:cNvSpPr txBox="1"/>
              <p:nvPr/>
            </p:nvSpPr>
            <p:spPr>
              <a:xfrm>
                <a:off x="5223926" y="-2062094"/>
                <a:ext cx="54854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SOS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17E891-CA48-4545-2953-0E1DA1083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8452" y="2702683"/>
              <a:ext cx="399173" cy="399173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ACFE009-0C55-95F9-0BB0-2388293A96C7}"/>
              </a:ext>
            </a:extLst>
          </p:cNvPr>
          <p:cNvGrpSpPr/>
          <p:nvPr/>
        </p:nvGrpSpPr>
        <p:grpSpPr>
          <a:xfrm>
            <a:off x="8675141" y="2621469"/>
            <a:ext cx="1320800" cy="1821665"/>
            <a:chOff x="8675141" y="2621469"/>
            <a:chExt cx="1320800" cy="182166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B8928DF-3BA3-B141-B6B2-8D31107CAEE0}"/>
                </a:ext>
              </a:extLst>
            </p:cNvPr>
            <p:cNvGrpSpPr/>
            <p:nvPr/>
          </p:nvGrpSpPr>
          <p:grpSpPr>
            <a:xfrm>
              <a:off x="8675141" y="2744032"/>
              <a:ext cx="1320800" cy="1699102"/>
              <a:chOff x="9931400" y="-2062094"/>
              <a:chExt cx="1320800" cy="1699102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A76EFB48-4175-6724-13B1-F18086692809}"/>
                  </a:ext>
                </a:extLst>
              </p:cNvPr>
              <p:cNvGrpSpPr/>
              <p:nvPr/>
            </p:nvGrpSpPr>
            <p:grpSpPr>
              <a:xfrm>
                <a:off x="9931400" y="-1683792"/>
                <a:ext cx="1320800" cy="1320800"/>
                <a:chOff x="6743700" y="-1683792"/>
                <a:chExt cx="1320800" cy="1320800"/>
              </a:xfrm>
            </p:grpSpPr>
            <p:pic>
              <p:nvPicPr>
                <p:cNvPr id="61" name="Graphic 60" descr="Flag">
                  <a:extLst>
                    <a:ext uri="{FF2B5EF4-FFF2-40B4-BE49-F238E27FC236}">
                      <a16:creationId xmlns:a16="http://schemas.microsoft.com/office/drawing/2014/main" id="{319912BE-2F83-1BE5-F224-6FD8426194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43700" y="-1683792"/>
                  <a:ext cx="1320800" cy="1320800"/>
                </a:xfrm>
                <a:prstGeom prst="rect">
                  <a:avLst/>
                </a:prstGeom>
              </p:spPr>
            </p:pic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97ECF06-28F5-9158-15B5-0F2D7BF40BB5}"/>
                    </a:ext>
                  </a:extLst>
                </p:cNvPr>
                <p:cNvSpPr txBox="1"/>
                <p:nvPr/>
              </p:nvSpPr>
              <p:spPr>
                <a:xfrm>
                  <a:off x="7162800" y="-1518692"/>
                  <a:ext cx="6527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2020</a:t>
                  </a: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C3C4E17-E15A-B7FE-91BC-E1A45BDA749A}"/>
                  </a:ext>
                </a:extLst>
              </p:cNvPr>
              <p:cNvSpPr txBox="1"/>
              <p:nvPr/>
            </p:nvSpPr>
            <p:spPr>
              <a:xfrm>
                <a:off x="10175051" y="-2062094"/>
                <a:ext cx="83349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 GP</a:t>
                </a:r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DBAA22-0381-A9A2-2517-1D55BCB01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4443" y="2621469"/>
              <a:ext cx="345082" cy="345082"/>
            </a:xfrm>
            <a:prstGeom prst="rect">
              <a:avLst/>
            </a:prstGeom>
          </p:spPr>
        </p:pic>
      </p:grpSp>
      <p:pic>
        <p:nvPicPr>
          <p:cNvPr id="76" name="Picture 75">
            <a:extLst>
              <a:ext uri="{FF2B5EF4-FFF2-40B4-BE49-F238E27FC236}">
                <a16:creationId xmlns:a16="http://schemas.microsoft.com/office/drawing/2014/main" id="{58506EBD-AC85-E02F-C498-E9CC8B1A92AF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697" y="2824163"/>
            <a:ext cx="455211" cy="22942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CBB7842-0C8E-8D4D-1E81-83555417C1FD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15" y="2524385"/>
            <a:ext cx="455211" cy="22942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73DE985-7EE9-B357-C313-BC9FE3E823DF}"/>
              </a:ext>
            </a:extLst>
          </p:cNvPr>
          <p:cNvGrpSpPr/>
          <p:nvPr/>
        </p:nvGrpSpPr>
        <p:grpSpPr>
          <a:xfrm>
            <a:off x="838200" y="1450314"/>
            <a:ext cx="10515600" cy="5305488"/>
            <a:chOff x="838200" y="1450314"/>
            <a:chExt cx="10515600" cy="5305488"/>
          </a:xfrm>
        </p:grpSpPr>
        <p:sp>
          <p:nvSpPr>
            <p:cNvPr id="80" name="Content Placeholder 2">
              <a:extLst>
                <a:ext uri="{FF2B5EF4-FFF2-40B4-BE49-F238E27FC236}">
                  <a16:creationId xmlns:a16="http://schemas.microsoft.com/office/drawing/2014/main" id="{2CAB0A76-D9E6-242A-D282-39092A175CFB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450314"/>
              <a:ext cx="10515600" cy="5305488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900" b="1" dirty="0"/>
                <a:t>INSPIRE SensorThings Good Practice</a:t>
              </a:r>
            </a:p>
            <a:p>
              <a:pPr marL="0" indent="0">
                <a:buNone/>
              </a:pPr>
              <a:endParaRPr lang="en-US" sz="900" b="1" dirty="0"/>
            </a:p>
            <a:p>
              <a:r>
                <a:rPr lang="en-US" dirty="0"/>
                <a:t>Enables use of SensorThings [1] as an INSPIRE Download Service</a:t>
              </a:r>
            </a:p>
            <a:p>
              <a:pPr lvl="1"/>
              <a:r>
                <a:rPr lang="en-US" dirty="0"/>
                <a:t>Lightweight replacement for SOS</a:t>
              </a:r>
            </a:p>
            <a:p>
              <a:r>
                <a:rPr lang="en-US" dirty="0"/>
                <a:t>Data Mapping for INSPIRE Environmental Monitoring Facilities available</a:t>
              </a:r>
            </a:p>
            <a:p>
              <a:pPr lvl="1"/>
              <a:r>
                <a:rPr lang="en-US" dirty="0"/>
                <a:t>Requires SensorThings V1.1 for the provision of INSPIRE attributes as JSON properties</a:t>
              </a:r>
            </a:p>
            <a:p>
              <a:r>
                <a:rPr lang="en-US" dirty="0"/>
                <a:t>Includes alignment with Download Service requirements</a:t>
              </a:r>
            </a:p>
            <a:p>
              <a:r>
                <a:rPr lang="en-US" dirty="0"/>
                <a:t>Created by the API4INSPIRE Project [2] (also worked on OGC API Features Good Practice)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/>
                <a:t>[1]: </a:t>
              </a:r>
              <a:r>
                <a:rPr lang="en-US" sz="1600" dirty="0">
                  <a:hlinkClick r:id="rId10"/>
                </a:rPr>
                <a:t>https://inspire.ec.europa.eu/good-practice/ogc-sensorthings-api-inspire-download-service</a:t>
              </a:r>
              <a:r>
                <a:rPr lang="en-US" sz="1600" dirty="0"/>
                <a:t>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/>
                <a:t>[2]: </a:t>
              </a:r>
              <a:r>
                <a:rPr lang="en-US" sz="1600" dirty="0">
                  <a:hlinkClick r:id="rId11"/>
                </a:rPr>
                <a:t>https://datacoveeu.github.io/API4INSPIRE/</a:t>
              </a:r>
              <a:r>
                <a:rPr lang="en-US" sz="1600" dirty="0"/>
                <a:t> 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58B8849-8BDE-C218-0589-1FA48A65F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2263" y="1546216"/>
              <a:ext cx="901700" cy="90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949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3A4AFD-B084-F607-3FDA-B6048D836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52451"/>
            <a:ext cx="12212854" cy="630555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FDBBA6D3-3027-500F-A8C6-736102FF963A}"/>
              </a:ext>
            </a:extLst>
          </p:cNvPr>
          <p:cNvGrpSpPr/>
          <p:nvPr/>
        </p:nvGrpSpPr>
        <p:grpSpPr>
          <a:xfrm>
            <a:off x="745471" y="3824763"/>
            <a:ext cx="1320800" cy="1683840"/>
            <a:chOff x="10191488" y="-752231"/>
            <a:chExt cx="1320800" cy="168384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4691112-4C6A-C736-2D57-BC4E4EF4AB0E}"/>
                </a:ext>
              </a:extLst>
            </p:cNvPr>
            <p:cNvGrpSpPr/>
            <p:nvPr/>
          </p:nvGrpSpPr>
          <p:grpSpPr>
            <a:xfrm>
              <a:off x="10191488" y="-389191"/>
              <a:ext cx="1320800" cy="1320800"/>
              <a:chOff x="6664886" y="-1180588"/>
              <a:chExt cx="1320800" cy="1320800"/>
            </a:xfrm>
          </p:grpSpPr>
          <p:pic>
            <p:nvPicPr>
              <p:cNvPr id="75" name="Graphic 74" descr="Flag">
                <a:extLst>
                  <a:ext uri="{FF2B5EF4-FFF2-40B4-BE49-F238E27FC236}">
                    <a16:creationId xmlns:a16="http://schemas.microsoft.com/office/drawing/2014/main" id="{1A295A60-D626-7BC2-2CEE-6CF5FF6E2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179B2C8-7EA3-B23C-9BD3-495BBB2AD943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2006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35488E9-B141-FEE3-20F7-C6AD8F61F27F}"/>
                </a:ext>
              </a:extLst>
            </p:cNvPr>
            <p:cNvSpPr txBox="1"/>
            <p:nvPr/>
          </p:nvSpPr>
          <p:spPr>
            <a:xfrm>
              <a:off x="10610588" y="-752231"/>
              <a:ext cx="5485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SOS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E4597A1-45AC-9B99-CF36-861F0A1B7B54}"/>
              </a:ext>
            </a:extLst>
          </p:cNvPr>
          <p:cNvGrpSpPr/>
          <p:nvPr/>
        </p:nvGrpSpPr>
        <p:grpSpPr>
          <a:xfrm>
            <a:off x="1649918" y="2639587"/>
            <a:ext cx="1320800" cy="1928104"/>
            <a:chOff x="10191488" y="-996495"/>
            <a:chExt cx="1320800" cy="19281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2C8A66A-162A-C50D-9D98-3AF9E72DE508}"/>
                </a:ext>
              </a:extLst>
            </p:cNvPr>
            <p:cNvGrpSpPr/>
            <p:nvPr/>
          </p:nvGrpSpPr>
          <p:grpSpPr>
            <a:xfrm>
              <a:off x="10191488" y="-389191"/>
              <a:ext cx="1320800" cy="1320800"/>
              <a:chOff x="6664886" y="-1180588"/>
              <a:chExt cx="1320800" cy="1320800"/>
            </a:xfrm>
          </p:grpSpPr>
          <p:pic>
            <p:nvPicPr>
              <p:cNvPr id="7" name="Graphic 6" descr="Flag">
                <a:extLst>
                  <a:ext uri="{FF2B5EF4-FFF2-40B4-BE49-F238E27FC236}">
                    <a16:creationId xmlns:a16="http://schemas.microsoft.com/office/drawing/2014/main" id="{9DDC323C-D5B0-6CC7-5E96-5595E2D0C4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CFE4FD-B00B-3C32-1A88-07072FB52C5D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2002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B71293-23EC-12A8-BFEF-D996C76EEA1D}"/>
                </a:ext>
              </a:extLst>
            </p:cNvPr>
            <p:cNvSpPr txBox="1"/>
            <p:nvPr/>
          </p:nvSpPr>
          <p:spPr>
            <a:xfrm>
              <a:off x="10538453" y="-996495"/>
              <a:ext cx="7248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O&amp;M</a:t>
              </a:r>
            </a:p>
            <a:p>
              <a:r>
                <a:rPr lang="en-US" dirty="0"/>
                <a:t>V0.86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7088D0-2508-6343-E956-7ABF2C7B9494}"/>
              </a:ext>
            </a:extLst>
          </p:cNvPr>
          <p:cNvGrpSpPr/>
          <p:nvPr/>
        </p:nvGrpSpPr>
        <p:grpSpPr>
          <a:xfrm>
            <a:off x="1473200" y="2660649"/>
            <a:ext cx="1320800" cy="2107168"/>
            <a:chOff x="1267386" y="2744744"/>
            <a:chExt cx="1320800" cy="210716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C43E7F-DC22-F17D-8FB2-EF1A6A66105D}"/>
                </a:ext>
              </a:extLst>
            </p:cNvPr>
            <p:cNvGrpSpPr/>
            <p:nvPr/>
          </p:nvGrpSpPr>
          <p:grpSpPr>
            <a:xfrm>
              <a:off x="1267386" y="3531112"/>
              <a:ext cx="1320800" cy="1320800"/>
              <a:chOff x="6664886" y="-1180588"/>
              <a:chExt cx="1320800" cy="1320800"/>
            </a:xfrm>
          </p:grpSpPr>
          <p:pic>
            <p:nvPicPr>
              <p:cNvPr id="14" name="Graphic 13" descr="Flag">
                <a:extLst>
                  <a:ext uri="{FF2B5EF4-FFF2-40B4-BE49-F238E27FC236}">
                    <a16:creationId xmlns:a16="http://schemas.microsoft.com/office/drawing/2014/main" id="{F1344C88-3C65-AEB2-9560-5B2360245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BDA64D-1551-0DE5-396D-DB3B62A9650F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2003</a:t>
                </a: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D114D6C-112D-DD31-0A9F-9F55AFBE5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378" y="2744744"/>
              <a:ext cx="1019851" cy="74612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B321E97-CAC8-D1E8-D0AF-C8F75EC92AC5}"/>
              </a:ext>
            </a:extLst>
          </p:cNvPr>
          <p:cNvGrpSpPr/>
          <p:nvPr/>
        </p:nvGrpSpPr>
        <p:grpSpPr>
          <a:xfrm>
            <a:off x="713721" y="3203574"/>
            <a:ext cx="1771650" cy="2096532"/>
            <a:chOff x="387350" y="3224768"/>
            <a:chExt cx="1771650" cy="20965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DEB4AA2-AA20-36BF-E7D3-058EA8AC7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350" y="3224768"/>
              <a:ext cx="901700" cy="901700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38BC934-34F6-0E36-70CA-676EB3D88A4A}"/>
                </a:ext>
              </a:extLst>
            </p:cNvPr>
            <p:cNvGrpSpPr/>
            <p:nvPr/>
          </p:nvGrpSpPr>
          <p:grpSpPr>
            <a:xfrm>
              <a:off x="838200" y="4000500"/>
              <a:ext cx="1320800" cy="1320800"/>
              <a:chOff x="6743700" y="-1683792"/>
              <a:chExt cx="1320800" cy="1320800"/>
            </a:xfrm>
          </p:grpSpPr>
          <p:pic>
            <p:nvPicPr>
              <p:cNvPr id="21" name="Graphic 20" descr="Flag">
                <a:extLst>
                  <a:ext uri="{FF2B5EF4-FFF2-40B4-BE49-F238E27FC236}">
                    <a16:creationId xmlns:a16="http://schemas.microsoft.com/office/drawing/2014/main" id="{A396993D-4472-625F-9483-FF78D4C39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F9C344-FFAD-C918-D84B-7E817E283DDD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2007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BE7F42-C57F-DA5A-18CC-533E99FD35A4}"/>
              </a:ext>
            </a:extLst>
          </p:cNvPr>
          <p:cNvGrpSpPr/>
          <p:nvPr/>
        </p:nvGrpSpPr>
        <p:grpSpPr>
          <a:xfrm>
            <a:off x="589242" y="3930122"/>
            <a:ext cx="1320800" cy="1670566"/>
            <a:chOff x="9232900" y="-1683792"/>
            <a:chExt cx="1320800" cy="16705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983C9F4-3A51-FE02-F395-F6C209B439B1}"/>
                </a:ext>
              </a:extLst>
            </p:cNvPr>
            <p:cNvGrpSpPr/>
            <p:nvPr/>
          </p:nvGrpSpPr>
          <p:grpSpPr>
            <a:xfrm>
              <a:off x="9232900" y="-1334026"/>
              <a:ext cx="1320800" cy="1320800"/>
              <a:chOff x="6743700" y="-1683792"/>
              <a:chExt cx="1320800" cy="1320800"/>
            </a:xfrm>
          </p:grpSpPr>
          <p:pic>
            <p:nvPicPr>
              <p:cNvPr id="25" name="Graphic 24" descr="Flag">
                <a:extLst>
                  <a:ext uri="{FF2B5EF4-FFF2-40B4-BE49-F238E27FC236}">
                    <a16:creationId xmlns:a16="http://schemas.microsoft.com/office/drawing/2014/main" id="{23086EC8-7F52-E170-ABA3-9956D471E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ED2253-7D1E-BEAF-FD83-8F9A9C4A2969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2007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EB30A8-697A-055D-3C41-92E18B07BDC5}"/>
                </a:ext>
              </a:extLst>
            </p:cNvPr>
            <p:cNvSpPr txBox="1"/>
            <p:nvPr/>
          </p:nvSpPr>
          <p:spPr>
            <a:xfrm>
              <a:off x="9482081" y="-1683792"/>
              <a:ext cx="9925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O&amp;M V1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0412220-B153-74A6-CEE2-519B79A7A6AB}"/>
              </a:ext>
            </a:extLst>
          </p:cNvPr>
          <p:cNvGrpSpPr/>
          <p:nvPr/>
        </p:nvGrpSpPr>
        <p:grpSpPr>
          <a:xfrm>
            <a:off x="1007212" y="4427486"/>
            <a:ext cx="1378904" cy="1701290"/>
            <a:chOff x="9690100" y="-1708160"/>
            <a:chExt cx="1378904" cy="170129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BB9418-4D3F-2D77-90EF-404443872DC8}"/>
                </a:ext>
              </a:extLst>
            </p:cNvPr>
            <p:cNvSpPr txBox="1"/>
            <p:nvPr/>
          </p:nvSpPr>
          <p:spPr>
            <a:xfrm>
              <a:off x="9690100" y="-1708160"/>
              <a:ext cx="13789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INSPIRE EMF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6AF41E4-68C7-0DF0-81A4-4C26BA7A4BEE}"/>
                </a:ext>
              </a:extLst>
            </p:cNvPr>
            <p:cNvGrpSpPr/>
            <p:nvPr/>
          </p:nvGrpSpPr>
          <p:grpSpPr>
            <a:xfrm>
              <a:off x="9690100" y="-1327670"/>
              <a:ext cx="1320800" cy="1320800"/>
              <a:chOff x="6743700" y="-1683792"/>
              <a:chExt cx="1320800" cy="1320800"/>
            </a:xfrm>
          </p:grpSpPr>
          <p:pic>
            <p:nvPicPr>
              <p:cNvPr id="31" name="Graphic 30" descr="Flag">
                <a:extLst>
                  <a:ext uri="{FF2B5EF4-FFF2-40B4-BE49-F238E27FC236}">
                    <a16:creationId xmlns:a16="http://schemas.microsoft.com/office/drawing/2014/main" id="{A642D76E-2F05-21F0-B53A-E57B9B173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124B3E-8FD5-1F4E-FC68-BD3329E102D5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2008</a:t>
                </a: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C4ADBE6-C3F1-C858-BA2C-E34875C88939}"/>
              </a:ext>
            </a:extLst>
          </p:cNvPr>
          <p:cNvGrpSpPr/>
          <p:nvPr/>
        </p:nvGrpSpPr>
        <p:grpSpPr>
          <a:xfrm>
            <a:off x="1987231" y="4111616"/>
            <a:ext cx="1438214" cy="1657343"/>
            <a:chOff x="3327400" y="6776501"/>
            <a:chExt cx="1438214" cy="165734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1FF39AA-EF18-F3E9-9457-22575150A530}"/>
                </a:ext>
              </a:extLst>
            </p:cNvPr>
            <p:cNvGrpSpPr/>
            <p:nvPr/>
          </p:nvGrpSpPr>
          <p:grpSpPr>
            <a:xfrm>
              <a:off x="3327400" y="7113044"/>
              <a:ext cx="1320800" cy="1320800"/>
              <a:chOff x="6743700" y="-1683792"/>
              <a:chExt cx="1320800" cy="1320800"/>
            </a:xfrm>
          </p:grpSpPr>
          <p:pic>
            <p:nvPicPr>
              <p:cNvPr id="44" name="Graphic 43" descr="Flag">
                <a:extLst>
                  <a:ext uri="{FF2B5EF4-FFF2-40B4-BE49-F238E27FC236}">
                    <a16:creationId xmlns:a16="http://schemas.microsoft.com/office/drawing/2014/main" id="{2A98A359-6B31-BA56-33D1-5B610A177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D071F7-4D44-75EB-37DC-290659428459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2009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EBE5AA2-9AC2-E50B-ADA6-30ED765A29C5}"/>
                </a:ext>
              </a:extLst>
            </p:cNvPr>
            <p:cNvSpPr txBox="1"/>
            <p:nvPr/>
          </p:nvSpPr>
          <p:spPr>
            <a:xfrm>
              <a:off x="3327400" y="6776501"/>
              <a:ext cx="14382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INSPIRE CAFE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34C5E0D-F1FD-FD7B-440E-E1E3A7F5112C}"/>
              </a:ext>
            </a:extLst>
          </p:cNvPr>
          <p:cNvGrpSpPr/>
          <p:nvPr/>
        </p:nvGrpSpPr>
        <p:grpSpPr>
          <a:xfrm>
            <a:off x="2842234" y="3942232"/>
            <a:ext cx="1320800" cy="1709172"/>
            <a:chOff x="3059074" y="-2053124"/>
            <a:chExt cx="1320800" cy="170917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81BEB11-63AF-D32B-E72C-F3F09FA8746E}"/>
                </a:ext>
              </a:extLst>
            </p:cNvPr>
            <p:cNvGrpSpPr/>
            <p:nvPr/>
          </p:nvGrpSpPr>
          <p:grpSpPr>
            <a:xfrm>
              <a:off x="3059074" y="-1664752"/>
              <a:ext cx="1320800" cy="1320800"/>
              <a:chOff x="6743700" y="-1683792"/>
              <a:chExt cx="1320800" cy="1320800"/>
            </a:xfrm>
          </p:grpSpPr>
          <p:pic>
            <p:nvPicPr>
              <p:cNvPr id="41" name="Graphic 40" descr="Flag">
                <a:extLst>
                  <a:ext uri="{FF2B5EF4-FFF2-40B4-BE49-F238E27FC236}">
                    <a16:creationId xmlns:a16="http://schemas.microsoft.com/office/drawing/2014/main" id="{C46DB998-ACF6-7212-173B-9A7CFDD9E6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430A41-158B-D9E8-9C50-3E1D941FC6C2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2011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529B47-743F-1CA0-D973-58C08E390329}"/>
                </a:ext>
              </a:extLst>
            </p:cNvPr>
            <p:cNvSpPr txBox="1"/>
            <p:nvPr/>
          </p:nvSpPr>
          <p:spPr>
            <a:xfrm>
              <a:off x="3396758" y="-2053124"/>
              <a:ext cx="6454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TWG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04B2717-B006-FCA9-C62E-7E592ADE5451}"/>
              </a:ext>
            </a:extLst>
          </p:cNvPr>
          <p:cNvGrpSpPr/>
          <p:nvPr/>
        </p:nvGrpSpPr>
        <p:grpSpPr>
          <a:xfrm>
            <a:off x="4288050" y="4943439"/>
            <a:ext cx="1320800" cy="1709172"/>
            <a:chOff x="4240987" y="-2053124"/>
            <a:chExt cx="1320800" cy="170917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CB033C-78C9-4A58-281D-D4931DD0FCAE}"/>
                </a:ext>
              </a:extLst>
            </p:cNvPr>
            <p:cNvGrpSpPr/>
            <p:nvPr/>
          </p:nvGrpSpPr>
          <p:grpSpPr>
            <a:xfrm>
              <a:off x="4240987" y="-1664752"/>
              <a:ext cx="1320800" cy="1320800"/>
              <a:chOff x="6743700" y="-1683792"/>
              <a:chExt cx="1320800" cy="1320800"/>
            </a:xfrm>
          </p:grpSpPr>
          <p:pic>
            <p:nvPicPr>
              <p:cNvPr id="38" name="Graphic 37" descr="Flag">
                <a:extLst>
                  <a:ext uri="{FF2B5EF4-FFF2-40B4-BE49-F238E27FC236}">
                    <a16:creationId xmlns:a16="http://schemas.microsoft.com/office/drawing/2014/main" id="{9157C592-1232-EC05-3EAC-79700FF579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8AD70B-3C38-3782-EFED-91B7E8299A54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2012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5E4F939-BD60-54FA-9C1C-FBE3C20771E8}"/>
                </a:ext>
              </a:extLst>
            </p:cNvPr>
            <p:cNvSpPr txBox="1"/>
            <p:nvPr/>
          </p:nvSpPr>
          <p:spPr>
            <a:xfrm>
              <a:off x="4578671" y="-2053124"/>
              <a:ext cx="6454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TWG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F22C4D8-7D13-C685-B80A-9F4EF4AA3AAD}"/>
              </a:ext>
            </a:extLst>
          </p:cNvPr>
          <p:cNvGrpSpPr/>
          <p:nvPr/>
        </p:nvGrpSpPr>
        <p:grpSpPr>
          <a:xfrm>
            <a:off x="3939667" y="2609344"/>
            <a:ext cx="1320800" cy="1709172"/>
            <a:chOff x="5309415" y="-2053124"/>
            <a:chExt cx="1320800" cy="170917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8F7F5AB-D41D-33FA-33F6-57CC812DF51F}"/>
                </a:ext>
              </a:extLst>
            </p:cNvPr>
            <p:cNvGrpSpPr/>
            <p:nvPr/>
          </p:nvGrpSpPr>
          <p:grpSpPr>
            <a:xfrm>
              <a:off x="5309415" y="-1664752"/>
              <a:ext cx="1320800" cy="1320800"/>
              <a:chOff x="6743700" y="-1683792"/>
              <a:chExt cx="1320800" cy="1320800"/>
            </a:xfrm>
          </p:grpSpPr>
          <p:pic>
            <p:nvPicPr>
              <p:cNvPr id="35" name="Graphic 34" descr="Flag">
                <a:extLst>
                  <a:ext uri="{FF2B5EF4-FFF2-40B4-BE49-F238E27FC236}">
                    <a16:creationId xmlns:a16="http://schemas.microsoft.com/office/drawing/2014/main" id="{65CC36EC-0EC3-3F17-5F3B-82CB17D3E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B73D751-615A-3D31-63A5-C6328DD21485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2013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678758E-C64C-1895-1611-5174853A480E}"/>
                </a:ext>
              </a:extLst>
            </p:cNvPr>
            <p:cNvSpPr txBox="1"/>
            <p:nvPr/>
          </p:nvSpPr>
          <p:spPr>
            <a:xfrm>
              <a:off x="5647099" y="-2053124"/>
              <a:ext cx="6454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TWG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96DAD6E-373C-C8B3-5C27-66D6F9DD2C54}"/>
              </a:ext>
            </a:extLst>
          </p:cNvPr>
          <p:cNvGrpSpPr/>
          <p:nvPr/>
        </p:nvGrpSpPr>
        <p:grpSpPr>
          <a:xfrm>
            <a:off x="7532818" y="2335463"/>
            <a:ext cx="1320800" cy="1976101"/>
            <a:chOff x="8331200" y="-2339093"/>
            <a:chExt cx="1320800" cy="197610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B7C0C10-50B8-BC13-4516-DAC71AE9D3AE}"/>
                </a:ext>
              </a:extLst>
            </p:cNvPr>
            <p:cNvGrpSpPr/>
            <p:nvPr/>
          </p:nvGrpSpPr>
          <p:grpSpPr>
            <a:xfrm>
              <a:off x="8331200" y="-1683792"/>
              <a:ext cx="1320800" cy="1320800"/>
              <a:chOff x="6743700" y="-1683792"/>
              <a:chExt cx="1320800" cy="1320800"/>
            </a:xfrm>
          </p:grpSpPr>
          <p:pic>
            <p:nvPicPr>
              <p:cNvPr id="58" name="Graphic 57" descr="Flag">
                <a:extLst>
                  <a:ext uri="{FF2B5EF4-FFF2-40B4-BE49-F238E27FC236}">
                    <a16:creationId xmlns:a16="http://schemas.microsoft.com/office/drawing/2014/main" id="{A5298801-44AE-D0BD-C01A-517404741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9A106BF-2509-E952-0A39-998486336FF5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2020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B07CD67-606A-92F0-48D0-3C4F45F8E428}"/>
                </a:ext>
              </a:extLst>
            </p:cNvPr>
            <p:cNvSpPr txBox="1"/>
            <p:nvPr/>
          </p:nvSpPr>
          <p:spPr>
            <a:xfrm>
              <a:off x="8482487" y="-2339093"/>
              <a:ext cx="10182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INSPIRE</a:t>
              </a:r>
            </a:p>
            <a:p>
              <a:pPr algn="ctr"/>
              <a:r>
                <a:rPr lang="en-US" dirty="0"/>
                <a:t>Deadline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B8928DF-3BA3-B141-B6B2-8D31107CAEE0}"/>
              </a:ext>
            </a:extLst>
          </p:cNvPr>
          <p:cNvGrpSpPr/>
          <p:nvPr/>
        </p:nvGrpSpPr>
        <p:grpSpPr>
          <a:xfrm>
            <a:off x="8675141" y="2744032"/>
            <a:ext cx="1320800" cy="1699102"/>
            <a:chOff x="9931400" y="-2062094"/>
            <a:chExt cx="1320800" cy="169910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76EFB48-4175-6724-13B1-F18086692809}"/>
                </a:ext>
              </a:extLst>
            </p:cNvPr>
            <p:cNvGrpSpPr/>
            <p:nvPr/>
          </p:nvGrpSpPr>
          <p:grpSpPr>
            <a:xfrm>
              <a:off x="9931400" y="-1683792"/>
              <a:ext cx="1320800" cy="1320800"/>
              <a:chOff x="6743700" y="-1683792"/>
              <a:chExt cx="1320800" cy="1320800"/>
            </a:xfrm>
          </p:grpSpPr>
          <p:pic>
            <p:nvPicPr>
              <p:cNvPr id="61" name="Graphic 60" descr="Flag">
                <a:extLst>
                  <a:ext uri="{FF2B5EF4-FFF2-40B4-BE49-F238E27FC236}">
                    <a16:creationId xmlns:a16="http://schemas.microsoft.com/office/drawing/2014/main" id="{319912BE-2F83-1BE5-F224-6FD842619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97ECF06-28F5-9158-15B5-0F2D7BF40BB5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2020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C3C4E17-E15A-B7FE-91BC-E1A45BDA749A}"/>
                </a:ext>
              </a:extLst>
            </p:cNvPr>
            <p:cNvSpPr txBox="1"/>
            <p:nvPr/>
          </p:nvSpPr>
          <p:spPr>
            <a:xfrm>
              <a:off x="10175051" y="-2062094"/>
              <a:ext cx="8334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STA GP</a:t>
              </a:r>
            </a:p>
          </p:txBody>
        </p:sp>
      </p:grpSp>
      <p:sp>
        <p:nvSpPr>
          <p:cNvPr id="71" name="Title 70">
            <a:extLst>
              <a:ext uri="{FF2B5EF4-FFF2-40B4-BE49-F238E27FC236}">
                <a16:creationId xmlns:a16="http://schemas.microsoft.com/office/drawing/2014/main" id="{80D5ACDC-F831-121C-F80A-ED710F3E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27"/>
            <a:ext cx="12212854" cy="1325563"/>
          </a:xfrm>
          <a:solidFill>
            <a:schemeClr val="bg1"/>
          </a:solidFill>
        </p:spPr>
        <p:txBody>
          <a:bodyPr/>
          <a:lstStyle/>
          <a:p>
            <a:r>
              <a:rPr lang="en-US" b="1" dirty="0"/>
              <a:t>The long and winding road to O&amp;M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356E6B-8DDF-72CF-4908-BF6224CF9575}"/>
              </a:ext>
            </a:extLst>
          </p:cNvPr>
          <p:cNvGrpSpPr/>
          <p:nvPr/>
        </p:nvGrpSpPr>
        <p:grpSpPr>
          <a:xfrm>
            <a:off x="4697968" y="2702683"/>
            <a:ext cx="1320800" cy="1861934"/>
            <a:chOff x="4697968" y="2702683"/>
            <a:chExt cx="1320800" cy="186193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8B3E03-1ABC-C979-3D7C-02A938778186}"/>
                </a:ext>
              </a:extLst>
            </p:cNvPr>
            <p:cNvGrpSpPr/>
            <p:nvPr/>
          </p:nvGrpSpPr>
          <p:grpSpPr>
            <a:xfrm>
              <a:off x="4697968" y="2865515"/>
              <a:ext cx="1320800" cy="1699102"/>
              <a:chOff x="4837800" y="-2062094"/>
              <a:chExt cx="1320800" cy="1699102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F53D428-7A2B-957B-6062-31A83317D42D}"/>
                  </a:ext>
                </a:extLst>
              </p:cNvPr>
              <p:cNvGrpSpPr/>
              <p:nvPr/>
            </p:nvGrpSpPr>
            <p:grpSpPr>
              <a:xfrm>
                <a:off x="4837800" y="-1683792"/>
                <a:ext cx="1320800" cy="1320800"/>
                <a:chOff x="6743700" y="-1683792"/>
                <a:chExt cx="1320800" cy="1320800"/>
              </a:xfrm>
            </p:grpSpPr>
            <p:pic>
              <p:nvPicPr>
                <p:cNvPr id="55" name="Graphic 54" descr="Flag">
                  <a:extLst>
                    <a:ext uri="{FF2B5EF4-FFF2-40B4-BE49-F238E27FC236}">
                      <a16:creationId xmlns:a16="http://schemas.microsoft.com/office/drawing/2014/main" id="{9604CA89-BDC6-98E1-5B62-0B6DA4C51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43700" y="-1683792"/>
                  <a:ext cx="1320800" cy="1320800"/>
                </a:xfrm>
                <a:prstGeom prst="rect">
                  <a:avLst/>
                </a:prstGeom>
              </p:spPr>
            </p:pic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C6E183D-6671-FB92-B813-FC3A7A19D81D}"/>
                    </a:ext>
                  </a:extLst>
                </p:cNvPr>
                <p:cNvSpPr txBox="1"/>
                <p:nvPr/>
              </p:nvSpPr>
              <p:spPr>
                <a:xfrm>
                  <a:off x="7162800" y="-1518692"/>
                  <a:ext cx="6527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2016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A0B1E12-E80B-36C5-C514-42FAC8940834}"/>
                  </a:ext>
                </a:extLst>
              </p:cNvPr>
              <p:cNvSpPr txBox="1"/>
              <p:nvPr/>
            </p:nvSpPr>
            <p:spPr>
              <a:xfrm>
                <a:off x="5223926" y="-2062094"/>
                <a:ext cx="54854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SOS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17E891-CA48-4545-2953-0E1DA1083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8452" y="2702683"/>
              <a:ext cx="399173" cy="399173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9DBAA22-0381-A9A2-2517-1D55BCB0188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443" y="2621469"/>
            <a:ext cx="345082" cy="34508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20F6F4ED-E615-23CD-265A-277413885711}"/>
              </a:ext>
            </a:extLst>
          </p:cNvPr>
          <p:cNvGrpSpPr/>
          <p:nvPr/>
        </p:nvGrpSpPr>
        <p:grpSpPr>
          <a:xfrm>
            <a:off x="5705226" y="2824163"/>
            <a:ext cx="1320800" cy="1853615"/>
            <a:chOff x="5705226" y="2824163"/>
            <a:chExt cx="1320800" cy="1853615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CC328D9-59A0-D6EF-3ADE-C1BDF89449DD}"/>
                </a:ext>
              </a:extLst>
            </p:cNvPr>
            <p:cNvGrpSpPr/>
            <p:nvPr/>
          </p:nvGrpSpPr>
          <p:grpSpPr>
            <a:xfrm>
              <a:off x="5705226" y="2978676"/>
              <a:ext cx="1320800" cy="1699102"/>
              <a:chOff x="6743700" y="-2062094"/>
              <a:chExt cx="1320800" cy="169910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1D4FC84-CDEA-5712-95C1-C183064108F0}"/>
                  </a:ext>
                </a:extLst>
              </p:cNvPr>
              <p:cNvGrpSpPr/>
              <p:nvPr/>
            </p:nvGrpSpPr>
            <p:grpSpPr>
              <a:xfrm>
                <a:off x="6743700" y="-1683792"/>
                <a:ext cx="1320800" cy="1320800"/>
                <a:chOff x="6743700" y="-1683792"/>
                <a:chExt cx="1320800" cy="1320800"/>
              </a:xfrm>
            </p:grpSpPr>
            <p:pic>
              <p:nvPicPr>
                <p:cNvPr id="11" name="Graphic 10" descr="Flag">
                  <a:extLst>
                    <a:ext uri="{FF2B5EF4-FFF2-40B4-BE49-F238E27FC236}">
                      <a16:creationId xmlns:a16="http://schemas.microsoft.com/office/drawing/2014/main" id="{74E311AE-E1DB-4C29-BC1F-A077512488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43700" y="-1683792"/>
                  <a:ext cx="1320800" cy="1320800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12C4BF5-FBDA-2A17-9648-BE5FB3637A57}"/>
                    </a:ext>
                  </a:extLst>
                </p:cNvPr>
                <p:cNvSpPr txBox="1"/>
                <p:nvPr/>
              </p:nvSpPr>
              <p:spPr>
                <a:xfrm>
                  <a:off x="7162800" y="-1518692"/>
                  <a:ext cx="6527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2016</a:t>
                  </a:r>
                </a:p>
              </p:txBody>
            </p: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C4B782C-4B49-EE22-FDEB-48632C3AF6F0}"/>
                  </a:ext>
                </a:extLst>
              </p:cNvPr>
              <p:cNvSpPr txBox="1"/>
              <p:nvPr/>
            </p:nvSpPr>
            <p:spPr>
              <a:xfrm>
                <a:off x="7146049" y="-2062094"/>
                <a:ext cx="51610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</a:t>
                </a:r>
              </a:p>
            </p:txBody>
          </p:sp>
        </p:grp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58506EBD-AC85-E02F-C498-E9CC8B1A9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0697" y="2824163"/>
              <a:ext cx="455211" cy="229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2234A62C-3007-98A4-F488-DE89AE065AE3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15" y="2524385"/>
            <a:ext cx="455211" cy="22942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6858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442D-A3E9-BF24-A8F0-FC03FABB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8C1D8-8786-27F2-0283-0A5B416ED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2000: Fog</a:t>
            </a:r>
          </a:p>
          <a:p>
            <a:r>
              <a:rPr lang="en-US" dirty="0"/>
              <a:t>2003: </a:t>
            </a:r>
            <a:r>
              <a:rPr lang="en-US" dirty="0" err="1"/>
              <a:t>GeoSciML</a:t>
            </a:r>
            <a:endParaRPr lang="en-US" dirty="0"/>
          </a:p>
          <a:p>
            <a:r>
              <a:rPr lang="en-US" dirty="0"/>
              <a:t>2006: SOS</a:t>
            </a:r>
          </a:p>
          <a:p>
            <a:r>
              <a:rPr lang="en-US" dirty="0"/>
              <a:t>2007: INSPIRE Directive</a:t>
            </a:r>
          </a:p>
          <a:p>
            <a:r>
              <a:rPr lang="en-US" dirty="0"/>
              <a:t>2007: O&amp;M V1</a:t>
            </a:r>
          </a:p>
          <a:p>
            <a:r>
              <a:rPr lang="en-US" dirty="0"/>
              <a:t>2008: INSPIRE EMF </a:t>
            </a:r>
          </a:p>
          <a:p>
            <a:r>
              <a:rPr lang="en-US" dirty="0"/>
              <a:t>2009: INSPIRE CAFÉ</a:t>
            </a:r>
          </a:p>
          <a:p>
            <a:r>
              <a:rPr lang="en-US" dirty="0"/>
              <a:t>~2011-2013: INSPIRE TWGs</a:t>
            </a:r>
          </a:p>
          <a:p>
            <a:r>
              <a:rPr lang="en-US" dirty="0"/>
              <a:t>2016: SOS as INSPIRE Download Service</a:t>
            </a:r>
          </a:p>
          <a:p>
            <a:r>
              <a:rPr lang="en-US" dirty="0"/>
              <a:t>2016: STA</a:t>
            </a:r>
          </a:p>
          <a:p>
            <a:r>
              <a:rPr lang="en-US" dirty="0"/>
              <a:t>2020: INSPIRE Deadline</a:t>
            </a:r>
          </a:p>
          <a:p>
            <a:r>
              <a:rPr lang="en-US" dirty="0"/>
              <a:t>2020: STA GP</a:t>
            </a:r>
          </a:p>
          <a:p>
            <a:r>
              <a:rPr lang="en-US" dirty="0"/>
              <a:t>2023: world as we know it ends ;)</a:t>
            </a:r>
          </a:p>
        </p:txBody>
      </p:sp>
    </p:spTree>
    <p:extLst>
      <p:ext uri="{BB962C8B-B14F-4D97-AF65-F5344CB8AC3E}">
        <p14:creationId xmlns:p14="http://schemas.microsoft.com/office/powerpoint/2010/main" val="2570228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BDA2F6-23DF-BC6A-4C2B-5FFAF1C11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759" y="809259"/>
            <a:ext cx="5058481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00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3A4AFD-B084-F607-3FDA-B6048D836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52451"/>
            <a:ext cx="12212854" cy="630555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FDBBA6D3-3027-500F-A8C6-736102FF963A}"/>
              </a:ext>
            </a:extLst>
          </p:cNvPr>
          <p:cNvGrpSpPr/>
          <p:nvPr/>
        </p:nvGrpSpPr>
        <p:grpSpPr>
          <a:xfrm>
            <a:off x="745471" y="3824763"/>
            <a:ext cx="1320800" cy="1683840"/>
            <a:chOff x="10191488" y="-752231"/>
            <a:chExt cx="1320800" cy="168384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4691112-4C6A-C736-2D57-BC4E4EF4AB0E}"/>
                </a:ext>
              </a:extLst>
            </p:cNvPr>
            <p:cNvGrpSpPr/>
            <p:nvPr/>
          </p:nvGrpSpPr>
          <p:grpSpPr>
            <a:xfrm>
              <a:off x="10191488" y="-389191"/>
              <a:ext cx="1320800" cy="1320800"/>
              <a:chOff x="6664886" y="-1180588"/>
              <a:chExt cx="1320800" cy="1320800"/>
            </a:xfrm>
          </p:grpSpPr>
          <p:pic>
            <p:nvPicPr>
              <p:cNvPr id="75" name="Graphic 74" descr="Flag">
                <a:extLst>
                  <a:ext uri="{FF2B5EF4-FFF2-40B4-BE49-F238E27FC236}">
                    <a16:creationId xmlns:a16="http://schemas.microsoft.com/office/drawing/2014/main" id="{1A295A60-D626-7BC2-2CEE-6CF5FF6E2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179B2C8-7EA3-B23C-9BD3-495BBB2AD943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2006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35488E9-B141-FEE3-20F7-C6AD8F61F27F}"/>
                </a:ext>
              </a:extLst>
            </p:cNvPr>
            <p:cNvSpPr txBox="1"/>
            <p:nvPr/>
          </p:nvSpPr>
          <p:spPr>
            <a:xfrm>
              <a:off x="10610588" y="-752231"/>
              <a:ext cx="5485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SOS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E4597A1-45AC-9B99-CF36-861F0A1B7B54}"/>
              </a:ext>
            </a:extLst>
          </p:cNvPr>
          <p:cNvGrpSpPr/>
          <p:nvPr/>
        </p:nvGrpSpPr>
        <p:grpSpPr>
          <a:xfrm>
            <a:off x="1649918" y="2639587"/>
            <a:ext cx="1320800" cy="1928104"/>
            <a:chOff x="10191488" y="-996495"/>
            <a:chExt cx="1320800" cy="19281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2C8A66A-162A-C50D-9D98-3AF9E72DE508}"/>
                </a:ext>
              </a:extLst>
            </p:cNvPr>
            <p:cNvGrpSpPr/>
            <p:nvPr/>
          </p:nvGrpSpPr>
          <p:grpSpPr>
            <a:xfrm>
              <a:off x="10191488" y="-389191"/>
              <a:ext cx="1320800" cy="1320800"/>
              <a:chOff x="6664886" y="-1180588"/>
              <a:chExt cx="1320800" cy="1320800"/>
            </a:xfrm>
          </p:grpSpPr>
          <p:pic>
            <p:nvPicPr>
              <p:cNvPr id="7" name="Graphic 6" descr="Flag">
                <a:extLst>
                  <a:ext uri="{FF2B5EF4-FFF2-40B4-BE49-F238E27FC236}">
                    <a16:creationId xmlns:a16="http://schemas.microsoft.com/office/drawing/2014/main" id="{9DDC323C-D5B0-6CC7-5E96-5595E2D0C4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CFE4FD-B00B-3C32-1A88-07072FB52C5D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2002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B71293-23EC-12A8-BFEF-D996C76EEA1D}"/>
                </a:ext>
              </a:extLst>
            </p:cNvPr>
            <p:cNvSpPr txBox="1"/>
            <p:nvPr/>
          </p:nvSpPr>
          <p:spPr>
            <a:xfrm>
              <a:off x="10538453" y="-996495"/>
              <a:ext cx="7248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O&amp;M</a:t>
              </a:r>
            </a:p>
            <a:p>
              <a:r>
                <a:rPr lang="en-US" dirty="0"/>
                <a:t>V0.86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7088D0-2508-6343-E956-7ABF2C7B9494}"/>
              </a:ext>
            </a:extLst>
          </p:cNvPr>
          <p:cNvGrpSpPr/>
          <p:nvPr/>
        </p:nvGrpSpPr>
        <p:grpSpPr>
          <a:xfrm>
            <a:off x="1473200" y="2660649"/>
            <a:ext cx="1320800" cy="2107168"/>
            <a:chOff x="1267386" y="2744744"/>
            <a:chExt cx="1320800" cy="210716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C43E7F-DC22-F17D-8FB2-EF1A6A66105D}"/>
                </a:ext>
              </a:extLst>
            </p:cNvPr>
            <p:cNvGrpSpPr/>
            <p:nvPr/>
          </p:nvGrpSpPr>
          <p:grpSpPr>
            <a:xfrm>
              <a:off x="1267386" y="3531112"/>
              <a:ext cx="1320800" cy="1320800"/>
              <a:chOff x="6664886" y="-1180588"/>
              <a:chExt cx="1320800" cy="1320800"/>
            </a:xfrm>
          </p:grpSpPr>
          <p:pic>
            <p:nvPicPr>
              <p:cNvPr id="14" name="Graphic 13" descr="Flag">
                <a:extLst>
                  <a:ext uri="{FF2B5EF4-FFF2-40B4-BE49-F238E27FC236}">
                    <a16:creationId xmlns:a16="http://schemas.microsoft.com/office/drawing/2014/main" id="{F1344C88-3C65-AEB2-9560-5B2360245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BDA64D-1551-0DE5-396D-DB3B62A9650F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2003</a:t>
                </a: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D114D6C-112D-DD31-0A9F-9F55AFBE5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378" y="2744744"/>
              <a:ext cx="1019851" cy="74612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B321E97-CAC8-D1E8-D0AF-C8F75EC92AC5}"/>
              </a:ext>
            </a:extLst>
          </p:cNvPr>
          <p:cNvGrpSpPr/>
          <p:nvPr/>
        </p:nvGrpSpPr>
        <p:grpSpPr>
          <a:xfrm>
            <a:off x="713721" y="3203574"/>
            <a:ext cx="1771650" cy="2096532"/>
            <a:chOff x="387350" y="3224768"/>
            <a:chExt cx="1771650" cy="20965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DEB4AA2-AA20-36BF-E7D3-058EA8AC7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350" y="3224768"/>
              <a:ext cx="901700" cy="901700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38BC934-34F6-0E36-70CA-676EB3D88A4A}"/>
                </a:ext>
              </a:extLst>
            </p:cNvPr>
            <p:cNvGrpSpPr/>
            <p:nvPr/>
          </p:nvGrpSpPr>
          <p:grpSpPr>
            <a:xfrm>
              <a:off x="838200" y="4000500"/>
              <a:ext cx="1320800" cy="1320800"/>
              <a:chOff x="6743700" y="-1683792"/>
              <a:chExt cx="1320800" cy="1320800"/>
            </a:xfrm>
          </p:grpSpPr>
          <p:pic>
            <p:nvPicPr>
              <p:cNvPr id="21" name="Graphic 20" descr="Flag">
                <a:extLst>
                  <a:ext uri="{FF2B5EF4-FFF2-40B4-BE49-F238E27FC236}">
                    <a16:creationId xmlns:a16="http://schemas.microsoft.com/office/drawing/2014/main" id="{A396993D-4472-625F-9483-FF78D4C39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F9C344-FFAD-C918-D84B-7E817E283DDD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2007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BE7F42-C57F-DA5A-18CC-533E99FD35A4}"/>
              </a:ext>
            </a:extLst>
          </p:cNvPr>
          <p:cNvGrpSpPr/>
          <p:nvPr/>
        </p:nvGrpSpPr>
        <p:grpSpPr>
          <a:xfrm>
            <a:off x="589242" y="3930122"/>
            <a:ext cx="1320800" cy="1670566"/>
            <a:chOff x="9232900" y="-1683792"/>
            <a:chExt cx="1320800" cy="16705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983C9F4-3A51-FE02-F395-F6C209B439B1}"/>
                </a:ext>
              </a:extLst>
            </p:cNvPr>
            <p:cNvGrpSpPr/>
            <p:nvPr/>
          </p:nvGrpSpPr>
          <p:grpSpPr>
            <a:xfrm>
              <a:off x="9232900" y="-1334026"/>
              <a:ext cx="1320800" cy="1320800"/>
              <a:chOff x="6743700" y="-1683792"/>
              <a:chExt cx="1320800" cy="1320800"/>
            </a:xfrm>
          </p:grpSpPr>
          <p:pic>
            <p:nvPicPr>
              <p:cNvPr id="25" name="Graphic 24" descr="Flag">
                <a:extLst>
                  <a:ext uri="{FF2B5EF4-FFF2-40B4-BE49-F238E27FC236}">
                    <a16:creationId xmlns:a16="http://schemas.microsoft.com/office/drawing/2014/main" id="{23086EC8-7F52-E170-ABA3-9956D471E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ED2253-7D1E-BEAF-FD83-8F9A9C4A2969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2007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EB30A8-697A-055D-3C41-92E18B07BDC5}"/>
                </a:ext>
              </a:extLst>
            </p:cNvPr>
            <p:cNvSpPr txBox="1"/>
            <p:nvPr/>
          </p:nvSpPr>
          <p:spPr>
            <a:xfrm>
              <a:off x="9482081" y="-1683792"/>
              <a:ext cx="9925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O&amp;M V1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0412220-B153-74A6-CEE2-519B79A7A6AB}"/>
              </a:ext>
            </a:extLst>
          </p:cNvPr>
          <p:cNvGrpSpPr/>
          <p:nvPr/>
        </p:nvGrpSpPr>
        <p:grpSpPr>
          <a:xfrm>
            <a:off x="1007212" y="4427486"/>
            <a:ext cx="1378904" cy="1701290"/>
            <a:chOff x="9690100" y="-1708160"/>
            <a:chExt cx="1378904" cy="170129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BB9418-4D3F-2D77-90EF-404443872DC8}"/>
                </a:ext>
              </a:extLst>
            </p:cNvPr>
            <p:cNvSpPr txBox="1"/>
            <p:nvPr/>
          </p:nvSpPr>
          <p:spPr>
            <a:xfrm>
              <a:off x="9690100" y="-1708160"/>
              <a:ext cx="13789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INSPIRE EMF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6AF41E4-68C7-0DF0-81A4-4C26BA7A4BEE}"/>
                </a:ext>
              </a:extLst>
            </p:cNvPr>
            <p:cNvGrpSpPr/>
            <p:nvPr/>
          </p:nvGrpSpPr>
          <p:grpSpPr>
            <a:xfrm>
              <a:off x="9690100" y="-1327670"/>
              <a:ext cx="1320800" cy="1320800"/>
              <a:chOff x="6743700" y="-1683792"/>
              <a:chExt cx="1320800" cy="1320800"/>
            </a:xfrm>
          </p:grpSpPr>
          <p:pic>
            <p:nvPicPr>
              <p:cNvPr id="31" name="Graphic 30" descr="Flag">
                <a:extLst>
                  <a:ext uri="{FF2B5EF4-FFF2-40B4-BE49-F238E27FC236}">
                    <a16:creationId xmlns:a16="http://schemas.microsoft.com/office/drawing/2014/main" id="{A642D76E-2F05-21F0-B53A-E57B9B173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124B3E-8FD5-1F4E-FC68-BD3329E102D5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2008</a:t>
                </a: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C4ADBE6-C3F1-C858-BA2C-E34875C88939}"/>
              </a:ext>
            </a:extLst>
          </p:cNvPr>
          <p:cNvGrpSpPr/>
          <p:nvPr/>
        </p:nvGrpSpPr>
        <p:grpSpPr>
          <a:xfrm>
            <a:off x="1987231" y="4111616"/>
            <a:ext cx="1438214" cy="1657343"/>
            <a:chOff x="3327400" y="6776501"/>
            <a:chExt cx="1438214" cy="165734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1FF39AA-EF18-F3E9-9457-22575150A530}"/>
                </a:ext>
              </a:extLst>
            </p:cNvPr>
            <p:cNvGrpSpPr/>
            <p:nvPr/>
          </p:nvGrpSpPr>
          <p:grpSpPr>
            <a:xfrm>
              <a:off x="3327400" y="7113044"/>
              <a:ext cx="1320800" cy="1320800"/>
              <a:chOff x="6743700" y="-1683792"/>
              <a:chExt cx="1320800" cy="1320800"/>
            </a:xfrm>
          </p:grpSpPr>
          <p:pic>
            <p:nvPicPr>
              <p:cNvPr id="44" name="Graphic 43" descr="Flag">
                <a:extLst>
                  <a:ext uri="{FF2B5EF4-FFF2-40B4-BE49-F238E27FC236}">
                    <a16:creationId xmlns:a16="http://schemas.microsoft.com/office/drawing/2014/main" id="{2A98A359-6B31-BA56-33D1-5B610A177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D071F7-4D44-75EB-37DC-290659428459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2009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EBE5AA2-9AC2-E50B-ADA6-30ED765A29C5}"/>
                </a:ext>
              </a:extLst>
            </p:cNvPr>
            <p:cNvSpPr txBox="1"/>
            <p:nvPr/>
          </p:nvSpPr>
          <p:spPr>
            <a:xfrm>
              <a:off x="3327400" y="6776501"/>
              <a:ext cx="14382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INSPIRE CAFE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34C5E0D-F1FD-FD7B-440E-E1E3A7F5112C}"/>
              </a:ext>
            </a:extLst>
          </p:cNvPr>
          <p:cNvGrpSpPr/>
          <p:nvPr/>
        </p:nvGrpSpPr>
        <p:grpSpPr>
          <a:xfrm>
            <a:off x="2842234" y="3942232"/>
            <a:ext cx="1320800" cy="1709172"/>
            <a:chOff x="3059074" y="-2053124"/>
            <a:chExt cx="1320800" cy="170917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81BEB11-63AF-D32B-E72C-F3F09FA8746E}"/>
                </a:ext>
              </a:extLst>
            </p:cNvPr>
            <p:cNvGrpSpPr/>
            <p:nvPr/>
          </p:nvGrpSpPr>
          <p:grpSpPr>
            <a:xfrm>
              <a:off x="3059074" y="-1664752"/>
              <a:ext cx="1320800" cy="1320800"/>
              <a:chOff x="6743700" y="-1683792"/>
              <a:chExt cx="1320800" cy="1320800"/>
            </a:xfrm>
          </p:grpSpPr>
          <p:pic>
            <p:nvPicPr>
              <p:cNvPr id="41" name="Graphic 40" descr="Flag">
                <a:extLst>
                  <a:ext uri="{FF2B5EF4-FFF2-40B4-BE49-F238E27FC236}">
                    <a16:creationId xmlns:a16="http://schemas.microsoft.com/office/drawing/2014/main" id="{C46DB998-ACF6-7212-173B-9A7CFDD9E6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430A41-158B-D9E8-9C50-3E1D941FC6C2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2011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529B47-743F-1CA0-D973-58C08E390329}"/>
                </a:ext>
              </a:extLst>
            </p:cNvPr>
            <p:cNvSpPr txBox="1"/>
            <p:nvPr/>
          </p:nvSpPr>
          <p:spPr>
            <a:xfrm>
              <a:off x="3396758" y="-2053124"/>
              <a:ext cx="6454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TWG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04B2717-B006-FCA9-C62E-7E592ADE5451}"/>
              </a:ext>
            </a:extLst>
          </p:cNvPr>
          <p:cNvGrpSpPr/>
          <p:nvPr/>
        </p:nvGrpSpPr>
        <p:grpSpPr>
          <a:xfrm>
            <a:off x="4288050" y="4943439"/>
            <a:ext cx="1320800" cy="1709172"/>
            <a:chOff x="4240987" y="-2053124"/>
            <a:chExt cx="1320800" cy="170917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CB033C-78C9-4A58-281D-D4931DD0FCAE}"/>
                </a:ext>
              </a:extLst>
            </p:cNvPr>
            <p:cNvGrpSpPr/>
            <p:nvPr/>
          </p:nvGrpSpPr>
          <p:grpSpPr>
            <a:xfrm>
              <a:off x="4240987" y="-1664752"/>
              <a:ext cx="1320800" cy="1320800"/>
              <a:chOff x="6743700" y="-1683792"/>
              <a:chExt cx="1320800" cy="1320800"/>
            </a:xfrm>
          </p:grpSpPr>
          <p:pic>
            <p:nvPicPr>
              <p:cNvPr id="38" name="Graphic 37" descr="Flag">
                <a:extLst>
                  <a:ext uri="{FF2B5EF4-FFF2-40B4-BE49-F238E27FC236}">
                    <a16:creationId xmlns:a16="http://schemas.microsoft.com/office/drawing/2014/main" id="{9157C592-1232-EC05-3EAC-79700FF579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8AD70B-3C38-3782-EFED-91B7E8299A54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2012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5E4F939-BD60-54FA-9C1C-FBE3C20771E8}"/>
                </a:ext>
              </a:extLst>
            </p:cNvPr>
            <p:cNvSpPr txBox="1"/>
            <p:nvPr/>
          </p:nvSpPr>
          <p:spPr>
            <a:xfrm>
              <a:off x="4578671" y="-2053124"/>
              <a:ext cx="6454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TWG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F22C4D8-7D13-C685-B80A-9F4EF4AA3AAD}"/>
              </a:ext>
            </a:extLst>
          </p:cNvPr>
          <p:cNvGrpSpPr/>
          <p:nvPr/>
        </p:nvGrpSpPr>
        <p:grpSpPr>
          <a:xfrm>
            <a:off x="3939667" y="2609344"/>
            <a:ext cx="1320800" cy="1709172"/>
            <a:chOff x="5309415" y="-2053124"/>
            <a:chExt cx="1320800" cy="170917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8F7F5AB-D41D-33FA-33F6-57CC812DF51F}"/>
                </a:ext>
              </a:extLst>
            </p:cNvPr>
            <p:cNvGrpSpPr/>
            <p:nvPr/>
          </p:nvGrpSpPr>
          <p:grpSpPr>
            <a:xfrm>
              <a:off x="5309415" y="-1664752"/>
              <a:ext cx="1320800" cy="1320800"/>
              <a:chOff x="6743700" y="-1683792"/>
              <a:chExt cx="1320800" cy="1320800"/>
            </a:xfrm>
          </p:grpSpPr>
          <p:pic>
            <p:nvPicPr>
              <p:cNvPr id="35" name="Graphic 34" descr="Flag">
                <a:extLst>
                  <a:ext uri="{FF2B5EF4-FFF2-40B4-BE49-F238E27FC236}">
                    <a16:creationId xmlns:a16="http://schemas.microsoft.com/office/drawing/2014/main" id="{65CC36EC-0EC3-3F17-5F3B-82CB17D3E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B73D751-615A-3D31-63A5-C6328DD21485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2013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678758E-C64C-1895-1611-5174853A480E}"/>
                </a:ext>
              </a:extLst>
            </p:cNvPr>
            <p:cNvSpPr txBox="1"/>
            <p:nvPr/>
          </p:nvSpPr>
          <p:spPr>
            <a:xfrm>
              <a:off x="5647099" y="-2053124"/>
              <a:ext cx="6454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TWG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96DAD6E-373C-C8B3-5C27-66D6F9DD2C54}"/>
              </a:ext>
            </a:extLst>
          </p:cNvPr>
          <p:cNvGrpSpPr/>
          <p:nvPr/>
        </p:nvGrpSpPr>
        <p:grpSpPr>
          <a:xfrm>
            <a:off x="7532818" y="2335463"/>
            <a:ext cx="1320800" cy="1976101"/>
            <a:chOff x="8331200" y="-2339093"/>
            <a:chExt cx="1320800" cy="197610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B7C0C10-50B8-BC13-4516-DAC71AE9D3AE}"/>
                </a:ext>
              </a:extLst>
            </p:cNvPr>
            <p:cNvGrpSpPr/>
            <p:nvPr/>
          </p:nvGrpSpPr>
          <p:grpSpPr>
            <a:xfrm>
              <a:off x="8331200" y="-1683792"/>
              <a:ext cx="1320800" cy="1320800"/>
              <a:chOff x="6743700" y="-1683792"/>
              <a:chExt cx="1320800" cy="1320800"/>
            </a:xfrm>
          </p:grpSpPr>
          <p:pic>
            <p:nvPicPr>
              <p:cNvPr id="58" name="Graphic 57" descr="Flag">
                <a:extLst>
                  <a:ext uri="{FF2B5EF4-FFF2-40B4-BE49-F238E27FC236}">
                    <a16:creationId xmlns:a16="http://schemas.microsoft.com/office/drawing/2014/main" id="{A5298801-44AE-D0BD-C01A-517404741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9A106BF-2509-E952-0A39-998486336FF5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2020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B07CD67-606A-92F0-48D0-3C4F45F8E428}"/>
                </a:ext>
              </a:extLst>
            </p:cNvPr>
            <p:cNvSpPr txBox="1"/>
            <p:nvPr/>
          </p:nvSpPr>
          <p:spPr>
            <a:xfrm>
              <a:off x="8482487" y="-2339093"/>
              <a:ext cx="10182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INSPIRE</a:t>
              </a:r>
            </a:p>
            <a:p>
              <a:pPr algn="ctr"/>
              <a:r>
                <a:rPr lang="en-US" dirty="0"/>
                <a:t>Deadline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B8928DF-3BA3-B141-B6B2-8D31107CAEE0}"/>
              </a:ext>
            </a:extLst>
          </p:cNvPr>
          <p:cNvGrpSpPr/>
          <p:nvPr/>
        </p:nvGrpSpPr>
        <p:grpSpPr>
          <a:xfrm>
            <a:off x="8675141" y="2744032"/>
            <a:ext cx="1320800" cy="1699102"/>
            <a:chOff x="9931400" y="-2062094"/>
            <a:chExt cx="1320800" cy="169910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76EFB48-4175-6724-13B1-F18086692809}"/>
                </a:ext>
              </a:extLst>
            </p:cNvPr>
            <p:cNvGrpSpPr/>
            <p:nvPr/>
          </p:nvGrpSpPr>
          <p:grpSpPr>
            <a:xfrm>
              <a:off x="9931400" y="-1683792"/>
              <a:ext cx="1320800" cy="1320800"/>
              <a:chOff x="6743700" y="-1683792"/>
              <a:chExt cx="1320800" cy="1320800"/>
            </a:xfrm>
          </p:grpSpPr>
          <p:pic>
            <p:nvPicPr>
              <p:cNvPr id="61" name="Graphic 60" descr="Flag">
                <a:extLst>
                  <a:ext uri="{FF2B5EF4-FFF2-40B4-BE49-F238E27FC236}">
                    <a16:creationId xmlns:a16="http://schemas.microsoft.com/office/drawing/2014/main" id="{319912BE-2F83-1BE5-F224-6FD842619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97ECF06-28F5-9158-15B5-0F2D7BF40BB5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2020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C3C4E17-E15A-B7FE-91BC-E1A45BDA749A}"/>
                </a:ext>
              </a:extLst>
            </p:cNvPr>
            <p:cNvSpPr txBox="1"/>
            <p:nvPr/>
          </p:nvSpPr>
          <p:spPr>
            <a:xfrm>
              <a:off x="10175051" y="-2062094"/>
              <a:ext cx="8334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STA GP</a:t>
              </a:r>
            </a:p>
          </p:txBody>
        </p:sp>
      </p:grpSp>
      <p:sp>
        <p:nvSpPr>
          <p:cNvPr id="71" name="Title 70">
            <a:extLst>
              <a:ext uri="{FF2B5EF4-FFF2-40B4-BE49-F238E27FC236}">
                <a16:creationId xmlns:a16="http://schemas.microsoft.com/office/drawing/2014/main" id="{80D5ACDC-F831-121C-F80A-ED710F3E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27"/>
            <a:ext cx="12212854" cy="1325563"/>
          </a:xfrm>
          <a:solidFill>
            <a:schemeClr val="bg1"/>
          </a:solidFill>
        </p:spPr>
        <p:txBody>
          <a:bodyPr/>
          <a:lstStyle/>
          <a:p>
            <a:r>
              <a:rPr lang="en-US" b="1" dirty="0"/>
              <a:t>The long and winding road to O&amp;M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356E6B-8DDF-72CF-4908-BF6224CF9575}"/>
              </a:ext>
            </a:extLst>
          </p:cNvPr>
          <p:cNvGrpSpPr/>
          <p:nvPr/>
        </p:nvGrpSpPr>
        <p:grpSpPr>
          <a:xfrm>
            <a:off x="4697968" y="2702683"/>
            <a:ext cx="1320800" cy="1861934"/>
            <a:chOff x="4697968" y="2702683"/>
            <a:chExt cx="1320800" cy="186193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8B3E03-1ABC-C979-3D7C-02A938778186}"/>
                </a:ext>
              </a:extLst>
            </p:cNvPr>
            <p:cNvGrpSpPr/>
            <p:nvPr/>
          </p:nvGrpSpPr>
          <p:grpSpPr>
            <a:xfrm>
              <a:off x="4697968" y="2865515"/>
              <a:ext cx="1320800" cy="1699102"/>
              <a:chOff x="4837800" y="-2062094"/>
              <a:chExt cx="1320800" cy="1699102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F53D428-7A2B-957B-6062-31A83317D42D}"/>
                  </a:ext>
                </a:extLst>
              </p:cNvPr>
              <p:cNvGrpSpPr/>
              <p:nvPr/>
            </p:nvGrpSpPr>
            <p:grpSpPr>
              <a:xfrm>
                <a:off x="4837800" y="-1683792"/>
                <a:ext cx="1320800" cy="1320800"/>
                <a:chOff x="6743700" y="-1683792"/>
                <a:chExt cx="1320800" cy="1320800"/>
              </a:xfrm>
            </p:grpSpPr>
            <p:pic>
              <p:nvPicPr>
                <p:cNvPr id="55" name="Graphic 54" descr="Flag">
                  <a:extLst>
                    <a:ext uri="{FF2B5EF4-FFF2-40B4-BE49-F238E27FC236}">
                      <a16:creationId xmlns:a16="http://schemas.microsoft.com/office/drawing/2014/main" id="{9604CA89-BDC6-98E1-5B62-0B6DA4C51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43700" y="-1683792"/>
                  <a:ext cx="1320800" cy="1320800"/>
                </a:xfrm>
                <a:prstGeom prst="rect">
                  <a:avLst/>
                </a:prstGeom>
              </p:spPr>
            </p:pic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C6E183D-6671-FB92-B813-FC3A7A19D81D}"/>
                    </a:ext>
                  </a:extLst>
                </p:cNvPr>
                <p:cNvSpPr txBox="1"/>
                <p:nvPr/>
              </p:nvSpPr>
              <p:spPr>
                <a:xfrm>
                  <a:off x="7162800" y="-1518692"/>
                  <a:ext cx="6527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2016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A0B1E12-E80B-36C5-C514-42FAC8940834}"/>
                  </a:ext>
                </a:extLst>
              </p:cNvPr>
              <p:cNvSpPr txBox="1"/>
              <p:nvPr/>
            </p:nvSpPr>
            <p:spPr>
              <a:xfrm>
                <a:off x="5223926" y="-2062094"/>
                <a:ext cx="54854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SOS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17E891-CA48-4545-2953-0E1DA1083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8452" y="2702683"/>
              <a:ext cx="399173" cy="399173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9DBAA22-0381-A9A2-2517-1D55BCB0188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443" y="2621469"/>
            <a:ext cx="345082" cy="34508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20F6F4ED-E615-23CD-265A-277413885711}"/>
              </a:ext>
            </a:extLst>
          </p:cNvPr>
          <p:cNvGrpSpPr/>
          <p:nvPr/>
        </p:nvGrpSpPr>
        <p:grpSpPr>
          <a:xfrm>
            <a:off x="5705226" y="2824163"/>
            <a:ext cx="1320800" cy="1853615"/>
            <a:chOff x="5705226" y="2824163"/>
            <a:chExt cx="1320800" cy="1853615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CC328D9-59A0-D6EF-3ADE-C1BDF89449DD}"/>
                </a:ext>
              </a:extLst>
            </p:cNvPr>
            <p:cNvGrpSpPr/>
            <p:nvPr/>
          </p:nvGrpSpPr>
          <p:grpSpPr>
            <a:xfrm>
              <a:off x="5705226" y="2978676"/>
              <a:ext cx="1320800" cy="1699102"/>
              <a:chOff x="6743700" y="-2062094"/>
              <a:chExt cx="1320800" cy="169910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1D4FC84-CDEA-5712-95C1-C183064108F0}"/>
                  </a:ext>
                </a:extLst>
              </p:cNvPr>
              <p:cNvGrpSpPr/>
              <p:nvPr/>
            </p:nvGrpSpPr>
            <p:grpSpPr>
              <a:xfrm>
                <a:off x="6743700" y="-1683792"/>
                <a:ext cx="1320800" cy="1320800"/>
                <a:chOff x="6743700" y="-1683792"/>
                <a:chExt cx="1320800" cy="1320800"/>
              </a:xfrm>
            </p:grpSpPr>
            <p:pic>
              <p:nvPicPr>
                <p:cNvPr id="11" name="Graphic 10" descr="Flag">
                  <a:extLst>
                    <a:ext uri="{FF2B5EF4-FFF2-40B4-BE49-F238E27FC236}">
                      <a16:creationId xmlns:a16="http://schemas.microsoft.com/office/drawing/2014/main" id="{74E311AE-E1DB-4C29-BC1F-A077512488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43700" y="-1683792"/>
                  <a:ext cx="1320800" cy="1320800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12C4BF5-FBDA-2A17-9648-BE5FB3637A57}"/>
                    </a:ext>
                  </a:extLst>
                </p:cNvPr>
                <p:cNvSpPr txBox="1"/>
                <p:nvPr/>
              </p:nvSpPr>
              <p:spPr>
                <a:xfrm>
                  <a:off x="7162800" y="-1518692"/>
                  <a:ext cx="6527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2016</a:t>
                  </a:r>
                </a:p>
              </p:txBody>
            </p: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C4B782C-4B49-EE22-FDEB-48632C3AF6F0}"/>
                  </a:ext>
                </a:extLst>
              </p:cNvPr>
              <p:cNvSpPr txBox="1"/>
              <p:nvPr/>
            </p:nvSpPr>
            <p:spPr>
              <a:xfrm>
                <a:off x="7146049" y="-2062094"/>
                <a:ext cx="51610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</a:t>
                </a:r>
              </a:p>
            </p:txBody>
          </p:sp>
        </p:grp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58506EBD-AC85-E02F-C498-E9CC8B1A9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0697" y="2824163"/>
              <a:ext cx="455211" cy="229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2234A62C-3007-98A4-F488-DE89AE065AE3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15" y="2524385"/>
            <a:ext cx="455211" cy="22942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834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3A4AFD-B084-F607-3FDA-B6048D836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52451"/>
            <a:ext cx="12212854" cy="630555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4101ABE-2B4B-A5EA-A000-4B923B9D5EB0}"/>
              </a:ext>
            </a:extLst>
          </p:cNvPr>
          <p:cNvGrpSpPr/>
          <p:nvPr/>
        </p:nvGrpSpPr>
        <p:grpSpPr>
          <a:xfrm>
            <a:off x="1649918" y="2639587"/>
            <a:ext cx="1320800" cy="1928104"/>
            <a:chOff x="10191488" y="-996495"/>
            <a:chExt cx="1320800" cy="192810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53BDE2-23FB-75BA-3BC1-8A89FBCBCD92}"/>
                </a:ext>
              </a:extLst>
            </p:cNvPr>
            <p:cNvGrpSpPr/>
            <p:nvPr/>
          </p:nvGrpSpPr>
          <p:grpSpPr>
            <a:xfrm>
              <a:off x="10191488" y="-389191"/>
              <a:ext cx="1320800" cy="1320800"/>
              <a:chOff x="6664886" y="-1180588"/>
              <a:chExt cx="1320800" cy="1320800"/>
            </a:xfrm>
          </p:grpSpPr>
          <p:pic>
            <p:nvPicPr>
              <p:cNvPr id="12" name="Graphic 11" descr="Flag">
                <a:extLst>
                  <a:ext uri="{FF2B5EF4-FFF2-40B4-BE49-F238E27FC236}">
                    <a16:creationId xmlns:a16="http://schemas.microsoft.com/office/drawing/2014/main" id="{D2D1657F-D94D-137E-5A9A-F13BA644FE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244634-DC4B-0679-687F-ABB118AFE806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2002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5B0762-DF5E-85B8-4AFF-1CBA24405F59}"/>
                </a:ext>
              </a:extLst>
            </p:cNvPr>
            <p:cNvSpPr txBox="1"/>
            <p:nvPr/>
          </p:nvSpPr>
          <p:spPr>
            <a:xfrm>
              <a:off x="10538453" y="-996495"/>
              <a:ext cx="7248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O&amp;M</a:t>
              </a:r>
            </a:p>
            <a:p>
              <a:r>
                <a:rPr lang="en-US" dirty="0"/>
                <a:t>V0.86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7088D0-2508-6343-E956-7ABF2C7B9494}"/>
              </a:ext>
            </a:extLst>
          </p:cNvPr>
          <p:cNvGrpSpPr/>
          <p:nvPr/>
        </p:nvGrpSpPr>
        <p:grpSpPr>
          <a:xfrm>
            <a:off x="1473200" y="2660649"/>
            <a:ext cx="1320800" cy="2107168"/>
            <a:chOff x="1267386" y="2744744"/>
            <a:chExt cx="1320800" cy="210716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C43E7F-DC22-F17D-8FB2-EF1A6A66105D}"/>
                </a:ext>
              </a:extLst>
            </p:cNvPr>
            <p:cNvGrpSpPr/>
            <p:nvPr/>
          </p:nvGrpSpPr>
          <p:grpSpPr>
            <a:xfrm>
              <a:off x="1267386" y="3531112"/>
              <a:ext cx="1320800" cy="1320800"/>
              <a:chOff x="6664886" y="-1180588"/>
              <a:chExt cx="1320800" cy="1320800"/>
            </a:xfrm>
          </p:grpSpPr>
          <p:pic>
            <p:nvPicPr>
              <p:cNvPr id="14" name="Graphic 13" descr="Flag">
                <a:extLst>
                  <a:ext uri="{FF2B5EF4-FFF2-40B4-BE49-F238E27FC236}">
                    <a16:creationId xmlns:a16="http://schemas.microsoft.com/office/drawing/2014/main" id="{F1344C88-3C65-AEB2-9560-5B2360245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BDA64D-1551-0DE5-396D-DB3B62A9650F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2003</a:t>
                </a: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D114D6C-112D-DD31-0A9F-9F55AFBE5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378" y="2744744"/>
              <a:ext cx="1019851" cy="746125"/>
            </a:xfrm>
            <a:prstGeom prst="rect">
              <a:avLst/>
            </a:prstGeom>
          </p:spPr>
        </p:pic>
      </p:grpSp>
      <p:sp>
        <p:nvSpPr>
          <p:cNvPr id="71" name="Title 70">
            <a:extLst>
              <a:ext uri="{FF2B5EF4-FFF2-40B4-BE49-F238E27FC236}">
                <a16:creationId xmlns:a16="http://schemas.microsoft.com/office/drawing/2014/main" id="{80D5ACDC-F831-121C-F80A-ED710F3E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27"/>
            <a:ext cx="12212854" cy="1325563"/>
          </a:xfrm>
          <a:solidFill>
            <a:schemeClr val="bg1"/>
          </a:solidFill>
        </p:spPr>
        <p:txBody>
          <a:bodyPr/>
          <a:lstStyle/>
          <a:p>
            <a:r>
              <a:rPr lang="en-US" b="1" dirty="0"/>
              <a:t>	The long and winding road to O&amp;M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41FB5E-0170-2529-D8CF-64EECE54C26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15" y="2524385"/>
            <a:ext cx="455211" cy="22942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A87492B-CC4A-AF17-5D42-A95BED2C123A}"/>
              </a:ext>
            </a:extLst>
          </p:cNvPr>
          <p:cNvGrpSpPr/>
          <p:nvPr/>
        </p:nvGrpSpPr>
        <p:grpSpPr>
          <a:xfrm>
            <a:off x="838200" y="1559859"/>
            <a:ext cx="10515600" cy="4617104"/>
            <a:chOff x="838200" y="1559859"/>
            <a:chExt cx="10515600" cy="4617104"/>
          </a:xfrm>
        </p:grpSpPr>
        <p:sp>
          <p:nvSpPr>
            <p:cNvPr id="20" name="Content Placeholder 6">
              <a:extLst>
                <a:ext uri="{FF2B5EF4-FFF2-40B4-BE49-F238E27FC236}">
                  <a16:creationId xmlns:a16="http://schemas.microsoft.com/office/drawing/2014/main" id="{021C3420-DA36-0E21-0F72-6A69964A5FA1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559859"/>
              <a:ext cx="10515600" cy="4617104"/>
            </a:xfrm>
            <a:prstGeom prst="rect">
              <a:avLst/>
            </a:prstGeom>
            <a:solidFill>
              <a:schemeClr val="bg1"/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  <a:p>
              <a:endParaRPr lang="en-US" dirty="0"/>
            </a:p>
            <a:p>
              <a:r>
                <a:rPr lang="en-US" dirty="0" err="1"/>
                <a:t>GeoSciML</a:t>
              </a:r>
              <a:r>
                <a:rPr lang="en-US" dirty="0"/>
                <a:t> [1] created 2003 under the CGI Interoperability Working Group</a:t>
              </a:r>
            </a:p>
            <a:p>
              <a:r>
                <a:rPr lang="en-US" dirty="0"/>
                <a:t>Emphasis on the "interpreted geology" </a:t>
              </a:r>
            </a:p>
            <a:p>
              <a:r>
                <a:rPr lang="en-US" dirty="0"/>
                <a:t>Includes Geologic Unit, Mapped Feature, Earth Material, Geologic Structure</a:t>
              </a:r>
            </a:p>
            <a:p>
              <a:r>
                <a:rPr lang="en-US" dirty="0"/>
                <a:t>Additionally Borehole and other observational artefacts</a:t>
              </a:r>
            </a:p>
            <a:p>
              <a:endParaRPr lang="en-US" sz="1400" dirty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/>
                <a:t>[1]: </a:t>
              </a:r>
              <a:r>
                <a:rPr lang="en-US" sz="1800" dirty="0">
                  <a:hlinkClick r:id="rId7"/>
                </a:rPr>
                <a:t>http://geosciml.org/</a:t>
              </a:r>
              <a:r>
                <a:rPr lang="en-US" sz="1800" dirty="0"/>
                <a:t> 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81387B9-910C-12DA-326A-0D0C142BC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397" y="1603780"/>
              <a:ext cx="1122274" cy="8210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672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3A4AFD-B084-F607-3FDA-B6048D836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52451"/>
            <a:ext cx="12212854" cy="630555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30B3720-EC0A-7A20-0BF5-31B5E825246D}"/>
              </a:ext>
            </a:extLst>
          </p:cNvPr>
          <p:cNvGrpSpPr/>
          <p:nvPr/>
        </p:nvGrpSpPr>
        <p:grpSpPr>
          <a:xfrm>
            <a:off x="1649918" y="2639587"/>
            <a:ext cx="1320800" cy="1928104"/>
            <a:chOff x="10191488" y="-996495"/>
            <a:chExt cx="1320800" cy="192810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3C30081-9CA9-FFDC-066B-431429A19A10}"/>
                </a:ext>
              </a:extLst>
            </p:cNvPr>
            <p:cNvGrpSpPr/>
            <p:nvPr/>
          </p:nvGrpSpPr>
          <p:grpSpPr>
            <a:xfrm>
              <a:off x="10191488" y="-389191"/>
              <a:ext cx="1320800" cy="1320800"/>
              <a:chOff x="6664886" y="-1180588"/>
              <a:chExt cx="1320800" cy="1320800"/>
            </a:xfrm>
          </p:grpSpPr>
          <p:pic>
            <p:nvPicPr>
              <p:cNvPr id="6" name="Graphic 5" descr="Flag">
                <a:extLst>
                  <a:ext uri="{FF2B5EF4-FFF2-40B4-BE49-F238E27FC236}">
                    <a16:creationId xmlns:a16="http://schemas.microsoft.com/office/drawing/2014/main" id="{9410BE3E-81AD-59AF-8113-1D03DECAD5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EC62C9-F78E-14F3-EF43-A37B55CAF90E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2002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44C055-45F7-68F4-AF83-8A0BAC2B6AC9}"/>
                </a:ext>
              </a:extLst>
            </p:cNvPr>
            <p:cNvSpPr txBox="1"/>
            <p:nvPr/>
          </p:nvSpPr>
          <p:spPr>
            <a:xfrm>
              <a:off x="10538453" y="-996495"/>
              <a:ext cx="7248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O&amp;M</a:t>
              </a:r>
            </a:p>
            <a:p>
              <a:r>
                <a:rPr lang="en-US" dirty="0"/>
                <a:t>V0.86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7088D0-2508-6343-E956-7ABF2C7B9494}"/>
              </a:ext>
            </a:extLst>
          </p:cNvPr>
          <p:cNvGrpSpPr/>
          <p:nvPr/>
        </p:nvGrpSpPr>
        <p:grpSpPr>
          <a:xfrm>
            <a:off x="1473200" y="2660649"/>
            <a:ext cx="1320800" cy="2107168"/>
            <a:chOff x="1267386" y="2744744"/>
            <a:chExt cx="1320800" cy="210716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C43E7F-DC22-F17D-8FB2-EF1A6A66105D}"/>
                </a:ext>
              </a:extLst>
            </p:cNvPr>
            <p:cNvGrpSpPr/>
            <p:nvPr/>
          </p:nvGrpSpPr>
          <p:grpSpPr>
            <a:xfrm>
              <a:off x="1267386" y="3531112"/>
              <a:ext cx="1320800" cy="1320800"/>
              <a:chOff x="6664886" y="-1180588"/>
              <a:chExt cx="1320800" cy="1320800"/>
            </a:xfrm>
          </p:grpSpPr>
          <p:pic>
            <p:nvPicPr>
              <p:cNvPr id="14" name="Graphic 13" descr="Flag">
                <a:extLst>
                  <a:ext uri="{FF2B5EF4-FFF2-40B4-BE49-F238E27FC236}">
                    <a16:creationId xmlns:a16="http://schemas.microsoft.com/office/drawing/2014/main" id="{F1344C88-3C65-AEB2-9560-5B2360245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BDA64D-1551-0DE5-396D-DB3B62A9650F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2003</a:t>
                </a: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D114D6C-112D-DD31-0A9F-9F55AFBE5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378" y="2744744"/>
              <a:ext cx="1019851" cy="746125"/>
            </a:xfrm>
            <a:prstGeom prst="rect">
              <a:avLst/>
            </a:prstGeom>
          </p:spPr>
        </p:pic>
      </p:grpSp>
      <p:sp>
        <p:nvSpPr>
          <p:cNvPr id="71" name="Title 70">
            <a:extLst>
              <a:ext uri="{FF2B5EF4-FFF2-40B4-BE49-F238E27FC236}">
                <a16:creationId xmlns:a16="http://schemas.microsoft.com/office/drawing/2014/main" id="{80D5ACDC-F831-121C-F80A-ED710F3E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27"/>
            <a:ext cx="12212854" cy="1325563"/>
          </a:xfrm>
          <a:solidFill>
            <a:schemeClr val="bg1"/>
          </a:solidFill>
        </p:spPr>
        <p:txBody>
          <a:bodyPr/>
          <a:lstStyle/>
          <a:p>
            <a:r>
              <a:rPr lang="en-US" b="1" dirty="0"/>
              <a:t>	The long and winding road to O&amp;M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A4144DE-911E-0852-6AAC-54F5901E5D6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15" y="2524385"/>
            <a:ext cx="455211" cy="22942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E4F91AA-FDBC-C1C3-0168-A8977DDCE454}"/>
              </a:ext>
            </a:extLst>
          </p:cNvPr>
          <p:cNvGrpSpPr/>
          <p:nvPr/>
        </p:nvGrpSpPr>
        <p:grpSpPr>
          <a:xfrm>
            <a:off x="745471" y="3664285"/>
            <a:ext cx="1320800" cy="1844318"/>
            <a:chOff x="745471" y="3664285"/>
            <a:chExt cx="1320800" cy="184431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B3DB94-F4E4-5C17-4406-403A671BFD6C}"/>
                </a:ext>
              </a:extLst>
            </p:cNvPr>
            <p:cNvGrpSpPr/>
            <p:nvPr/>
          </p:nvGrpSpPr>
          <p:grpSpPr>
            <a:xfrm>
              <a:off x="745471" y="3824763"/>
              <a:ext cx="1320800" cy="1683840"/>
              <a:chOff x="10191488" y="-752231"/>
              <a:chExt cx="1320800" cy="168384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E43DD4F-B73A-AC4C-B8AD-93106B3E222F}"/>
                  </a:ext>
                </a:extLst>
              </p:cNvPr>
              <p:cNvGrpSpPr/>
              <p:nvPr/>
            </p:nvGrpSpPr>
            <p:grpSpPr>
              <a:xfrm>
                <a:off x="10191488" y="-389191"/>
                <a:ext cx="1320800" cy="1320800"/>
                <a:chOff x="6664886" y="-1180588"/>
                <a:chExt cx="1320800" cy="1320800"/>
              </a:xfrm>
            </p:grpSpPr>
            <p:pic>
              <p:nvPicPr>
                <p:cNvPr id="12" name="Graphic 11" descr="Flag">
                  <a:extLst>
                    <a:ext uri="{FF2B5EF4-FFF2-40B4-BE49-F238E27FC236}">
                      <a16:creationId xmlns:a16="http://schemas.microsoft.com/office/drawing/2014/main" id="{2F565F29-A4F9-2675-FDFF-12A2C3C886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64886" y="-1180588"/>
                  <a:ext cx="1320800" cy="1320800"/>
                </a:xfrm>
                <a:prstGeom prst="rect">
                  <a:avLst/>
                </a:prstGeom>
              </p:spPr>
            </p:pic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C2C13F4-F2B7-262B-79B7-346B697FADFD}"/>
                    </a:ext>
                  </a:extLst>
                </p:cNvPr>
                <p:cNvSpPr txBox="1"/>
                <p:nvPr/>
              </p:nvSpPr>
              <p:spPr>
                <a:xfrm>
                  <a:off x="7083986" y="-1015488"/>
                  <a:ext cx="6527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2006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926180-E24A-5836-7F02-ACE494E96372}"/>
                  </a:ext>
                </a:extLst>
              </p:cNvPr>
              <p:cNvSpPr txBox="1"/>
              <p:nvPr/>
            </p:nvSpPr>
            <p:spPr>
              <a:xfrm>
                <a:off x="10610588" y="-752231"/>
                <a:ext cx="54854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SOS</a:t>
                </a:r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5F1888B-FBF2-AC26-20B7-6DDE93BF0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2332" y="3664285"/>
              <a:ext cx="455211" cy="229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2609D21-01EE-47D2-E6B1-0F5FBA60E512}"/>
              </a:ext>
            </a:extLst>
          </p:cNvPr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26" name="Content Placeholder 6">
              <a:extLst>
                <a:ext uri="{FF2B5EF4-FFF2-40B4-BE49-F238E27FC236}">
                  <a16:creationId xmlns:a16="http://schemas.microsoft.com/office/drawing/2014/main" id="{341D2F7C-0155-FE8E-B279-8328A3CD93EA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4400" b="1" dirty="0"/>
                <a:t>SOS V1</a:t>
              </a:r>
            </a:p>
            <a:p>
              <a:r>
                <a:rPr lang="en-US" dirty="0"/>
                <a:t>SOS V1 [1] created 2006 </a:t>
              </a:r>
            </a:p>
            <a:p>
              <a:r>
                <a:rPr lang="en-US" dirty="0"/>
                <a:t>Work also done by the OGC Sensor Web Enablement Group (SWE)</a:t>
              </a:r>
            </a:p>
            <a:p>
              <a:r>
                <a:rPr lang="en-US" dirty="0"/>
                <a:t>First OWS tailored for provision of Observational data</a:t>
              </a:r>
              <a:endParaRPr lang="en-US" dirty="0">
                <a:sym typeface="Wingdings" panose="05000000000000000000" pitchFamily="2" charset="2"/>
              </a:endParaRPr>
            </a:p>
            <a:p>
              <a:endParaRPr lang="en-US" dirty="0">
                <a:sym typeface="Wingdings" panose="05000000000000000000" pitchFamily="2" charset="2"/>
              </a:endParaRPr>
            </a:p>
            <a:p>
              <a:endParaRPr lang="en-US" dirty="0">
                <a:sym typeface="Wingdings" panose="05000000000000000000" pitchFamily="2" charset="2"/>
              </a:endParaRPr>
            </a:p>
            <a:p>
              <a:endParaRPr lang="en-US" dirty="0">
                <a:sym typeface="Wingdings" panose="05000000000000000000" pitchFamily="2" charset="2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/>
                <a:t>[1]: </a:t>
              </a:r>
              <a:r>
                <a:rPr lang="en-US" sz="1800" dirty="0">
                  <a:hlinkClick r:id="rId7"/>
                </a:rPr>
                <a:t>https://www.ogc.org/standards/sos</a:t>
              </a:r>
              <a:r>
                <a:rPr lang="en-US" sz="1800" dirty="0"/>
                <a:t>   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93E6583-8628-4B99-3D80-E2136C81A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650" y="1939548"/>
              <a:ext cx="1209640" cy="609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2543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3A4AFD-B084-F607-3FDA-B6048D836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52451"/>
            <a:ext cx="12212854" cy="630555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78DAF4E-F40C-9E1B-B5FC-C7EAC406F6F0}"/>
              </a:ext>
            </a:extLst>
          </p:cNvPr>
          <p:cNvGrpSpPr/>
          <p:nvPr/>
        </p:nvGrpSpPr>
        <p:grpSpPr>
          <a:xfrm>
            <a:off x="745471" y="3824763"/>
            <a:ext cx="1320800" cy="1683840"/>
            <a:chOff x="10191488" y="-752231"/>
            <a:chExt cx="1320800" cy="16838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30919F4-5751-635E-B8F3-E1D233B6AC85}"/>
                </a:ext>
              </a:extLst>
            </p:cNvPr>
            <p:cNvGrpSpPr/>
            <p:nvPr/>
          </p:nvGrpSpPr>
          <p:grpSpPr>
            <a:xfrm>
              <a:off x="10191488" y="-389191"/>
              <a:ext cx="1320800" cy="1320800"/>
              <a:chOff x="6664886" y="-1180588"/>
              <a:chExt cx="1320800" cy="1320800"/>
            </a:xfrm>
          </p:grpSpPr>
          <p:pic>
            <p:nvPicPr>
              <p:cNvPr id="12" name="Graphic 11" descr="Flag">
                <a:extLst>
                  <a:ext uri="{FF2B5EF4-FFF2-40B4-BE49-F238E27FC236}">
                    <a16:creationId xmlns:a16="http://schemas.microsoft.com/office/drawing/2014/main" id="{6B6142D2-7197-6F14-6503-FFBB1BD20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15863A-16ED-E139-5F17-5699E030563B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2006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4B65E2-B53B-FA6D-1027-21F16B365B6D}"/>
                </a:ext>
              </a:extLst>
            </p:cNvPr>
            <p:cNvSpPr txBox="1"/>
            <p:nvPr/>
          </p:nvSpPr>
          <p:spPr>
            <a:xfrm>
              <a:off x="10610588" y="-752231"/>
              <a:ext cx="5485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SOS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30B3720-EC0A-7A20-0BF5-31B5E825246D}"/>
              </a:ext>
            </a:extLst>
          </p:cNvPr>
          <p:cNvGrpSpPr/>
          <p:nvPr/>
        </p:nvGrpSpPr>
        <p:grpSpPr>
          <a:xfrm>
            <a:off x="1649918" y="2639587"/>
            <a:ext cx="1320800" cy="1928104"/>
            <a:chOff x="10191488" y="-996495"/>
            <a:chExt cx="1320800" cy="192810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3C30081-9CA9-FFDC-066B-431429A19A10}"/>
                </a:ext>
              </a:extLst>
            </p:cNvPr>
            <p:cNvGrpSpPr/>
            <p:nvPr/>
          </p:nvGrpSpPr>
          <p:grpSpPr>
            <a:xfrm>
              <a:off x="10191488" y="-389191"/>
              <a:ext cx="1320800" cy="1320800"/>
              <a:chOff x="6664886" y="-1180588"/>
              <a:chExt cx="1320800" cy="1320800"/>
            </a:xfrm>
          </p:grpSpPr>
          <p:pic>
            <p:nvPicPr>
              <p:cNvPr id="6" name="Graphic 5" descr="Flag">
                <a:extLst>
                  <a:ext uri="{FF2B5EF4-FFF2-40B4-BE49-F238E27FC236}">
                    <a16:creationId xmlns:a16="http://schemas.microsoft.com/office/drawing/2014/main" id="{9410BE3E-81AD-59AF-8113-1D03DECAD5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EC62C9-F78E-14F3-EF43-A37B55CAF90E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2002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44C055-45F7-68F4-AF83-8A0BAC2B6AC9}"/>
                </a:ext>
              </a:extLst>
            </p:cNvPr>
            <p:cNvSpPr txBox="1"/>
            <p:nvPr/>
          </p:nvSpPr>
          <p:spPr>
            <a:xfrm>
              <a:off x="10538453" y="-996495"/>
              <a:ext cx="7248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O&amp;M</a:t>
              </a:r>
            </a:p>
            <a:p>
              <a:r>
                <a:rPr lang="en-US" dirty="0"/>
                <a:t>V0.86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7088D0-2508-6343-E956-7ABF2C7B9494}"/>
              </a:ext>
            </a:extLst>
          </p:cNvPr>
          <p:cNvGrpSpPr/>
          <p:nvPr/>
        </p:nvGrpSpPr>
        <p:grpSpPr>
          <a:xfrm>
            <a:off x="1473200" y="2660649"/>
            <a:ext cx="1320800" cy="2107168"/>
            <a:chOff x="1267386" y="2744744"/>
            <a:chExt cx="1320800" cy="210716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C43E7F-DC22-F17D-8FB2-EF1A6A66105D}"/>
                </a:ext>
              </a:extLst>
            </p:cNvPr>
            <p:cNvGrpSpPr/>
            <p:nvPr/>
          </p:nvGrpSpPr>
          <p:grpSpPr>
            <a:xfrm>
              <a:off x="1267386" y="3531112"/>
              <a:ext cx="1320800" cy="1320800"/>
              <a:chOff x="6664886" y="-1180588"/>
              <a:chExt cx="1320800" cy="1320800"/>
            </a:xfrm>
          </p:grpSpPr>
          <p:pic>
            <p:nvPicPr>
              <p:cNvPr id="14" name="Graphic 13" descr="Flag">
                <a:extLst>
                  <a:ext uri="{FF2B5EF4-FFF2-40B4-BE49-F238E27FC236}">
                    <a16:creationId xmlns:a16="http://schemas.microsoft.com/office/drawing/2014/main" id="{F1344C88-3C65-AEB2-9560-5B2360245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BDA64D-1551-0DE5-396D-DB3B62A9650F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2003</a:t>
                </a: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D114D6C-112D-DD31-0A9F-9F55AFBE5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378" y="2744744"/>
              <a:ext cx="1019851" cy="74612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B321E97-CAC8-D1E8-D0AF-C8F75EC92AC5}"/>
              </a:ext>
            </a:extLst>
          </p:cNvPr>
          <p:cNvGrpSpPr/>
          <p:nvPr/>
        </p:nvGrpSpPr>
        <p:grpSpPr>
          <a:xfrm>
            <a:off x="713721" y="3203574"/>
            <a:ext cx="1771650" cy="2096532"/>
            <a:chOff x="387350" y="3224768"/>
            <a:chExt cx="1771650" cy="20965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DEB4AA2-AA20-36BF-E7D3-058EA8AC7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350" y="3224768"/>
              <a:ext cx="901700" cy="901700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38BC934-34F6-0E36-70CA-676EB3D88A4A}"/>
                </a:ext>
              </a:extLst>
            </p:cNvPr>
            <p:cNvGrpSpPr/>
            <p:nvPr/>
          </p:nvGrpSpPr>
          <p:grpSpPr>
            <a:xfrm>
              <a:off x="838200" y="4000500"/>
              <a:ext cx="1320800" cy="1320800"/>
              <a:chOff x="6743700" y="-1683792"/>
              <a:chExt cx="1320800" cy="1320800"/>
            </a:xfrm>
          </p:grpSpPr>
          <p:pic>
            <p:nvPicPr>
              <p:cNvPr id="21" name="Graphic 20" descr="Flag">
                <a:extLst>
                  <a:ext uri="{FF2B5EF4-FFF2-40B4-BE49-F238E27FC236}">
                    <a16:creationId xmlns:a16="http://schemas.microsoft.com/office/drawing/2014/main" id="{A396993D-4472-625F-9483-FF78D4C39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F9C344-FFAD-C918-D84B-7E817E283DDD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2007</a:t>
                </a:r>
              </a:p>
            </p:txBody>
          </p:sp>
        </p:grpSp>
      </p:grpSp>
      <p:sp>
        <p:nvSpPr>
          <p:cNvPr id="71" name="Title 70">
            <a:extLst>
              <a:ext uri="{FF2B5EF4-FFF2-40B4-BE49-F238E27FC236}">
                <a16:creationId xmlns:a16="http://schemas.microsoft.com/office/drawing/2014/main" id="{80D5ACDC-F831-121C-F80A-ED710F3E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27"/>
            <a:ext cx="12212854" cy="1325563"/>
          </a:xfrm>
          <a:solidFill>
            <a:schemeClr val="bg1"/>
          </a:solidFill>
        </p:spPr>
        <p:txBody>
          <a:bodyPr/>
          <a:lstStyle/>
          <a:p>
            <a:r>
              <a:rPr lang="en-US" b="1" dirty="0"/>
              <a:t>	The long and winding road to O&amp;M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F270A4E-1F58-0EE8-1201-FE516EAE4D8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15" y="2524385"/>
            <a:ext cx="455211" cy="22942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7B4194E-5491-A089-044B-A1E7B35DE59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332" y="3664285"/>
            <a:ext cx="455211" cy="22942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7EF389E-B603-79B0-79D6-F8076B788AAA}"/>
              </a:ext>
            </a:extLst>
          </p:cNvPr>
          <p:cNvGrpSpPr/>
          <p:nvPr/>
        </p:nvGrpSpPr>
        <p:grpSpPr>
          <a:xfrm>
            <a:off x="838200" y="1557894"/>
            <a:ext cx="10515600" cy="4993513"/>
            <a:chOff x="838200" y="1557894"/>
            <a:chExt cx="10515600" cy="4993513"/>
          </a:xfrm>
        </p:grpSpPr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7FC048B7-BC85-6197-A065-3EB08A1561C0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557894"/>
              <a:ext cx="10515600" cy="4993513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4300" b="1" dirty="0"/>
            </a:p>
            <a:p>
              <a:pPr marL="0" indent="0">
                <a:buNone/>
              </a:pPr>
              <a:r>
                <a:rPr lang="en-US" sz="4300" b="1" dirty="0"/>
                <a:t>INSPIRE</a:t>
              </a:r>
            </a:p>
            <a:p>
              <a:r>
                <a:rPr lang="en-US" dirty="0"/>
                <a:t>INSPIRE [1]: Infrastructure for Spatial Information in Europe</a:t>
              </a:r>
            </a:p>
            <a:p>
              <a:r>
                <a:rPr lang="en-US" dirty="0"/>
                <a:t>Foresees specifications for:</a:t>
              </a:r>
            </a:p>
            <a:p>
              <a:pPr lvl="1"/>
              <a:r>
                <a:rPr lang="en-US" dirty="0"/>
                <a:t>Metadata: Currently based on 19115 utilizing CSW, Good Practice available for </a:t>
              </a:r>
              <a:r>
                <a:rPr lang="en-US" dirty="0" err="1"/>
                <a:t>GeoDCAT</a:t>
              </a:r>
              <a:r>
                <a:rPr lang="en-US" dirty="0"/>
                <a:t>-AP</a:t>
              </a:r>
            </a:p>
            <a:p>
              <a:pPr lvl="1"/>
              <a:r>
                <a:rPr lang="en-US" dirty="0"/>
                <a:t>Data Specifications: 34 Spatial data themes</a:t>
              </a:r>
            </a:p>
            <a:p>
              <a:pPr lvl="1"/>
              <a:r>
                <a:rPr lang="en-US" dirty="0"/>
                <a:t>Network Services: OGC Web Services tailored for EU requirements</a:t>
              </a:r>
            </a:p>
            <a:p>
              <a:r>
                <a:rPr lang="en-US" dirty="0"/>
                <a:t>Roadmap [2] details implementation timeline (2010 - 2021)</a:t>
              </a:r>
            </a:p>
            <a:p>
              <a:endParaRPr lang="en-US" dirty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/>
                <a:t>[1]: </a:t>
              </a:r>
              <a:r>
                <a:rPr lang="en-US" sz="1800" dirty="0">
                  <a:hlinkClick r:id="rId8"/>
                </a:rPr>
                <a:t>https://inspire.ec.europa.eu/</a:t>
              </a:r>
              <a:r>
                <a:rPr lang="en-US" sz="1800" dirty="0"/>
                <a:t>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/>
                <a:t>[2]: </a:t>
              </a:r>
              <a:r>
                <a:rPr lang="en-US" sz="1800" dirty="0">
                  <a:hlinkClick r:id="rId9"/>
                </a:rPr>
                <a:t>https://inspire.ec.europa.eu/inspire-roadmap</a:t>
              </a:r>
              <a:r>
                <a:rPr lang="en-US" sz="1800" dirty="0"/>
                <a:t> 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7699146-A692-572E-B8F5-D2D9518D6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5043" y="1625312"/>
              <a:ext cx="901700" cy="901700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DE888865-DCEF-A145-9283-40D8178301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818" y="1452141"/>
            <a:ext cx="11030365" cy="528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4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3A4AFD-B084-F607-3FDA-B6048D836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52451"/>
            <a:ext cx="12212854" cy="630555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21002C1-6CC7-09FC-E367-7FB2A930C649}"/>
              </a:ext>
            </a:extLst>
          </p:cNvPr>
          <p:cNvGrpSpPr/>
          <p:nvPr/>
        </p:nvGrpSpPr>
        <p:grpSpPr>
          <a:xfrm>
            <a:off x="745471" y="3824763"/>
            <a:ext cx="1320800" cy="1683840"/>
            <a:chOff x="10191488" y="-752231"/>
            <a:chExt cx="1320800" cy="16838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6CEBF56-8E8B-C331-37DC-0768EBF25309}"/>
                </a:ext>
              </a:extLst>
            </p:cNvPr>
            <p:cNvGrpSpPr/>
            <p:nvPr/>
          </p:nvGrpSpPr>
          <p:grpSpPr>
            <a:xfrm>
              <a:off x="10191488" y="-389191"/>
              <a:ext cx="1320800" cy="1320800"/>
              <a:chOff x="6664886" y="-1180588"/>
              <a:chExt cx="1320800" cy="1320800"/>
            </a:xfrm>
          </p:grpSpPr>
          <p:pic>
            <p:nvPicPr>
              <p:cNvPr id="12" name="Graphic 11" descr="Flag">
                <a:extLst>
                  <a:ext uri="{FF2B5EF4-FFF2-40B4-BE49-F238E27FC236}">
                    <a16:creationId xmlns:a16="http://schemas.microsoft.com/office/drawing/2014/main" id="{D7E806D5-E198-A7B9-4805-6D05D08F0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E81D6F-83B9-43CB-D47E-77C9F8FF9C68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2006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4E7763-8011-9EF0-809C-7807B93A1134}"/>
                </a:ext>
              </a:extLst>
            </p:cNvPr>
            <p:cNvSpPr txBox="1"/>
            <p:nvPr/>
          </p:nvSpPr>
          <p:spPr>
            <a:xfrm>
              <a:off x="10610588" y="-752231"/>
              <a:ext cx="5485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SOS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40A12BB-72DF-ABA2-9710-4858C9C2B6B3}"/>
              </a:ext>
            </a:extLst>
          </p:cNvPr>
          <p:cNvGrpSpPr/>
          <p:nvPr/>
        </p:nvGrpSpPr>
        <p:grpSpPr>
          <a:xfrm>
            <a:off x="1649918" y="2639587"/>
            <a:ext cx="1320800" cy="1928104"/>
            <a:chOff x="10191488" y="-996495"/>
            <a:chExt cx="1320800" cy="192810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19981EC-08C7-D19A-A39E-D8BA3E7DF05F}"/>
                </a:ext>
              </a:extLst>
            </p:cNvPr>
            <p:cNvGrpSpPr/>
            <p:nvPr/>
          </p:nvGrpSpPr>
          <p:grpSpPr>
            <a:xfrm>
              <a:off x="10191488" y="-389191"/>
              <a:ext cx="1320800" cy="1320800"/>
              <a:chOff x="6664886" y="-1180588"/>
              <a:chExt cx="1320800" cy="1320800"/>
            </a:xfrm>
          </p:grpSpPr>
          <p:pic>
            <p:nvPicPr>
              <p:cNvPr id="6" name="Graphic 5" descr="Flag">
                <a:extLst>
                  <a:ext uri="{FF2B5EF4-FFF2-40B4-BE49-F238E27FC236}">
                    <a16:creationId xmlns:a16="http://schemas.microsoft.com/office/drawing/2014/main" id="{AF1860A9-D9AE-8B0C-177F-12E481ECE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9B221C-6028-35F7-787F-EFC2F6ED02EF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2002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350834-CF76-6826-0ACF-3991586AFCF6}"/>
                </a:ext>
              </a:extLst>
            </p:cNvPr>
            <p:cNvSpPr txBox="1"/>
            <p:nvPr/>
          </p:nvSpPr>
          <p:spPr>
            <a:xfrm>
              <a:off x="10538453" y="-996495"/>
              <a:ext cx="7248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O&amp;M</a:t>
              </a:r>
            </a:p>
            <a:p>
              <a:r>
                <a:rPr lang="en-US" dirty="0"/>
                <a:t>V0.86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7088D0-2508-6343-E956-7ABF2C7B9494}"/>
              </a:ext>
            </a:extLst>
          </p:cNvPr>
          <p:cNvGrpSpPr/>
          <p:nvPr/>
        </p:nvGrpSpPr>
        <p:grpSpPr>
          <a:xfrm>
            <a:off x="1473200" y="2660649"/>
            <a:ext cx="1320800" cy="2107168"/>
            <a:chOff x="1267386" y="2744744"/>
            <a:chExt cx="1320800" cy="210716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C43E7F-DC22-F17D-8FB2-EF1A6A66105D}"/>
                </a:ext>
              </a:extLst>
            </p:cNvPr>
            <p:cNvGrpSpPr/>
            <p:nvPr/>
          </p:nvGrpSpPr>
          <p:grpSpPr>
            <a:xfrm>
              <a:off x="1267386" y="3531112"/>
              <a:ext cx="1320800" cy="1320800"/>
              <a:chOff x="6664886" y="-1180588"/>
              <a:chExt cx="1320800" cy="1320800"/>
            </a:xfrm>
          </p:grpSpPr>
          <p:pic>
            <p:nvPicPr>
              <p:cNvPr id="14" name="Graphic 13" descr="Flag">
                <a:extLst>
                  <a:ext uri="{FF2B5EF4-FFF2-40B4-BE49-F238E27FC236}">
                    <a16:creationId xmlns:a16="http://schemas.microsoft.com/office/drawing/2014/main" id="{F1344C88-3C65-AEB2-9560-5B2360245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BDA64D-1551-0DE5-396D-DB3B62A9650F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2003</a:t>
                </a: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D114D6C-112D-DD31-0A9F-9F55AFBE5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378" y="2744744"/>
              <a:ext cx="1019851" cy="74612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B321E97-CAC8-D1E8-D0AF-C8F75EC92AC5}"/>
              </a:ext>
            </a:extLst>
          </p:cNvPr>
          <p:cNvGrpSpPr/>
          <p:nvPr/>
        </p:nvGrpSpPr>
        <p:grpSpPr>
          <a:xfrm>
            <a:off x="713721" y="3203574"/>
            <a:ext cx="1771650" cy="2096532"/>
            <a:chOff x="387350" y="3224768"/>
            <a:chExt cx="1771650" cy="20965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DEB4AA2-AA20-36BF-E7D3-058EA8AC7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350" y="3224768"/>
              <a:ext cx="901700" cy="901700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38BC934-34F6-0E36-70CA-676EB3D88A4A}"/>
                </a:ext>
              </a:extLst>
            </p:cNvPr>
            <p:cNvGrpSpPr/>
            <p:nvPr/>
          </p:nvGrpSpPr>
          <p:grpSpPr>
            <a:xfrm>
              <a:off x="838200" y="4000500"/>
              <a:ext cx="1320800" cy="1320800"/>
              <a:chOff x="6743700" y="-1683792"/>
              <a:chExt cx="1320800" cy="1320800"/>
            </a:xfrm>
          </p:grpSpPr>
          <p:pic>
            <p:nvPicPr>
              <p:cNvPr id="21" name="Graphic 20" descr="Flag">
                <a:extLst>
                  <a:ext uri="{FF2B5EF4-FFF2-40B4-BE49-F238E27FC236}">
                    <a16:creationId xmlns:a16="http://schemas.microsoft.com/office/drawing/2014/main" id="{A396993D-4472-625F-9483-FF78D4C39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F9C344-FFAD-C918-D84B-7E817E283DDD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2007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BE7F42-C57F-DA5A-18CC-533E99FD35A4}"/>
              </a:ext>
            </a:extLst>
          </p:cNvPr>
          <p:cNvGrpSpPr/>
          <p:nvPr/>
        </p:nvGrpSpPr>
        <p:grpSpPr>
          <a:xfrm>
            <a:off x="589242" y="3930122"/>
            <a:ext cx="1320800" cy="1670566"/>
            <a:chOff x="9232900" y="-1683792"/>
            <a:chExt cx="1320800" cy="16705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983C9F4-3A51-FE02-F395-F6C209B439B1}"/>
                </a:ext>
              </a:extLst>
            </p:cNvPr>
            <p:cNvGrpSpPr/>
            <p:nvPr/>
          </p:nvGrpSpPr>
          <p:grpSpPr>
            <a:xfrm>
              <a:off x="9232900" y="-1334026"/>
              <a:ext cx="1320800" cy="1320800"/>
              <a:chOff x="6743700" y="-1683792"/>
              <a:chExt cx="1320800" cy="1320800"/>
            </a:xfrm>
          </p:grpSpPr>
          <p:pic>
            <p:nvPicPr>
              <p:cNvPr id="25" name="Graphic 24" descr="Flag">
                <a:extLst>
                  <a:ext uri="{FF2B5EF4-FFF2-40B4-BE49-F238E27FC236}">
                    <a16:creationId xmlns:a16="http://schemas.microsoft.com/office/drawing/2014/main" id="{23086EC8-7F52-E170-ABA3-9956D471E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ED2253-7D1E-BEAF-FD83-8F9A9C4A2969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2007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EB30A8-697A-055D-3C41-92E18B07BDC5}"/>
                </a:ext>
              </a:extLst>
            </p:cNvPr>
            <p:cNvSpPr txBox="1"/>
            <p:nvPr/>
          </p:nvSpPr>
          <p:spPr>
            <a:xfrm>
              <a:off x="9482081" y="-1683792"/>
              <a:ext cx="9925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O&amp;M V1</a:t>
              </a:r>
            </a:p>
          </p:txBody>
        </p:sp>
      </p:grpSp>
      <p:sp>
        <p:nvSpPr>
          <p:cNvPr id="71" name="Title 70">
            <a:extLst>
              <a:ext uri="{FF2B5EF4-FFF2-40B4-BE49-F238E27FC236}">
                <a16:creationId xmlns:a16="http://schemas.microsoft.com/office/drawing/2014/main" id="{80D5ACDC-F831-121C-F80A-ED710F3E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27"/>
            <a:ext cx="12212854" cy="1325563"/>
          </a:xfrm>
          <a:solidFill>
            <a:schemeClr val="bg1"/>
          </a:solidFill>
        </p:spPr>
        <p:txBody>
          <a:bodyPr/>
          <a:lstStyle/>
          <a:p>
            <a:r>
              <a:rPr lang="en-US" b="1" dirty="0"/>
              <a:t>	The long and winding road to O&amp;M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259F7A1-99B4-67A4-9B29-5CB36F79AAC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15" y="2524385"/>
            <a:ext cx="455211" cy="22942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AE12D15-24FA-6DDD-2D7D-50C44D807325}"/>
              </a:ext>
            </a:extLst>
          </p:cNvPr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2E74E97A-6852-0B6C-74EC-89EC98A24E06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chemeClr val="bg1"/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4000" b="1" dirty="0"/>
                <a:t>O&amp;M</a:t>
              </a:r>
            </a:p>
            <a:p>
              <a:r>
                <a:rPr lang="en-US" dirty="0"/>
                <a:t>First version of O&amp;M [1] created 2007</a:t>
              </a:r>
            </a:p>
            <a:p>
              <a:r>
                <a:rPr lang="en-US" dirty="0"/>
                <a:t>Extracted and genericized from </a:t>
              </a:r>
              <a:r>
                <a:rPr lang="en-US" dirty="0" err="1"/>
                <a:t>GeoSciML</a:t>
              </a:r>
              <a:endParaRPr lang="en-US" dirty="0"/>
            </a:p>
            <a:p>
              <a:r>
                <a:rPr lang="en-US" dirty="0"/>
                <a:t>Defines a conceptual schema encoding for:</a:t>
              </a:r>
            </a:p>
            <a:p>
              <a:pPr lvl="1"/>
              <a:r>
                <a:rPr lang="en-US" dirty="0"/>
                <a:t>Observations</a:t>
              </a:r>
            </a:p>
            <a:p>
              <a:pPr lvl="1"/>
              <a:r>
                <a:rPr lang="en-US" dirty="0"/>
                <a:t>Features involved in sampling when making observations</a:t>
              </a:r>
            </a:p>
            <a:p>
              <a:r>
                <a:rPr lang="en-US" dirty="0"/>
                <a:t>Generic enough to support all environmental media and far beyond</a:t>
              </a:r>
            </a:p>
            <a:p>
              <a:endParaRPr lang="en-US" dirty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/>
                <a:t>[1]: </a:t>
              </a:r>
              <a:r>
                <a:rPr lang="en-US" sz="1800" dirty="0">
                  <a:hlinkClick r:id="rId8"/>
                </a:rPr>
                <a:t>https://www.ogc.org/standards/om</a:t>
              </a:r>
              <a:r>
                <a:rPr lang="en-US" sz="1800" dirty="0"/>
                <a:t> 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D63B25D-62AB-CA7C-6C8D-20FC52337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8867" y="1915903"/>
              <a:ext cx="1209640" cy="609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5884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8D3376F-81E1-417B-BD06-E8EDC994A503}"/>
              </a:ext>
            </a:extLst>
          </p:cNvPr>
          <p:cNvCxnSpPr>
            <a:cxnSpLocks/>
          </p:cNvCxnSpPr>
          <p:nvPr/>
        </p:nvCxnSpPr>
        <p:spPr>
          <a:xfrm flipH="1">
            <a:off x="2173959" y="4577662"/>
            <a:ext cx="270572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C9BEAC-AD2C-4217-AE8B-8058B5C12C0B}"/>
              </a:ext>
            </a:extLst>
          </p:cNvPr>
          <p:cNvCxnSpPr>
            <a:cxnSpLocks/>
          </p:cNvCxnSpPr>
          <p:nvPr/>
        </p:nvCxnSpPr>
        <p:spPr>
          <a:xfrm flipH="1">
            <a:off x="2173959" y="3300261"/>
            <a:ext cx="270572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FF2E08-8995-4D3D-B058-8654F4AB823D}"/>
              </a:ext>
            </a:extLst>
          </p:cNvPr>
          <p:cNvCxnSpPr>
            <a:cxnSpLocks/>
          </p:cNvCxnSpPr>
          <p:nvPr/>
        </p:nvCxnSpPr>
        <p:spPr>
          <a:xfrm flipH="1" flipV="1">
            <a:off x="2925311" y="2515748"/>
            <a:ext cx="1843060" cy="784394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69F285-D6AD-401C-A11C-173256100D3E}"/>
              </a:ext>
            </a:extLst>
          </p:cNvPr>
          <p:cNvCxnSpPr>
            <a:cxnSpLocks/>
          </p:cNvCxnSpPr>
          <p:nvPr/>
        </p:nvCxnSpPr>
        <p:spPr>
          <a:xfrm flipH="1" flipV="1">
            <a:off x="2925311" y="1774903"/>
            <a:ext cx="2019600" cy="96468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616A385-A94E-4C87-BAD7-08130019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Observational </a:t>
            </a:r>
            <a:r>
              <a:rPr lang="en-GB" noProof="0" dirty="0">
                <a:solidFill>
                  <a:schemeClr val="bg1">
                    <a:lumMod val="65000"/>
                  </a:schemeClr>
                </a:solidFill>
              </a:rPr>
              <a:t>(Meta)</a:t>
            </a:r>
            <a:r>
              <a:rPr lang="en-GB" noProof="0" dirty="0"/>
              <a:t>Data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40BEA471-DAA4-4303-BE2D-85393CFF434C}"/>
              </a:ext>
            </a:extLst>
          </p:cNvPr>
          <p:cNvSpPr/>
          <p:nvPr/>
        </p:nvSpPr>
        <p:spPr>
          <a:xfrm>
            <a:off x="637563" y="3038052"/>
            <a:ext cx="1800000" cy="1800000"/>
          </a:xfrm>
          <a:prstGeom prst="smileyF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C19798-9248-48A9-8821-44D013CA0E01}"/>
              </a:ext>
            </a:extLst>
          </p:cNvPr>
          <p:cNvCxnSpPr>
            <a:cxnSpLocks/>
          </p:cNvCxnSpPr>
          <p:nvPr/>
        </p:nvCxnSpPr>
        <p:spPr>
          <a:xfrm>
            <a:off x="2173959" y="3300261"/>
            <a:ext cx="697004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6AF46B-A4FF-43B4-B36D-DED030B2AE66}"/>
              </a:ext>
            </a:extLst>
          </p:cNvPr>
          <p:cNvSpPr txBox="1"/>
          <p:nvPr/>
        </p:nvSpPr>
        <p:spPr>
          <a:xfrm>
            <a:off x="5356944" y="288545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F2AC3E-7C21-48D4-B6D3-233D6453EF31}"/>
              </a:ext>
            </a:extLst>
          </p:cNvPr>
          <p:cNvSpPr/>
          <p:nvPr/>
        </p:nvSpPr>
        <p:spPr>
          <a:xfrm>
            <a:off x="9144000" y="3044481"/>
            <a:ext cx="1257300" cy="5143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YELLOW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7A91DC-3BD1-4E87-B63F-E96BAC7ECAEB}"/>
              </a:ext>
            </a:extLst>
          </p:cNvPr>
          <p:cNvCxnSpPr>
            <a:cxnSpLocks/>
          </p:cNvCxnSpPr>
          <p:nvPr/>
        </p:nvCxnSpPr>
        <p:spPr>
          <a:xfrm>
            <a:off x="2173959" y="4574448"/>
            <a:ext cx="6941466" cy="6429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28192AF-9BCF-4E8A-ADFD-86ACC2F83CEC}"/>
              </a:ext>
            </a:extLst>
          </p:cNvPr>
          <p:cNvSpPr txBox="1"/>
          <p:nvPr/>
        </p:nvSpPr>
        <p:spPr>
          <a:xfrm>
            <a:off x="5059211" y="4615286"/>
            <a:ext cx="124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expression: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C4385F-4D1D-41B2-81C5-2D19A9475598}"/>
              </a:ext>
            </a:extLst>
          </p:cNvPr>
          <p:cNvSpPr/>
          <p:nvPr/>
        </p:nvSpPr>
        <p:spPr>
          <a:xfrm>
            <a:off x="9115425" y="4323702"/>
            <a:ext cx="1257300" cy="5143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HAPPY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FB4052-3416-4D35-B4BF-4FD35B54AD37}"/>
              </a:ext>
            </a:extLst>
          </p:cNvPr>
          <p:cNvSpPr/>
          <p:nvPr/>
        </p:nvSpPr>
        <p:spPr>
          <a:xfrm>
            <a:off x="8529889" y="2228376"/>
            <a:ext cx="1378744" cy="577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Swatch 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A517EC-39F5-41F6-8C62-E7F6C45430FC}"/>
              </a:ext>
            </a:extLst>
          </p:cNvPr>
          <p:cNvSpPr txBox="1"/>
          <p:nvPr/>
        </p:nvSpPr>
        <p:spPr>
          <a:xfrm rot="20170186">
            <a:off x="7112980" y="2490484"/>
            <a:ext cx="121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procedure: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C032B3-FDD3-421E-8C73-9394A7337D70}"/>
              </a:ext>
            </a:extLst>
          </p:cNvPr>
          <p:cNvCxnSpPr>
            <a:cxnSpLocks/>
          </p:cNvCxnSpPr>
          <p:nvPr/>
        </p:nvCxnSpPr>
        <p:spPr>
          <a:xfrm flipV="1">
            <a:off x="6686655" y="2515748"/>
            <a:ext cx="1843234" cy="784394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7132D-D59D-4774-80C7-E3394017FA37}"/>
              </a:ext>
            </a:extLst>
          </p:cNvPr>
          <p:cNvSpPr txBox="1"/>
          <p:nvPr/>
        </p:nvSpPr>
        <p:spPr>
          <a:xfrm rot="20041475">
            <a:off x="7179893" y="1479522"/>
            <a:ext cx="108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</a:t>
            </a:r>
            <a:br>
              <a:rPr lang="en-US" dirty="0"/>
            </a:br>
            <a:r>
              <a:rPr lang="en-US" dirty="0"/>
              <a:t>Property: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D15BF-C390-4B15-AA23-054BF4A28E3F}"/>
              </a:ext>
            </a:extLst>
          </p:cNvPr>
          <p:cNvCxnSpPr>
            <a:cxnSpLocks/>
          </p:cNvCxnSpPr>
          <p:nvPr/>
        </p:nvCxnSpPr>
        <p:spPr>
          <a:xfrm flipV="1">
            <a:off x="6510098" y="1774903"/>
            <a:ext cx="2019791" cy="1005857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AADB72-3F8C-44D7-ACD7-EBF104F9E04F}"/>
              </a:ext>
            </a:extLst>
          </p:cNvPr>
          <p:cNvSpPr/>
          <p:nvPr/>
        </p:nvSpPr>
        <p:spPr>
          <a:xfrm>
            <a:off x="8529889" y="1558903"/>
            <a:ext cx="865091" cy="43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Color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6C01978-E0CE-42D2-9D2D-615E25D74821}"/>
              </a:ext>
            </a:extLst>
          </p:cNvPr>
          <p:cNvSpPr/>
          <p:nvPr/>
        </p:nvSpPr>
        <p:spPr>
          <a:xfrm>
            <a:off x="4775458" y="2712596"/>
            <a:ext cx="1933575" cy="779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57AA6-2BED-4D96-8EC4-5AE2EF0C7541}"/>
              </a:ext>
            </a:extLst>
          </p:cNvPr>
          <p:cNvSpPr txBox="1"/>
          <p:nvPr/>
        </p:nvSpPr>
        <p:spPr>
          <a:xfrm>
            <a:off x="8094368" y="3307541"/>
            <a:ext cx="78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0CA137-B4BF-4F67-BB57-3128E2C14570}"/>
              </a:ext>
            </a:extLst>
          </p:cNvPr>
          <p:cNvSpPr txBox="1"/>
          <p:nvPr/>
        </p:nvSpPr>
        <p:spPr>
          <a:xfrm rot="1392004">
            <a:off x="3184890" y="2480959"/>
            <a:ext cx="107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observer: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3EA489-1739-41A3-A7DD-E880341E4A65}"/>
              </a:ext>
            </a:extLst>
          </p:cNvPr>
          <p:cNvSpPr/>
          <p:nvPr/>
        </p:nvSpPr>
        <p:spPr>
          <a:xfrm>
            <a:off x="2052642" y="2301261"/>
            <a:ext cx="865091" cy="432000"/>
          </a:xfrm>
          <a:prstGeom prst="rect">
            <a:avLst/>
          </a:prstGeom>
          <a:solidFill>
            <a:srgbClr val="9E5ECE"/>
          </a:solidFill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Kathi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0A2AF2-988E-4AE0-B5EC-13AE6827E7D5}"/>
              </a:ext>
            </a:extLst>
          </p:cNvPr>
          <p:cNvSpPr/>
          <p:nvPr/>
        </p:nvSpPr>
        <p:spPr>
          <a:xfrm>
            <a:off x="1746072" y="1558903"/>
            <a:ext cx="1188000" cy="432000"/>
          </a:xfrm>
          <a:prstGeom prst="rect">
            <a:avLst/>
          </a:prstGeom>
          <a:solidFill>
            <a:srgbClr val="F06697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Room 236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41EA4B-C79C-4C75-BED4-85F8E18C64C0}"/>
              </a:ext>
            </a:extLst>
          </p:cNvPr>
          <p:cNvSpPr txBox="1"/>
          <p:nvPr/>
        </p:nvSpPr>
        <p:spPr>
          <a:xfrm rot="1538796">
            <a:off x="3199374" y="1664851"/>
            <a:ext cx="65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host: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BCD132-1B7A-471D-8E1C-52236E1B9B00}"/>
              </a:ext>
            </a:extLst>
          </p:cNvPr>
          <p:cNvCxnSpPr>
            <a:cxnSpLocks/>
          </p:cNvCxnSpPr>
          <p:nvPr/>
        </p:nvCxnSpPr>
        <p:spPr>
          <a:xfrm>
            <a:off x="6686655" y="4577623"/>
            <a:ext cx="1843234" cy="784991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B94D88-858A-480F-90F6-D1B9B84C059F}"/>
              </a:ext>
            </a:extLst>
          </p:cNvPr>
          <p:cNvCxnSpPr>
            <a:cxnSpLocks/>
          </p:cNvCxnSpPr>
          <p:nvPr/>
        </p:nvCxnSpPr>
        <p:spPr>
          <a:xfrm>
            <a:off x="6510098" y="5097400"/>
            <a:ext cx="2019791" cy="100662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2D2D22-C1B9-47B9-88B2-70AD688CA901}"/>
              </a:ext>
            </a:extLst>
          </p:cNvPr>
          <p:cNvCxnSpPr>
            <a:cxnSpLocks/>
          </p:cNvCxnSpPr>
          <p:nvPr/>
        </p:nvCxnSpPr>
        <p:spPr>
          <a:xfrm flipH="1">
            <a:off x="2925311" y="4591890"/>
            <a:ext cx="1843060" cy="784991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2AAD224-2E67-4CDE-9A22-9B8EF34297FB}"/>
              </a:ext>
            </a:extLst>
          </p:cNvPr>
          <p:cNvCxnSpPr>
            <a:cxnSpLocks/>
          </p:cNvCxnSpPr>
          <p:nvPr/>
        </p:nvCxnSpPr>
        <p:spPr>
          <a:xfrm flipH="1">
            <a:off x="2925311" y="5111667"/>
            <a:ext cx="2019600" cy="100662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0A6B59A-BA76-433B-AB84-B1F56D1F4716}"/>
              </a:ext>
            </a:extLst>
          </p:cNvPr>
          <p:cNvSpPr/>
          <p:nvPr/>
        </p:nvSpPr>
        <p:spPr>
          <a:xfrm>
            <a:off x="8515350" y="5860097"/>
            <a:ext cx="1257300" cy="46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2B5532-C87F-4B37-BEFB-8F6E35E00E77}"/>
              </a:ext>
            </a:extLst>
          </p:cNvPr>
          <p:cNvSpPr/>
          <p:nvPr/>
        </p:nvSpPr>
        <p:spPr>
          <a:xfrm>
            <a:off x="8529889" y="5063114"/>
            <a:ext cx="1378744" cy="577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Face Recognition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AB6D5ED-FC0A-49C7-BC99-3F28BB96F4A9}"/>
              </a:ext>
            </a:extLst>
          </p:cNvPr>
          <p:cNvSpPr/>
          <p:nvPr/>
        </p:nvSpPr>
        <p:spPr>
          <a:xfrm>
            <a:off x="4768371" y="4444398"/>
            <a:ext cx="1933575" cy="779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C9CF91-D382-4BF6-88A7-8F082540AA52}"/>
              </a:ext>
            </a:extLst>
          </p:cNvPr>
          <p:cNvSpPr txBox="1"/>
          <p:nvPr/>
        </p:nvSpPr>
        <p:spPr>
          <a:xfrm rot="20213045">
            <a:off x="3184960" y="5091897"/>
            <a:ext cx="107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observer: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BF6E44-F354-4855-884A-4F9E36C1B3D6}"/>
              </a:ext>
            </a:extLst>
          </p:cNvPr>
          <p:cNvSpPr/>
          <p:nvPr/>
        </p:nvSpPr>
        <p:spPr>
          <a:xfrm>
            <a:off x="2052641" y="5117561"/>
            <a:ext cx="865091" cy="432000"/>
          </a:xfrm>
          <a:prstGeom prst="rect">
            <a:avLst/>
          </a:prstGeom>
          <a:solidFill>
            <a:srgbClr val="9E5ECE"/>
          </a:solidFill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Kathi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236D5D-E8D1-4709-B9E6-AD2D562F230C}"/>
              </a:ext>
            </a:extLst>
          </p:cNvPr>
          <p:cNvSpPr/>
          <p:nvPr/>
        </p:nvSpPr>
        <p:spPr>
          <a:xfrm>
            <a:off x="1745347" y="5888023"/>
            <a:ext cx="1179964" cy="432000"/>
          </a:xfrm>
          <a:prstGeom prst="rect">
            <a:avLst/>
          </a:prstGeom>
          <a:solidFill>
            <a:srgbClr val="F06697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Room 236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D34B3D-D298-4E72-9E0E-9D036319D274}"/>
              </a:ext>
            </a:extLst>
          </p:cNvPr>
          <p:cNvSpPr txBox="1"/>
          <p:nvPr/>
        </p:nvSpPr>
        <p:spPr>
          <a:xfrm rot="20003047">
            <a:off x="3199655" y="5831752"/>
            <a:ext cx="65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0F123E-89C1-4C97-9295-F11536BFEA15}"/>
              </a:ext>
            </a:extLst>
          </p:cNvPr>
          <p:cNvSpPr txBox="1"/>
          <p:nvPr/>
        </p:nvSpPr>
        <p:spPr>
          <a:xfrm rot="1403992">
            <a:off x="7112425" y="5031966"/>
            <a:ext cx="121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procedure: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A6F5F8-8FD7-42F8-BBC2-9DA7A3DFBF3A}"/>
              </a:ext>
            </a:extLst>
          </p:cNvPr>
          <p:cNvSpPr txBox="1"/>
          <p:nvPr/>
        </p:nvSpPr>
        <p:spPr>
          <a:xfrm rot="1638486">
            <a:off x="7178829" y="5748744"/>
            <a:ext cx="108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</a:t>
            </a:r>
            <a:br>
              <a:rPr lang="en-US" dirty="0"/>
            </a:br>
            <a:r>
              <a:rPr lang="en-US" dirty="0"/>
              <a:t>Property: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7AD783-1287-4AD6-9F08-3C5F216AA72F}"/>
              </a:ext>
            </a:extLst>
          </p:cNvPr>
          <p:cNvSpPr txBox="1"/>
          <p:nvPr/>
        </p:nvSpPr>
        <p:spPr>
          <a:xfrm>
            <a:off x="8094368" y="4180938"/>
            <a:ext cx="78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CC83B8-18CA-49FB-A1EA-A08044C08310}"/>
              </a:ext>
            </a:extLst>
          </p:cNvPr>
          <p:cNvSpPr txBox="1"/>
          <p:nvPr/>
        </p:nvSpPr>
        <p:spPr>
          <a:xfrm>
            <a:off x="2471011" y="3290788"/>
            <a:ext cx="187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featureOfInterest</a:t>
            </a:r>
            <a:r>
              <a:rPr lang="en-US" dirty="0"/>
              <a:t>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DB9099-DD60-4755-B7F5-C296462D6307}"/>
              </a:ext>
            </a:extLst>
          </p:cNvPr>
          <p:cNvSpPr txBox="1"/>
          <p:nvPr/>
        </p:nvSpPr>
        <p:spPr>
          <a:xfrm>
            <a:off x="2468114" y="4182000"/>
            <a:ext cx="187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featureOfInterest</a:t>
            </a:r>
            <a:r>
              <a:rPr lang="en-US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7246A5-BAF7-4CCF-A301-B1FE46EA0B0D}"/>
              </a:ext>
            </a:extLst>
          </p:cNvPr>
          <p:cNvSpPr txBox="1"/>
          <p:nvPr/>
        </p:nvSpPr>
        <p:spPr>
          <a:xfrm>
            <a:off x="5007618" y="2348771"/>
            <a:ext cx="135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6B3E0A-641F-CFF9-2105-C56E70C95F4F}"/>
              </a:ext>
            </a:extLst>
          </p:cNvPr>
          <p:cNvSpPr txBox="1"/>
          <p:nvPr/>
        </p:nvSpPr>
        <p:spPr>
          <a:xfrm>
            <a:off x="4256394" y="5276464"/>
            <a:ext cx="3679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"smiley": {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"color": "Yellow",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"expression": "Happy"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63B25-3FEF-4DFA-BCF1-007365C5148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6" y="71379"/>
            <a:ext cx="1209640" cy="60965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566738-F567-5F84-B969-41C7D4B31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001" y="53546"/>
            <a:ext cx="636021" cy="6313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6039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321"/>
    </mc:Choice>
    <mc:Fallback xmlns="">
      <p:transition spd="slow" advTm="2583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9" grpId="0"/>
      <p:bldP spid="21" grpId="0" animBg="1"/>
      <p:bldP spid="17" grpId="0" animBg="1"/>
      <p:bldP spid="22" grpId="0"/>
      <p:bldP spid="26" grpId="0"/>
      <p:bldP spid="27" grpId="0" animBg="1"/>
      <p:bldP spid="28" grpId="0" animBg="1"/>
      <p:bldP spid="29" grpId="0"/>
      <p:bldP spid="35" grpId="0" animBg="1"/>
      <p:bldP spid="36" grpId="0" animBg="1"/>
      <p:bldP spid="37" grpId="0" animBg="1"/>
      <p:bldP spid="38" grpId="0"/>
      <p:bldP spid="39" grpId="0" animBg="1"/>
      <p:bldP spid="40" grpId="0" animBg="1"/>
      <p:bldP spid="41" grpId="0"/>
      <p:bldP spid="44" grpId="0"/>
      <p:bldP spid="45" grpId="0"/>
      <p:bldP spid="46" grpId="0"/>
      <p:bldP spid="48" grpId="0"/>
      <p:bldP spid="53" grpId="0"/>
      <p:bldP spid="3" grpId="0"/>
      <p:bldP spid="43" grpId="0"/>
      <p:bldP spid="4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3A4AFD-B084-F607-3FDA-B6048D836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52451"/>
            <a:ext cx="12212854" cy="630555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9DF9C46-8A2D-F137-A0D7-88D38A8B0F6C}"/>
              </a:ext>
            </a:extLst>
          </p:cNvPr>
          <p:cNvGrpSpPr/>
          <p:nvPr/>
        </p:nvGrpSpPr>
        <p:grpSpPr>
          <a:xfrm>
            <a:off x="745471" y="3824763"/>
            <a:ext cx="1320800" cy="1683840"/>
            <a:chOff x="10191488" y="-752231"/>
            <a:chExt cx="1320800" cy="16838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749846-1732-224F-D307-F93786D73671}"/>
                </a:ext>
              </a:extLst>
            </p:cNvPr>
            <p:cNvGrpSpPr/>
            <p:nvPr/>
          </p:nvGrpSpPr>
          <p:grpSpPr>
            <a:xfrm>
              <a:off x="10191488" y="-389191"/>
              <a:ext cx="1320800" cy="1320800"/>
              <a:chOff x="6664886" y="-1180588"/>
              <a:chExt cx="1320800" cy="1320800"/>
            </a:xfrm>
          </p:grpSpPr>
          <p:pic>
            <p:nvPicPr>
              <p:cNvPr id="12" name="Graphic 11" descr="Flag">
                <a:extLst>
                  <a:ext uri="{FF2B5EF4-FFF2-40B4-BE49-F238E27FC236}">
                    <a16:creationId xmlns:a16="http://schemas.microsoft.com/office/drawing/2014/main" id="{DCF61C6C-4936-7B6F-5520-2800562CC1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4326B7-C15C-A99A-833A-2D535C03CE62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2006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9CC0BC-75C6-4583-7896-269790B458E0}"/>
                </a:ext>
              </a:extLst>
            </p:cNvPr>
            <p:cNvSpPr txBox="1"/>
            <p:nvPr/>
          </p:nvSpPr>
          <p:spPr>
            <a:xfrm>
              <a:off x="10610588" y="-752231"/>
              <a:ext cx="5485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SOS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BA0662F-A794-AECD-8EA3-1311D593451A}"/>
              </a:ext>
            </a:extLst>
          </p:cNvPr>
          <p:cNvGrpSpPr/>
          <p:nvPr/>
        </p:nvGrpSpPr>
        <p:grpSpPr>
          <a:xfrm>
            <a:off x="1649918" y="2639587"/>
            <a:ext cx="1320800" cy="1928104"/>
            <a:chOff x="10191488" y="-996495"/>
            <a:chExt cx="1320800" cy="192810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EB85E95-4340-EBE9-D7C8-6700195644B4}"/>
                </a:ext>
              </a:extLst>
            </p:cNvPr>
            <p:cNvGrpSpPr/>
            <p:nvPr/>
          </p:nvGrpSpPr>
          <p:grpSpPr>
            <a:xfrm>
              <a:off x="10191488" y="-389191"/>
              <a:ext cx="1320800" cy="1320800"/>
              <a:chOff x="6664886" y="-1180588"/>
              <a:chExt cx="1320800" cy="1320800"/>
            </a:xfrm>
          </p:grpSpPr>
          <p:pic>
            <p:nvPicPr>
              <p:cNvPr id="6" name="Graphic 5" descr="Flag">
                <a:extLst>
                  <a:ext uri="{FF2B5EF4-FFF2-40B4-BE49-F238E27FC236}">
                    <a16:creationId xmlns:a16="http://schemas.microsoft.com/office/drawing/2014/main" id="{42B22178-45C3-3C45-FC39-0EB30112AD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318F07-EFD4-9799-4500-F21F9C0405BD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2002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112DBA-6FB8-1C1A-E3BB-CF4DEC57A828}"/>
                </a:ext>
              </a:extLst>
            </p:cNvPr>
            <p:cNvSpPr txBox="1"/>
            <p:nvPr/>
          </p:nvSpPr>
          <p:spPr>
            <a:xfrm>
              <a:off x="10538453" y="-996495"/>
              <a:ext cx="7248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O&amp;M</a:t>
              </a:r>
            </a:p>
            <a:p>
              <a:r>
                <a:rPr lang="en-US" dirty="0"/>
                <a:t>V0.86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7088D0-2508-6343-E956-7ABF2C7B9494}"/>
              </a:ext>
            </a:extLst>
          </p:cNvPr>
          <p:cNvGrpSpPr/>
          <p:nvPr/>
        </p:nvGrpSpPr>
        <p:grpSpPr>
          <a:xfrm>
            <a:off x="1473200" y="2660649"/>
            <a:ext cx="1320800" cy="2107168"/>
            <a:chOff x="1267386" y="2744744"/>
            <a:chExt cx="1320800" cy="210716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C43E7F-DC22-F17D-8FB2-EF1A6A66105D}"/>
                </a:ext>
              </a:extLst>
            </p:cNvPr>
            <p:cNvGrpSpPr/>
            <p:nvPr/>
          </p:nvGrpSpPr>
          <p:grpSpPr>
            <a:xfrm>
              <a:off x="1267386" y="3531112"/>
              <a:ext cx="1320800" cy="1320800"/>
              <a:chOff x="6664886" y="-1180588"/>
              <a:chExt cx="1320800" cy="1320800"/>
            </a:xfrm>
          </p:grpSpPr>
          <p:pic>
            <p:nvPicPr>
              <p:cNvPr id="14" name="Graphic 13" descr="Flag">
                <a:extLst>
                  <a:ext uri="{FF2B5EF4-FFF2-40B4-BE49-F238E27FC236}">
                    <a16:creationId xmlns:a16="http://schemas.microsoft.com/office/drawing/2014/main" id="{F1344C88-3C65-AEB2-9560-5B2360245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BDA64D-1551-0DE5-396D-DB3B62A9650F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2003</a:t>
                </a: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D114D6C-112D-DD31-0A9F-9F55AFBE5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378" y="2744744"/>
              <a:ext cx="1019851" cy="74612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B321E97-CAC8-D1E8-D0AF-C8F75EC92AC5}"/>
              </a:ext>
            </a:extLst>
          </p:cNvPr>
          <p:cNvGrpSpPr/>
          <p:nvPr/>
        </p:nvGrpSpPr>
        <p:grpSpPr>
          <a:xfrm>
            <a:off x="713721" y="3203574"/>
            <a:ext cx="1771650" cy="2096532"/>
            <a:chOff x="387350" y="3224768"/>
            <a:chExt cx="1771650" cy="20965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DEB4AA2-AA20-36BF-E7D3-058EA8AC7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350" y="3224768"/>
              <a:ext cx="901700" cy="901700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38BC934-34F6-0E36-70CA-676EB3D88A4A}"/>
                </a:ext>
              </a:extLst>
            </p:cNvPr>
            <p:cNvGrpSpPr/>
            <p:nvPr/>
          </p:nvGrpSpPr>
          <p:grpSpPr>
            <a:xfrm>
              <a:off x="838200" y="4000500"/>
              <a:ext cx="1320800" cy="1320800"/>
              <a:chOff x="6743700" y="-1683792"/>
              <a:chExt cx="1320800" cy="1320800"/>
            </a:xfrm>
          </p:grpSpPr>
          <p:pic>
            <p:nvPicPr>
              <p:cNvPr id="21" name="Graphic 20" descr="Flag">
                <a:extLst>
                  <a:ext uri="{FF2B5EF4-FFF2-40B4-BE49-F238E27FC236}">
                    <a16:creationId xmlns:a16="http://schemas.microsoft.com/office/drawing/2014/main" id="{A396993D-4472-625F-9483-FF78D4C39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F9C344-FFAD-C918-D84B-7E817E283DDD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2007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BE7F42-C57F-DA5A-18CC-533E99FD35A4}"/>
              </a:ext>
            </a:extLst>
          </p:cNvPr>
          <p:cNvGrpSpPr/>
          <p:nvPr/>
        </p:nvGrpSpPr>
        <p:grpSpPr>
          <a:xfrm>
            <a:off x="589242" y="3930122"/>
            <a:ext cx="1320800" cy="1670566"/>
            <a:chOff x="9232900" y="-1683792"/>
            <a:chExt cx="1320800" cy="16705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983C9F4-3A51-FE02-F395-F6C209B439B1}"/>
                </a:ext>
              </a:extLst>
            </p:cNvPr>
            <p:cNvGrpSpPr/>
            <p:nvPr/>
          </p:nvGrpSpPr>
          <p:grpSpPr>
            <a:xfrm>
              <a:off x="9232900" y="-1334026"/>
              <a:ext cx="1320800" cy="1320800"/>
              <a:chOff x="6743700" y="-1683792"/>
              <a:chExt cx="1320800" cy="1320800"/>
            </a:xfrm>
          </p:grpSpPr>
          <p:pic>
            <p:nvPicPr>
              <p:cNvPr id="25" name="Graphic 24" descr="Flag">
                <a:extLst>
                  <a:ext uri="{FF2B5EF4-FFF2-40B4-BE49-F238E27FC236}">
                    <a16:creationId xmlns:a16="http://schemas.microsoft.com/office/drawing/2014/main" id="{23086EC8-7F52-E170-ABA3-9956D471E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ED2253-7D1E-BEAF-FD83-8F9A9C4A2969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2007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EB30A8-697A-055D-3C41-92E18B07BDC5}"/>
                </a:ext>
              </a:extLst>
            </p:cNvPr>
            <p:cNvSpPr txBox="1"/>
            <p:nvPr/>
          </p:nvSpPr>
          <p:spPr>
            <a:xfrm>
              <a:off x="9482081" y="-1683792"/>
              <a:ext cx="9925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O&amp;M V1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0412220-B153-74A6-CEE2-519B79A7A6AB}"/>
              </a:ext>
            </a:extLst>
          </p:cNvPr>
          <p:cNvGrpSpPr/>
          <p:nvPr/>
        </p:nvGrpSpPr>
        <p:grpSpPr>
          <a:xfrm>
            <a:off x="1007212" y="4427486"/>
            <a:ext cx="1378904" cy="1701290"/>
            <a:chOff x="9690100" y="-1708160"/>
            <a:chExt cx="1378904" cy="170129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BB9418-4D3F-2D77-90EF-404443872DC8}"/>
                </a:ext>
              </a:extLst>
            </p:cNvPr>
            <p:cNvSpPr txBox="1"/>
            <p:nvPr/>
          </p:nvSpPr>
          <p:spPr>
            <a:xfrm>
              <a:off x="9690100" y="-1708160"/>
              <a:ext cx="13789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INSPIRE EMF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6AF41E4-68C7-0DF0-81A4-4C26BA7A4BEE}"/>
                </a:ext>
              </a:extLst>
            </p:cNvPr>
            <p:cNvGrpSpPr/>
            <p:nvPr/>
          </p:nvGrpSpPr>
          <p:grpSpPr>
            <a:xfrm>
              <a:off x="9690100" y="-1327670"/>
              <a:ext cx="1320800" cy="1320800"/>
              <a:chOff x="6743700" y="-1683792"/>
              <a:chExt cx="1320800" cy="1320800"/>
            </a:xfrm>
          </p:grpSpPr>
          <p:pic>
            <p:nvPicPr>
              <p:cNvPr id="31" name="Graphic 30" descr="Flag">
                <a:extLst>
                  <a:ext uri="{FF2B5EF4-FFF2-40B4-BE49-F238E27FC236}">
                    <a16:creationId xmlns:a16="http://schemas.microsoft.com/office/drawing/2014/main" id="{A642D76E-2F05-21F0-B53A-E57B9B173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124B3E-8FD5-1F4E-FC68-BD3329E102D5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2008</a:t>
                </a:r>
              </a:p>
            </p:txBody>
          </p:sp>
        </p:grpSp>
      </p:grpSp>
      <p:sp>
        <p:nvSpPr>
          <p:cNvPr id="71" name="Title 70">
            <a:extLst>
              <a:ext uri="{FF2B5EF4-FFF2-40B4-BE49-F238E27FC236}">
                <a16:creationId xmlns:a16="http://schemas.microsoft.com/office/drawing/2014/main" id="{80D5ACDC-F831-121C-F80A-ED710F3E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27"/>
            <a:ext cx="12212854" cy="1325563"/>
          </a:xfrm>
          <a:solidFill>
            <a:schemeClr val="bg1"/>
          </a:solidFill>
        </p:spPr>
        <p:txBody>
          <a:bodyPr/>
          <a:lstStyle/>
          <a:p>
            <a:r>
              <a:rPr lang="en-US" b="1" dirty="0"/>
              <a:t>The long and winding road to O&amp;M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DF2B349-DABD-7805-9CCB-651E3E9CA3C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15" y="2524385"/>
            <a:ext cx="455211" cy="22942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8970EB5F-ECAD-6E64-F3E8-5D63E27F61C1}"/>
              </a:ext>
            </a:extLst>
          </p:cNvPr>
          <p:cNvGrpSpPr/>
          <p:nvPr/>
        </p:nvGrpSpPr>
        <p:grpSpPr>
          <a:xfrm>
            <a:off x="838200" y="1635162"/>
            <a:ext cx="10544235" cy="4991549"/>
            <a:chOff x="838200" y="1635162"/>
            <a:chExt cx="10544235" cy="4991549"/>
          </a:xfrm>
        </p:grpSpPr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7DFBEE63-4F4E-BE36-54A9-FB5D8BF2A6FF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635162"/>
              <a:ext cx="10515600" cy="4991549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4000" b="1" dirty="0"/>
                <a:t>INSPIRE EMF (JRC Prototyping Tender)</a:t>
              </a:r>
            </a:p>
            <a:p>
              <a:r>
                <a:rPr lang="en-US" dirty="0"/>
                <a:t>Developing and prototyping INSPIRE technical specifications for air, water, waste and biodiversity environmental monitoring facilities</a:t>
              </a:r>
            </a:p>
            <a:p>
              <a:r>
                <a:rPr lang="en-US" dirty="0"/>
                <a:t>Objective: To demonstrate how INSPIRE can be used to underpin the development of Shared Environmental Information Systems (SEIS) </a:t>
              </a:r>
            </a:p>
            <a:p>
              <a:r>
                <a:rPr lang="en-US" dirty="0"/>
                <a:t>Main Tasks:</a:t>
              </a:r>
            </a:p>
            <a:p>
              <a:pPr lvl="1"/>
              <a:r>
                <a:rPr lang="en-US" dirty="0"/>
                <a:t>prepare HARMONISED metadata and data specifications for the INSPIRE data theme "Environmental Monitoring Facilities“ (EMF) related to the environmental acquis in the areas of air, waste, water, and biodiversity; </a:t>
              </a:r>
            </a:p>
            <a:p>
              <a:pPr lvl="1"/>
              <a:r>
                <a:rPr lang="en-US" dirty="0"/>
                <a:t>implement and demonstrate INSPIRE Network Services based on the INSPIRE metadata, data specifications and service standards;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884AE46-A052-BEDF-DEFE-15C9D1C30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0735" y="1635162"/>
              <a:ext cx="901700" cy="90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12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3A4AFD-B084-F607-3FDA-B6048D836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52451"/>
            <a:ext cx="12212854" cy="630555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94FFEE8-37E0-2BBA-3872-277B7D641E7D}"/>
              </a:ext>
            </a:extLst>
          </p:cNvPr>
          <p:cNvGrpSpPr/>
          <p:nvPr/>
        </p:nvGrpSpPr>
        <p:grpSpPr>
          <a:xfrm>
            <a:off x="745471" y="3824763"/>
            <a:ext cx="1320800" cy="1683840"/>
            <a:chOff x="10191488" y="-752231"/>
            <a:chExt cx="1320800" cy="16838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21A9112-2B7A-C9A7-5091-627CA60726C4}"/>
                </a:ext>
              </a:extLst>
            </p:cNvPr>
            <p:cNvGrpSpPr/>
            <p:nvPr/>
          </p:nvGrpSpPr>
          <p:grpSpPr>
            <a:xfrm>
              <a:off x="10191488" y="-389191"/>
              <a:ext cx="1320800" cy="1320800"/>
              <a:chOff x="6664886" y="-1180588"/>
              <a:chExt cx="1320800" cy="1320800"/>
            </a:xfrm>
          </p:grpSpPr>
          <p:pic>
            <p:nvPicPr>
              <p:cNvPr id="12" name="Graphic 11" descr="Flag">
                <a:extLst>
                  <a:ext uri="{FF2B5EF4-FFF2-40B4-BE49-F238E27FC236}">
                    <a16:creationId xmlns:a16="http://schemas.microsoft.com/office/drawing/2014/main" id="{A4100656-D469-620D-3E53-0B86FE0335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EB6544-452F-3739-0F58-8C0C47AF3C1B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2006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213ECD-8058-1833-F43B-E87BBE58CA64}"/>
                </a:ext>
              </a:extLst>
            </p:cNvPr>
            <p:cNvSpPr txBox="1"/>
            <p:nvPr/>
          </p:nvSpPr>
          <p:spPr>
            <a:xfrm>
              <a:off x="10610588" y="-752231"/>
              <a:ext cx="5485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SOS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1CEC5F4-16C1-0BF2-A35C-9F2D95EFB8FD}"/>
              </a:ext>
            </a:extLst>
          </p:cNvPr>
          <p:cNvGrpSpPr/>
          <p:nvPr/>
        </p:nvGrpSpPr>
        <p:grpSpPr>
          <a:xfrm>
            <a:off x="1649918" y="2639587"/>
            <a:ext cx="1320800" cy="1928104"/>
            <a:chOff x="10191488" y="-996495"/>
            <a:chExt cx="1320800" cy="192810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25A23CF-BF06-2867-D2BC-4393B2443CA1}"/>
                </a:ext>
              </a:extLst>
            </p:cNvPr>
            <p:cNvGrpSpPr/>
            <p:nvPr/>
          </p:nvGrpSpPr>
          <p:grpSpPr>
            <a:xfrm>
              <a:off x="10191488" y="-389191"/>
              <a:ext cx="1320800" cy="1320800"/>
              <a:chOff x="6664886" y="-1180588"/>
              <a:chExt cx="1320800" cy="1320800"/>
            </a:xfrm>
          </p:grpSpPr>
          <p:pic>
            <p:nvPicPr>
              <p:cNvPr id="6" name="Graphic 5" descr="Flag">
                <a:extLst>
                  <a:ext uri="{FF2B5EF4-FFF2-40B4-BE49-F238E27FC236}">
                    <a16:creationId xmlns:a16="http://schemas.microsoft.com/office/drawing/2014/main" id="{165947C2-EF68-1F42-C48C-58AC04AA6A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C3EB47-22BD-F1F6-D3CD-0811E30DFD0F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2002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3C6E2C1-81BC-BE3C-8625-79E95BBF3824}"/>
                </a:ext>
              </a:extLst>
            </p:cNvPr>
            <p:cNvSpPr txBox="1"/>
            <p:nvPr/>
          </p:nvSpPr>
          <p:spPr>
            <a:xfrm>
              <a:off x="10538453" y="-996495"/>
              <a:ext cx="7248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O&amp;M</a:t>
              </a:r>
            </a:p>
            <a:p>
              <a:r>
                <a:rPr lang="en-US" dirty="0"/>
                <a:t>V0.86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7088D0-2508-6343-E956-7ABF2C7B9494}"/>
              </a:ext>
            </a:extLst>
          </p:cNvPr>
          <p:cNvGrpSpPr/>
          <p:nvPr/>
        </p:nvGrpSpPr>
        <p:grpSpPr>
          <a:xfrm>
            <a:off x="1473200" y="2660649"/>
            <a:ext cx="1320800" cy="2107168"/>
            <a:chOff x="1267386" y="2744744"/>
            <a:chExt cx="1320800" cy="210716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C43E7F-DC22-F17D-8FB2-EF1A6A66105D}"/>
                </a:ext>
              </a:extLst>
            </p:cNvPr>
            <p:cNvGrpSpPr/>
            <p:nvPr/>
          </p:nvGrpSpPr>
          <p:grpSpPr>
            <a:xfrm>
              <a:off x="1267386" y="3531112"/>
              <a:ext cx="1320800" cy="1320800"/>
              <a:chOff x="6664886" y="-1180588"/>
              <a:chExt cx="1320800" cy="1320800"/>
            </a:xfrm>
          </p:grpSpPr>
          <p:pic>
            <p:nvPicPr>
              <p:cNvPr id="14" name="Graphic 13" descr="Flag">
                <a:extLst>
                  <a:ext uri="{FF2B5EF4-FFF2-40B4-BE49-F238E27FC236}">
                    <a16:creationId xmlns:a16="http://schemas.microsoft.com/office/drawing/2014/main" id="{F1344C88-3C65-AEB2-9560-5B2360245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BDA64D-1551-0DE5-396D-DB3B62A9650F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2003</a:t>
                </a: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D114D6C-112D-DD31-0A9F-9F55AFBE5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378" y="2744744"/>
              <a:ext cx="1019851" cy="74612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B321E97-CAC8-D1E8-D0AF-C8F75EC92AC5}"/>
              </a:ext>
            </a:extLst>
          </p:cNvPr>
          <p:cNvGrpSpPr/>
          <p:nvPr/>
        </p:nvGrpSpPr>
        <p:grpSpPr>
          <a:xfrm>
            <a:off x="713721" y="3203574"/>
            <a:ext cx="1771650" cy="2096532"/>
            <a:chOff x="387350" y="3224768"/>
            <a:chExt cx="1771650" cy="20965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DEB4AA2-AA20-36BF-E7D3-058EA8AC7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350" y="3224768"/>
              <a:ext cx="901700" cy="901700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38BC934-34F6-0E36-70CA-676EB3D88A4A}"/>
                </a:ext>
              </a:extLst>
            </p:cNvPr>
            <p:cNvGrpSpPr/>
            <p:nvPr/>
          </p:nvGrpSpPr>
          <p:grpSpPr>
            <a:xfrm>
              <a:off x="838200" y="4000500"/>
              <a:ext cx="1320800" cy="1320800"/>
              <a:chOff x="6743700" y="-1683792"/>
              <a:chExt cx="1320800" cy="1320800"/>
            </a:xfrm>
          </p:grpSpPr>
          <p:pic>
            <p:nvPicPr>
              <p:cNvPr id="21" name="Graphic 20" descr="Flag">
                <a:extLst>
                  <a:ext uri="{FF2B5EF4-FFF2-40B4-BE49-F238E27FC236}">
                    <a16:creationId xmlns:a16="http://schemas.microsoft.com/office/drawing/2014/main" id="{A396993D-4472-625F-9483-FF78D4C39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F9C344-FFAD-C918-D84B-7E817E283DDD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2007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BE7F42-C57F-DA5A-18CC-533E99FD35A4}"/>
              </a:ext>
            </a:extLst>
          </p:cNvPr>
          <p:cNvGrpSpPr/>
          <p:nvPr/>
        </p:nvGrpSpPr>
        <p:grpSpPr>
          <a:xfrm>
            <a:off x="589242" y="3930122"/>
            <a:ext cx="1320800" cy="1670566"/>
            <a:chOff x="9232900" y="-1683792"/>
            <a:chExt cx="1320800" cy="16705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983C9F4-3A51-FE02-F395-F6C209B439B1}"/>
                </a:ext>
              </a:extLst>
            </p:cNvPr>
            <p:cNvGrpSpPr/>
            <p:nvPr/>
          </p:nvGrpSpPr>
          <p:grpSpPr>
            <a:xfrm>
              <a:off x="9232900" y="-1334026"/>
              <a:ext cx="1320800" cy="1320800"/>
              <a:chOff x="6743700" y="-1683792"/>
              <a:chExt cx="1320800" cy="1320800"/>
            </a:xfrm>
          </p:grpSpPr>
          <p:pic>
            <p:nvPicPr>
              <p:cNvPr id="25" name="Graphic 24" descr="Flag">
                <a:extLst>
                  <a:ext uri="{FF2B5EF4-FFF2-40B4-BE49-F238E27FC236}">
                    <a16:creationId xmlns:a16="http://schemas.microsoft.com/office/drawing/2014/main" id="{23086EC8-7F52-E170-ABA3-9956D471E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ED2253-7D1E-BEAF-FD83-8F9A9C4A2969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2007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EB30A8-697A-055D-3C41-92E18B07BDC5}"/>
                </a:ext>
              </a:extLst>
            </p:cNvPr>
            <p:cNvSpPr txBox="1"/>
            <p:nvPr/>
          </p:nvSpPr>
          <p:spPr>
            <a:xfrm>
              <a:off x="9482081" y="-1683792"/>
              <a:ext cx="9925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O&amp;M V1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0412220-B153-74A6-CEE2-519B79A7A6AB}"/>
              </a:ext>
            </a:extLst>
          </p:cNvPr>
          <p:cNvGrpSpPr/>
          <p:nvPr/>
        </p:nvGrpSpPr>
        <p:grpSpPr>
          <a:xfrm>
            <a:off x="1007212" y="4427486"/>
            <a:ext cx="1378904" cy="1701290"/>
            <a:chOff x="9690100" y="-1708160"/>
            <a:chExt cx="1378904" cy="170129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BB9418-4D3F-2D77-90EF-404443872DC8}"/>
                </a:ext>
              </a:extLst>
            </p:cNvPr>
            <p:cNvSpPr txBox="1"/>
            <p:nvPr/>
          </p:nvSpPr>
          <p:spPr>
            <a:xfrm>
              <a:off x="9690100" y="-1708160"/>
              <a:ext cx="13789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INSPIRE EMF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6AF41E4-68C7-0DF0-81A4-4C26BA7A4BEE}"/>
                </a:ext>
              </a:extLst>
            </p:cNvPr>
            <p:cNvGrpSpPr/>
            <p:nvPr/>
          </p:nvGrpSpPr>
          <p:grpSpPr>
            <a:xfrm>
              <a:off x="9690100" y="-1327670"/>
              <a:ext cx="1320800" cy="1320800"/>
              <a:chOff x="6743700" y="-1683792"/>
              <a:chExt cx="1320800" cy="1320800"/>
            </a:xfrm>
          </p:grpSpPr>
          <p:pic>
            <p:nvPicPr>
              <p:cNvPr id="31" name="Graphic 30" descr="Flag">
                <a:extLst>
                  <a:ext uri="{FF2B5EF4-FFF2-40B4-BE49-F238E27FC236}">
                    <a16:creationId xmlns:a16="http://schemas.microsoft.com/office/drawing/2014/main" id="{A642D76E-2F05-21F0-B53A-E57B9B173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124B3E-8FD5-1F4E-FC68-BD3329E102D5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2008</a:t>
                </a: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C4ADBE6-C3F1-C858-BA2C-E34875C88939}"/>
              </a:ext>
            </a:extLst>
          </p:cNvPr>
          <p:cNvGrpSpPr/>
          <p:nvPr/>
        </p:nvGrpSpPr>
        <p:grpSpPr>
          <a:xfrm>
            <a:off x="1987231" y="4111616"/>
            <a:ext cx="1438214" cy="1657343"/>
            <a:chOff x="3327400" y="6776501"/>
            <a:chExt cx="1438214" cy="165734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1FF39AA-EF18-F3E9-9457-22575150A530}"/>
                </a:ext>
              </a:extLst>
            </p:cNvPr>
            <p:cNvGrpSpPr/>
            <p:nvPr/>
          </p:nvGrpSpPr>
          <p:grpSpPr>
            <a:xfrm>
              <a:off x="3327400" y="7113044"/>
              <a:ext cx="1320800" cy="1320800"/>
              <a:chOff x="6743700" y="-1683792"/>
              <a:chExt cx="1320800" cy="1320800"/>
            </a:xfrm>
          </p:grpSpPr>
          <p:pic>
            <p:nvPicPr>
              <p:cNvPr id="44" name="Graphic 43" descr="Flag">
                <a:extLst>
                  <a:ext uri="{FF2B5EF4-FFF2-40B4-BE49-F238E27FC236}">
                    <a16:creationId xmlns:a16="http://schemas.microsoft.com/office/drawing/2014/main" id="{2A98A359-6B31-BA56-33D1-5B610A177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D071F7-4D44-75EB-37DC-290659428459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2009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EBE5AA2-9AC2-E50B-ADA6-30ED765A29C5}"/>
                </a:ext>
              </a:extLst>
            </p:cNvPr>
            <p:cNvSpPr txBox="1"/>
            <p:nvPr/>
          </p:nvSpPr>
          <p:spPr>
            <a:xfrm>
              <a:off x="3327400" y="6776501"/>
              <a:ext cx="14382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INSPIRE CAFE</a:t>
              </a:r>
            </a:p>
          </p:txBody>
        </p:sp>
      </p:grpSp>
      <p:sp>
        <p:nvSpPr>
          <p:cNvPr id="71" name="Title 70">
            <a:extLst>
              <a:ext uri="{FF2B5EF4-FFF2-40B4-BE49-F238E27FC236}">
                <a16:creationId xmlns:a16="http://schemas.microsoft.com/office/drawing/2014/main" id="{80D5ACDC-F831-121C-F80A-ED710F3E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27"/>
            <a:ext cx="12212854" cy="1325563"/>
          </a:xfrm>
          <a:solidFill>
            <a:schemeClr val="bg1"/>
          </a:solidFill>
        </p:spPr>
        <p:txBody>
          <a:bodyPr/>
          <a:lstStyle/>
          <a:p>
            <a:r>
              <a:rPr lang="en-US" b="1" dirty="0"/>
              <a:t>The long and winding road to O&amp;M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03BC9B-48FC-A24A-CF86-00DA3A69DE2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15" y="2524385"/>
            <a:ext cx="455211" cy="22942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EE33A782-7B5C-C9AF-1443-2BF7699CA246}"/>
              </a:ext>
            </a:extLst>
          </p:cNvPr>
          <p:cNvGrpSpPr/>
          <p:nvPr/>
        </p:nvGrpSpPr>
        <p:grpSpPr>
          <a:xfrm>
            <a:off x="838200" y="1645920"/>
            <a:ext cx="10515600" cy="4830184"/>
            <a:chOff x="838200" y="1645920"/>
            <a:chExt cx="10515600" cy="4830184"/>
          </a:xfrm>
        </p:grpSpPr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32100D26-4DF4-9419-5562-6A6A7C7D55F3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645920"/>
              <a:ext cx="10515600" cy="4830184"/>
            </a:xfrm>
            <a:prstGeom prst="rect">
              <a:avLst/>
            </a:prstGeom>
            <a:solidFill>
              <a:schemeClr val="bg1"/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4000" b="1" dirty="0"/>
                <a:t>INSPIRE CAFE (JRC Prototyping Tender)</a:t>
              </a:r>
            </a:p>
            <a:p>
              <a:pPr marL="0" indent="0">
                <a:buNone/>
              </a:pPr>
              <a:endParaRPr lang="en-US" sz="600" b="1" dirty="0"/>
            </a:p>
            <a:p>
              <a:r>
                <a:rPr lang="en-US" dirty="0"/>
                <a:t>Develop and prototype INSPIRE technical specifications for air quality reporting under the Clean Air For Europe (CAFE) </a:t>
              </a:r>
              <a:r>
                <a:rPr lang="en-US" dirty="0" err="1"/>
                <a:t>programme</a:t>
              </a:r>
              <a:r>
                <a:rPr lang="en-US" dirty="0"/>
                <a:t>, as required by EU Directive 2008/50/EC, or the Ambient Air Quality Directive</a:t>
              </a:r>
            </a:p>
            <a:p>
              <a:r>
                <a:rPr lang="en-US" dirty="0"/>
                <a:t>Implementation utilized both O&amp;M and SOS</a:t>
              </a:r>
            </a:p>
            <a:p>
              <a:r>
                <a:rPr lang="en-US" dirty="0"/>
                <a:t>Work was done in conjunction with the </a:t>
              </a:r>
              <a:r>
                <a:rPr lang="en-US" dirty="0" err="1"/>
                <a:t>SensorsAnywhere</a:t>
              </a:r>
              <a:r>
                <a:rPr lang="en-US" dirty="0"/>
                <a:t> (SANY) FP6 IP</a:t>
              </a:r>
            </a:p>
            <a:p>
              <a:r>
                <a:rPr lang="en-US" dirty="0"/>
                <a:t>Results laid the foundation for current EU air quality reporting to EEA</a:t>
              </a:r>
            </a:p>
            <a:p>
              <a:endParaRPr lang="en-US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663ADC0-22D9-FE54-D27D-BDBBC6380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0777" y="1737398"/>
              <a:ext cx="901700" cy="90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823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3A4AFD-B084-F607-3FDA-B6048D836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52451"/>
            <a:ext cx="12212854" cy="630555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BAC81EE-52F3-2248-0813-91388ADA6981}"/>
              </a:ext>
            </a:extLst>
          </p:cNvPr>
          <p:cNvGrpSpPr/>
          <p:nvPr/>
        </p:nvGrpSpPr>
        <p:grpSpPr>
          <a:xfrm>
            <a:off x="745471" y="3824763"/>
            <a:ext cx="1320800" cy="1683840"/>
            <a:chOff x="10191488" y="-752231"/>
            <a:chExt cx="1320800" cy="16838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09C9F8B-D3DD-FC6A-3E83-47F805406104}"/>
                </a:ext>
              </a:extLst>
            </p:cNvPr>
            <p:cNvGrpSpPr/>
            <p:nvPr/>
          </p:nvGrpSpPr>
          <p:grpSpPr>
            <a:xfrm>
              <a:off x="10191488" y="-389191"/>
              <a:ext cx="1320800" cy="1320800"/>
              <a:chOff x="6664886" y="-1180588"/>
              <a:chExt cx="1320800" cy="1320800"/>
            </a:xfrm>
          </p:grpSpPr>
          <p:pic>
            <p:nvPicPr>
              <p:cNvPr id="12" name="Graphic 11" descr="Flag">
                <a:extLst>
                  <a:ext uri="{FF2B5EF4-FFF2-40B4-BE49-F238E27FC236}">
                    <a16:creationId xmlns:a16="http://schemas.microsoft.com/office/drawing/2014/main" id="{6F9BC919-BF45-F866-1B81-457A596CF3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AA111-993C-3B67-2AE1-968100A8E907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2006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A0A5B6-D156-FDFA-9126-6B7E637C7DE8}"/>
                </a:ext>
              </a:extLst>
            </p:cNvPr>
            <p:cNvSpPr txBox="1"/>
            <p:nvPr/>
          </p:nvSpPr>
          <p:spPr>
            <a:xfrm>
              <a:off x="10610588" y="-752231"/>
              <a:ext cx="5485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SOS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01CD81-12EA-EDE8-CC25-D84D00C7F509}"/>
              </a:ext>
            </a:extLst>
          </p:cNvPr>
          <p:cNvGrpSpPr/>
          <p:nvPr/>
        </p:nvGrpSpPr>
        <p:grpSpPr>
          <a:xfrm>
            <a:off x="1649918" y="2639587"/>
            <a:ext cx="1320800" cy="1928104"/>
            <a:chOff x="10191488" y="-996495"/>
            <a:chExt cx="1320800" cy="192810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2E05F6E-E2FA-FB79-0A92-B16606EE0799}"/>
                </a:ext>
              </a:extLst>
            </p:cNvPr>
            <p:cNvGrpSpPr/>
            <p:nvPr/>
          </p:nvGrpSpPr>
          <p:grpSpPr>
            <a:xfrm>
              <a:off x="10191488" y="-389191"/>
              <a:ext cx="1320800" cy="1320800"/>
              <a:chOff x="6664886" y="-1180588"/>
              <a:chExt cx="1320800" cy="1320800"/>
            </a:xfrm>
          </p:grpSpPr>
          <p:pic>
            <p:nvPicPr>
              <p:cNvPr id="6" name="Graphic 5" descr="Flag">
                <a:extLst>
                  <a:ext uri="{FF2B5EF4-FFF2-40B4-BE49-F238E27FC236}">
                    <a16:creationId xmlns:a16="http://schemas.microsoft.com/office/drawing/2014/main" id="{6A826A41-F3FA-EEE6-5881-DDF324E63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8BB02-69DB-4353-A227-6B80188100ED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2002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A2E956C-5F84-CAEB-41F7-D80A90E3A6F7}"/>
                </a:ext>
              </a:extLst>
            </p:cNvPr>
            <p:cNvSpPr txBox="1"/>
            <p:nvPr/>
          </p:nvSpPr>
          <p:spPr>
            <a:xfrm>
              <a:off x="10538453" y="-996495"/>
              <a:ext cx="7248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O&amp;M</a:t>
              </a:r>
            </a:p>
            <a:p>
              <a:r>
                <a:rPr lang="en-US" dirty="0"/>
                <a:t>V0.86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7088D0-2508-6343-E956-7ABF2C7B9494}"/>
              </a:ext>
            </a:extLst>
          </p:cNvPr>
          <p:cNvGrpSpPr/>
          <p:nvPr/>
        </p:nvGrpSpPr>
        <p:grpSpPr>
          <a:xfrm>
            <a:off x="1473200" y="2660649"/>
            <a:ext cx="1320800" cy="2107168"/>
            <a:chOff x="1267386" y="2744744"/>
            <a:chExt cx="1320800" cy="210716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C43E7F-DC22-F17D-8FB2-EF1A6A66105D}"/>
                </a:ext>
              </a:extLst>
            </p:cNvPr>
            <p:cNvGrpSpPr/>
            <p:nvPr/>
          </p:nvGrpSpPr>
          <p:grpSpPr>
            <a:xfrm>
              <a:off x="1267386" y="3531112"/>
              <a:ext cx="1320800" cy="1320800"/>
              <a:chOff x="6664886" y="-1180588"/>
              <a:chExt cx="1320800" cy="1320800"/>
            </a:xfrm>
          </p:grpSpPr>
          <p:pic>
            <p:nvPicPr>
              <p:cNvPr id="14" name="Graphic 13" descr="Flag">
                <a:extLst>
                  <a:ext uri="{FF2B5EF4-FFF2-40B4-BE49-F238E27FC236}">
                    <a16:creationId xmlns:a16="http://schemas.microsoft.com/office/drawing/2014/main" id="{F1344C88-3C65-AEB2-9560-5B2360245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4886" y="-1180588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BDA64D-1551-0DE5-396D-DB3B62A9650F}"/>
                  </a:ext>
                </a:extLst>
              </p:cNvPr>
              <p:cNvSpPr txBox="1"/>
              <p:nvPr/>
            </p:nvSpPr>
            <p:spPr>
              <a:xfrm>
                <a:off x="7083986" y="-101548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2003</a:t>
                </a: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D114D6C-112D-DD31-0A9F-9F55AFBE5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378" y="2744744"/>
              <a:ext cx="1019851" cy="74612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B321E97-CAC8-D1E8-D0AF-C8F75EC92AC5}"/>
              </a:ext>
            </a:extLst>
          </p:cNvPr>
          <p:cNvGrpSpPr/>
          <p:nvPr/>
        </p:nvGrpSpPr>
        <p:grpSpPr>
          <a:xfrm>
            <a:off x="713721" y="3203574"/>
            <a:ext cx="1771650" cy="2096532"/>
            <a:chOff x="387350" y="3224768"/>
            <a:chExt cx="1771650" cy="20965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DEB4AA2-AA20-36BF-E7D3-058EA8AC7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350" y="3224768"/>
              <a:ext cx="901700" cy="901700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38BC934-34F6-0E36-70CA-676EB3D88A4A}"/>
                </a:ext>
              </a:extLst>
            </p:cNvPr>
            <p:cNvGrpSpPr/>
            <p:nvPr/>
          </p:nvGrpSpPr>
          <p:grpSpPr>
            <a:xfrm>
              <a:off x="838200" y="4000500"/>
              <a:ext cx="1320800" cy="1320800"/>
              <a:chOff x="6743700" y="-1683792"/>
              <a:chExt cx="1320800" cy="1320800"/>
            </a:xfrm>
          </p:grpSpPr>
          <p:pic>
            <p:nvPicPr>
              <p:cNvPr id="21" name="Graphic 20" descr="Flag">
                <a:extLst>
                  <a:ext uri="{FF2B5EF4-FFF2-40B4-BE49-F238E27FC236}">
                    <a16:creationId xmlns:a16="http://schemas.microsoft.com/office/drawing/2014/main" id="{A396993D-4472-625F-9483-FF78D4C39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F9C344-FFAD-C918-D84B-7E817E283DDD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2007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BE7F42-C57F-DA5A-18CC-533E99FD35A4}"/>
              </a:ext>
            </a:extLst>
          </p:cNvPr>
          <p:cNvGrpSpPr/>
          <p:nvPr/>
        </p:nvGrpSpPr>
        <p:grpSpPr>
          <a:xfrm>
            <a:off x="589242" y="3930122"/>
            <a:ext cx="1320800" cy="1670566"/>
            <a:chOff x="9232900" y="-1683792"/>
            <a:chExt cx="1320800" cy="16705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983C9F4-3A51-FE02-F395-F6C209B439B1}"/>
                </a:ext>
              </a:extLst>
            </p:cNvPr>
            <p:cNvGrpSpPr/>
            <p:nvPr/>
          </p:nvGrpSpPr>
          <p:grpSpPr>
            <a:xfrm>
              <a:off x="9232900" y="-1334026"/>
              <a:ext cx="1320800" cy="1320800"/>
              <a:chOff x="6743700" y="-1683792"/>
              <a:chExt cx="1320800" cy="1320800"/>
            </a:xfrm>
          </p:grpSpPr>
          <p:pic>
            <p:nvPicPr>
              <p:cNvPr id="25" name="Graphic 24" descr="Flag">
                <a:extLst>
                  <a:ext uri="{FF2B5EF4-FFF2-40B4-BE49-F238E27FC236}">
                    <a16:creationId xmlns:a16="http://schemas.microsoft.com/office/drawing/2014/main" id="{23086EC8-7F52-E170-ABA3-9956D471E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ED2253-7D1E-BEAF-FD83-8F9A9C4A2969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2007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EB30A8-697A-055D-3C41-92E18B07BDC5}"/>
                </a:ext>
              </a:extLst>
            </p:cNvPr>
            <p:cNvSpPr txBox="1"/>
            <p:nvPr/>
          </p:nvSpPr>
          <p:spPr>
            <a:xfrm>
              <a:off x="9482081" y="-1683792"/>
              <a:ext cx="9925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O&amp;M V1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0412220-B153-74A6-CEE2-519B79A7A6AB}"/>
              </a:ext>
            </a:extLst>
          </p:cNvPr>
          <p:cNvGrpSpPr/>
          <p:nvPr/>
        </p:nvGrpSpPr>
        <p:grpSpPr>
          <a:xfrm>
            <a:off x="1007212" y="4427486"/>
            <a:ext cx="1378904" cy="1701290"/>
            <a:chOff x="9690100" y="-1708160"/>
            <a:chExt cx="1378904" cy="170129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BB9418-4D3F-2D77-90EF-404443872DC8}"/>
                </a:ext>
              </a:extLst>
            </p:cNvPr>
            <p:cNvSpPr txBox="1"/>
            <p:nvPr/>
          </p:nvSpPr>
          <p:spPr>
            <a:xfrm>
              <a:off x="9690100" y="-1708160"/>
              <a:ext cx="13789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INSPIRE EMF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6AF41E4-68C7-0DF0-81A4-4C26BA7A4BEE}"/>
                </a:ext>
              </a:extLst>
            </p:cNvPr>
            <p:cNvGrpSpPr/>
            <p:nvPr/>
          </p:nvGrpSpPr>
          <p:grpSpPr>
            <a:xfrm>
              <a:off x="9690100" y="-1327670"/>
              <a:ext cx="1320800" cy="1320800"/>
              <a:chOff x="6743700" y="-1683792"/>
              <a:chExt cx="1320800" cy="1320800"/>
            </a:xfrm>
          </p:grpSpPr>
          <p:pic>
            <p:nvPicPr>
              <p:cNvPr id="31" name="Graphic 30" descr="Flag">
                <a:extLst>
                  <a:ext uri="{FF2B5EF4-FFF2-40B4-BE49-F238E27FC236}">
                    <a16:creationId xmlns:a16="http://schemas.microsoft.com/office/drawing/2014/main" id="{A642D76E-2F05-21F0-B53A-E57B9B173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124B3E-8FD5-1F4E-FC68-BD3329E102D5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2008</a:t>
                </a: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C4ADBE6-C3F1-C858-BA2C-E34875C88939}"/>
              </a:ext>
            </a:extLst>
          </p:cNvPr>
          <p:cNvGrpSpPr/>
          <p:nvPr/>
        </p:nvGrpSpPr>
        <p:grpSpPr>
          <a:xfrm>
            <a:off x="1987231" y="4111616"/>
            <a:ext cx="1438214" cy="1657343"/>
            <a:chOff x="3327400" y="6776501"/>
            <a:chExt cx="1438214" cy="165734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1FF39AA-EF18-F3E9-9457-22575150A530}"/>
                </a:ext>
              </a:extLst>
            </p:cNvPr>
            <p:cNvGrpSpPr/>
            <p:nvPr/>
          </p:nvGrpSpPr>
          <p:grpSpPr>
            <a:xfrm>
              <a:off x="3327400" y="7113044"/>
              <a:ext cx="1320800" cy="1320800"/>
              <a:chOff x="6743700" y="-1683792"/>
              <a:chExt cx="1320800" cy="1320800"/>
            </a:xfrm>
          </p:grpSpPr>
          <p:pic>
            <p:nvPicPr>
              <p:cNvPr id="44" name="Graphic 43" descr="Flag">
                <a:extLst>
                  <a:ext uri="{FF2B5EF4-FFF2-40B4-BE49-F238E27FC236}">
                    <a16:creationId xmlns:a16="http://schemas.microsoft.com/office/drawing/2014/main" id="{2A98A359-6B31-BA56-33D1-5B610A177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D071F7-4D44-75EB-37DC-290659428459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2009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EBE5AA2-9AC2-E50B-ADA6-30ED765A29C5}"/>
                </a:ext>
              </a:extLst>
            </p:cNvPr>
            <p:cNvSpPr txBox="1"/>
            <p:nvPr/>
          </p:nvSpPr>
          <p:spPr>
            <a:xfrm>
              <a:off x="3327400" y="6776501"/>
              <a:ext cx="14382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INSPIRE CAFE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34C5E0D-F1FD-FD7B-440E-E1E3A7F5112C}"/>
              </a:ext>
            </a:extLst>
          </p:cNvPr>
          <p:cNvGrpSpPr/>
          <p:nvPr/>
        </p:nvGrpSpPr>
        <p:grpSpPr>
          <a:xfrm>
            <a:off x="2842234" y="3942232"/>
            <a:ext cx="1320800" cy="1709172"/>
            <a:chOff x="3059074" y="-2053124"/>
            <a:chExt cx="1320800" cy="170917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81BEB11-63AF-D32B-E72C-F3F09FA8746E}"/>
                </a:ext>
              </a:extLst>
            </p:cNvPr>
            <p:cNvGrpSpPr/>
            <p:nvPr/>
          </p:nvGrpSpPr>
          <p:grpSpPr>
            <a:xfrm>
              <a:off x="3059074" y="-1664752"/>
              <a:ext cx="1320800" cy="1320800"/>
              <a:chOff x="6743700" y="-1683792"/>
              <a:chExt cx="1320800" cy="1320800"/>
            </a:xfrm>
          </p:grpSpPr>
          <p:pic>
            <p:nvPicPr>
              <p:cNvPr id="41" name="Graphic 40" descr="Flag">
                <a:extLst>
                  <a:ext uri="{FF2B5EF4-FFF2-40B4-BE49-F238E27FC236}">
                    <a16:creationId xmlns:a16="http://schemas.microsoft.com/office/drawing/2014/main" id="{C46DB998-ACF6-7212-173B-9A7CFDD9E6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430A41-158B-D9E8-9C50-3E1D941FC6C2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2011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529B47-743F-1CA0-D973-58C08E390329}"/>
                </a:ext>
              </a:extLst>
            </p:cNvPr>
            <p:cNvSpPr txBox="1"/>
            <p:nvPr/>
          </p:nvSpPr>
          <p:spPr>
            <a:xfrm>
              <a:off x="3396758" y="-2053124"/>
              <a:ext cx="6454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TWG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04B2717-B006-FCA9-C62E-7E592ADE5451}"/>
              </a:ext>
            </a:extLst>
          </p:cNvPr>
          <p:cNvGrpSpPr/>
          <p:nvPr/>
        </p:nvGrpSpPr>
        <p:grpSpPr>
          <a:xfrm>
            <a:off x="4288050" y="4943439"/>
            <a:ext cx="1320800" cy="1709172"/>
            <a:chOff x="4240987" y="-2053124"/>
            <a:chExt cx="1320800" cy="170917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CB033C-78C9-4A58-281D-D4931DD0FCAE}"/>
                </a:ext>
              </a:extLst>
            </p:cNvPr>
            <p:cNvGrpSpPr/>
            <p:nvPr/>
          </p:nvGrpSpPr>
          <p:grpSpPr>
            <a:xfrm>
              <a:off x="4240987" y="-1664752"/>
              <a:ext cx="1320800" cy="1320800"/>
              <a:chOff x="6743700" y="-1683792"/>
              <a:chExt cx="1320800" cy="1320800"/>
            </a:xfrm>
          </p:grpSpPr>
          <p:pic>
            <p:nvPicPr>
              <p:cNvPr id="38" name="Graphic 37" descr="Flag">
                <a:extLst>
                  <a:ext uri="{FF2B5EF4-FFF2-40B4-BE49-F238E27FC236}">
                    <a16:creationId xmlns:a16="http://schemas.microsoft.com/office/drawing/2014/main" id="{9157C592-1232-EC05-3EAC-79700FF579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8AD70B-3C38-3782-EFED-91B7E8299A54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2012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5E4F939-BD60-54FA-9C1C-FBE3C20771E8}"/>
                </a:ext>
              </a:extLst>
            </p:cNvPr>
            <p:cNvSpPr txBox="1"/>
            <p:nvPr/>
          </p:nvSpPr>
          <p:spPr>
            <a:xfrm>
              <a:off x="4578671" y="-2053124"/>
              <a:ext cx="6454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TWG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F22C4D8-7D13-C685-B80A-9F4EF4AA3AAD}"/>
              </a:ext>
            </a:extLst>
          </p:cNvPr>
          <p:cNvGrpSpPr/>
          <p:nvPr/>
        </p:nvGrpSpPr>
        <p:grpSpPr>
          <a:xfrm>
            <a:off x="3939667" y="2609344"/>
            <a:ext cx="1320800" cy="1709172"/>
            <a:chOff x="5309415" y="-2053124"/>
            <a:chExt cx="1320800" cy="170917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8F7F5AB-D41D-33FA-33F6-57CC812DF51F}"/>
                </a:ext>
              </a:extLst>
            </p:cNvPr>
            <p:cNvGrpSpPr/>
            <p:nvPr/>
          </p:nvGrpSpPr>
          <p:grpSpPr>
            <a:xfrm>
              <a:off x="5309415" y="-1664752"/>
              <a:ext cx="1320800" cy="1320800"/>
              <a:chOff x="6743700" y="-1683792"/>
              <a:chExt cx="1320800" cy="1320800"/>
            </a:xfrm>
          </p:grpSpPr>
          <p:pic>
            <p:nvPicPr>
              <p:cNvPr id="35" name="Graphic 34" descr="Flag">
                <a:extLst>
                  <a:ext uri="{FF2B5EF4-FFF2-40B4-BE49-F238E27FC236}">
                    <a16:creationId xmlns:a16="http://schemas.microsoft.com/office/drawing/2014/main" id="{65CC36EC-0EC3-3F17-5F3B-82CB17D3E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743700" y="-1683792"/>
                <a:ext cx="1320800" cy="1320800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B73D751-615A-3D31-63A5-C6328DD21485}"/>
                  </a:ext>
                </a:extLst>
              </p:cNvPr>
              <p:cNvSpPr txBox="1"/>
              <p:nvPr/>
            </p:nvSpPr>
            <p:spPr>
              <a:xfrm>
                <a:off x="7162800" y="-1518692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2013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678758E-C64C-1895-1611-5174853A480E}"/>
                </a:ext>
              </a:extLst>
            </p:cNvPr>
            <p:cNvSpPr txBox="1"/>
            <p:nvPr/>
          </p:nvSpPr>
          <p:spPr>
            <a:xfrm>
              <a:off x="5647099" y="-2053124"/>
              <a:ext cx="6454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TWG</a:t>
              </a:r>
            </a:p>
          </p:txBody>
        </p:sp>
      </p:grpSp>
      <p:sp>
        <p:nvSpPr>
          <p:cNvPr id="71" name="Title 70">
            <a:extLst>
              <a:ext uri="{FF2B5EF4-FFF2-40B4-BE49-F238E27FC236}">
                <a16:creationId xmlns:a16="http://schemas.microsoft.com/office/drawing/2014/main" id="{80D5ACDC-F831-121C-F80A-ED710F3E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27"/>
            <a:ext cx="12212854" cy="1325563"/>
          </a:xfrm>
          <a:solidFill>
            <a:schemeClr val="bg1"/>
          </a:solidFill>
        </p:spPr>
        <p:txBody>
          <a:bodyPr/>
          <a:lstStyle/>
          <a:p>
            <a:r>
              <a:rPr lang="en-US" b="1" dirty="0"/>
              <a:t>The long and winding road to O&amp;M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512D732-ED2B-E18D-782B-84C8F40AA68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15" y="2524385"/>
            <a:ext cx="455211" cy="22942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6B2333F6-7A5C-4DD6-710F-77B64DE18977}"/>
              </a:ext>
            </a:extLst>
          </p:cNvPr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54" name="Content Placeholder 4">
              <a:extLst>
                <a:ext uri="{FF2B5EF4-FFF2-40B4-BE49-F238E27FC236}">
                  <a16:creationId xmlns:a16="http://schemas.microsoft.com/office/drawing/2014/main" id="{6E816B2E-E43C-6E02-826F-7B818F6BB3F3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chemeClr val="bg1"/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4000" b="1" dirty="0"/>
                <a:t>INSPIRE TWGs</a:t>
              </a:r>
            </a:p>
            <a:p>
              <a:pPr marL="0" indent="0">
                <a:buNone/>
              </a:pPr>
              <a:endParaRPr lang="en-US" sz="1200" b="1" dirty="0"/>
            </a:p>
            <a:p>
              <a:r>
                <a:rPr lang="en-US" dirty="0"/>
                <a:t>Thematic Working Groups with ~10 experts for each of the 34 Spatial Data Themes</a:t>
              </a:r>
            </a:p>
            <a:p>
              <a:r>
                <a:rPr lang="en-US" dirty="0"/>
                <a:t>Defined UML data models based on the INSPIRE Generic Conceptual Model (GCM)</a:t>
              </a:r>
            </a:p>
            <a:p>
              <a:r>
                <a:rPr lang="en-US" dirty="0"/>
                <a:t>Three development cycles, including public review</a:t>
              </a:r>
            </a:p>
            <a:p>
              <a:r>
                <a:rPr lang="en-US" dirty="0"/>
                <a:t>UML Models transformed to XML Schema (XSD) for provision via OGC Web Services</a:t>
              </a:r>
            </a:p>
            <a:p>
              <a:endParaRPr lang="en-US" dirty="0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944948D2-0601-473D-9564-7A4BBF40F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0777" y="1893112"/>
              <a:ext cx="901700" cy="90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17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|25.2|7|42.4|17.6|17.1|8.8|27.7|41.4|27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</TotalTime>
  <Words>1199</Words>
  <Application>Microsoft Office PowerPoint</Application>
  <PresentationFormat>Grand écran</PresentationFormat>
  <Paragraphs>373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Wingdings</vt:lpstr>
      <vt:lpstr>Office Theme</vt:lpstr>
      <vt:lpstr> The long and winding road to O&amp;M</vt:lpstr>
      <vt:lpstr> The long and winding road to O&amp;M</vt:lpstr>
      <vt:lpstr> The long and winding road to O&amp;M</vt:lpstr>
      <vt:lpstr> The long and winding road to O&amp;M</vt:lpstr>
      <vt:lpstr> The long and winding road to O&amp;M</vt:lpstr>
      <vt:lpstr>Observational (Meta)Data</vt:lpstr>
      <vt:lpstr>The long and winding road to O&amp;M</vt:lpstr>
      <vt:lpstr>The long and winding road to O&amp;M</vt:lpstr>
      <vt:lpstr>The long and winding road to O&amp;M</vt:lpstr>
      <vt:lpstr>The long and winding road to O&amp;M</vt:lpstr>
      <vt:lpstr>The long and winding road to O&amp;M</vt:lpstr>
      <vt:lpstr>OGC SensorThings API V1.0</vt:lpstr>
      <vt:lpstr>The long and winding road to O&amp;M</vt:lpstr>
      <vt:lpstr>The long and winding road to O&amp;M</vt:lpstr>
      <vt:lpstr>The long and winding road to O&amp;M</vt:lpstr>
      <vt:lpstr>Timeline</vt:lpstr>
      <vt:lpstr>Présentation PowerPoint</vt:lpstr>
      <vt:lpstr>The long and winding road to O&amp;M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Katharina Schleidt</dc:creator>
  <cp:lastModifiedBy>Grellet Sylvain</cp:lastModifiedBy>
  <cp:revision>14</cp:revision>
  <dcterms:created xsi:type="dcterms:W3CDTF">2022-09-26T14:28:56Z</dcterms:created>
  <dcterms:modified xsi:type="dcterms:W3CDTF">2022-09-28T16:41:49Z</dcterms:modified>
</cp:coreProperties>
</file>