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7" r:id="rId3"/>
    <p:sldId id="285" r:id="rId4"/>
    <p:sldId id="288" r:id="rId5"/>
    <p:sldId id="286" r:id="rId6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9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8" y="52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 dirty="0"/>
              <a:t>ISO &amp; GeoDCAT-AP metadata</a:t>
            </a:r>
            <a:br>
              <a:rPr lang="en-US" sz="5600" dirty="0"/>
            </a:br>
            <a:r>
              <a:rPr lang="en-US" sz="5600" dirty="0"/>
              <a:t>implementation pilot</a:t>
            </a:r>
            <a:endParaRPr sz="5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&lt;Paloma Abad (Spain)&gt;</a:t>
            </a:r>
          </a:p>
          <a:p>
            <a:pPr marL="0" lvl="0" indent="0"/>
            <a:r>
              <a:rPr lang="en-GB" dirty="0"/>
              <a:t>2nd Meeting – November 20, 2024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3816" y="1064828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solidFill>
                  <a:srgbClr val="0070C0"/>
                </a:solidFill>
              </a:rPr>
              <a:t>Testing focus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The tests that we have carried out have been using the API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1. In the 1st transformations, we have detected errors due to XML metadata (e.g. licence).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2. We are including the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HVD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 keywords but we have doubts about how the schema will be included in XML.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3. We are also including the compliance of the new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HVD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 regulation.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  <a:p>
            <a:pPr marL="5588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rgbClr val="0070C0"/>
                </a:solidFill>
              </a:rPr>
              <a:t>https://geodcat-ap.semic.eu/api/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HVD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 we are transforming are the datasets published in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CODSI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 about 300 resources.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Spain</a:t>
            </a:r>
          </a:p>
        </p:txBody>
      </p:sp>
    </p:spTree>
    <p:extLst>
      <p:ext uri="{BB962C8B-B14F-4D97-AF65-F5344CB8AC3E}">
        <p14:creationId xmlns:p14="http://schemas.microsoft.com/office/powerpoint/2010/main" val="216918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1"/>
            <a:ext cx="10267462" cy="3104400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Progress achieved / Issues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We are working on improving the XML metadata files for transformation to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-AP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1. We are including the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HVD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 keywords but we have doubts about how the schema will be included in XML.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2. licence unique.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3. We are also including the compliance of the new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HVD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 regulation.</a:t>
            </a:r>
            <a:endParaRPr lang="en-GB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&lt;Participant (Member State / Country)&gt;</a:t>
            </a:r>
          </a:p>
        </p:txBody>
      </p:sp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75468" y="1225811"/>
            <a:ext cx="10267462" cy="782357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Example the </a:t>
            </a:r>
            <a:r>
              <a:rPr lang="en-US" sz="2800" b="1" dirty="0" err="1">
                <a:solidFill>
                  <a:srgbClr val="0070C0"/>
                </a:solidFill>
              </a:rPr>
              <a:t>DQ_ConformanceResult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4234" y="292684"/>
            <a:ext cx="10263893" cy="782357"/>
          </a:xfrm>
        </p:spPr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u="sng" dirty="0">
                <a:solidFill>
                  <a:srgbClr val="FF0000"/>
                </a:solidFill>
              </a:rPr>
              <a:t>Spain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C43411-9C70-7EF9-766E-EC3502B6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2158938"/>
            <a:ext cx="11678191" cy="40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5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Expectations / Proposals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For further testing, it would be useful the API with last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-AP XSLT transformation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rgbClr val="0070C0"/>
                </a:solidFill>
              </a:rPr>
              <a:t>https://geodcat-ap.semic.eu/api/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Do you have a manual (tutorial) to install XSLT on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GeoNetwork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Spain</a:t>
            </a: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266</Words>
  <Application>Microsoft Office PowerPoint</Application>
  <PresentationFormat>Panorámica</PresentationFormat>
  <Paragraphs>27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ISO &amp; GeoDCAT-AP metadata implementation pilot</vt:lpstr>
      <vt:lpstr>Pilot progress  Spain</vt:lpstr>
      <vt:lpstr>Pilot progress  &lt;Participant (Member State / Country)&gt;</vt:lpstr>
      <vt:lpstr>Pilot progress  Spain</vt:lpstr>
      <vt:lpstr>Pilot progress  Spain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Paloma Abad Power</cp:lastModifiedBy>
  <cp:revision>229</cp:revision>
  <dcterms:created xsi:type="dcterms:W3CDTF">2019-08-09T12:06:42Z</dcterms:created>
  <dcterms:modified xsi:type="dcterms:W3CDTF">2024-11-21T08:36:28Z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