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7"/>
  </p:notesMasterIdLst>
  <p:sldIdLst>
    <p:sldId id="256" r:id="rId3"/>
    <p:sldId id="288" r:id="rId4"/>
    <p:sldId id="286" r:id="rId5"/>
    <p:sldId id="287" r:id="rId6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14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4" Type="http://schemas.openxmlformats.org/officeDocument/2006/relationships/slide" Target="slides/slide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s.ec.europa.eu/display/InspireMIG/80th+MIG-T+meeting+2024-12-13" TargetMode="External"/><Relationship Id="rId2" Type="http://schemas.openxmlformats.org/officeDocument/2006/relationships/hyperlink" Target="https://github.com/INSPIRE-MIF/GeoDCAT-AP-pilot/tree/main/meetings/2024-10-0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INSPIRE-MIF/GeoDCAT-AP-pilo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Introduction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ISO </a:t>
            </a:r>
            <a:r>
              <a:rPr lang="en-US" sz="3600" dirty="0"/>
              <a:t>&amp; GeoDCAT-AP </a:t>
            </a:r>
            <a:r>
              <a:rPr lang="en-US" sz="3600" dirty="0" smtClean="0"/>
              <a:t>metadata</a:t>
            </a:r>
            <a:br>
              <a:rPr lang="en-US" sz="3600" dirty="0" smtClean="0"/>
            </a:br>
            <a:r>
              <a:rPr lang="en-US" sz="3600" dirty="0" smtClean="0"/>
              <a:t>implementation pilot</a:t>
            </a: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2nd </a:t>
            </a:r>
            <a:r>
              <a:rPr lang="en-GB" dirty="0"/>
              <a:t>Meeting – </a:t>
            </a:r>
            <a:r>
              <a:rPr lang="en-GB" dirty="0" smtClean="0"/>
              <a:t>November 20, </a:t>
            </a:r>
            <a:r>
              <a:rPr lang="en-GB" dirty="0"/>
              <a:t>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 smtClean="0">
                <a:solidFill>
                  <a:srgbClr val="0070C0"/>
                </a:solidFill>
              </a:rPr>
              <a:t>Agenda</a:t>
            </a:r>
            <a:endParaRPr lang="en-GB" sz="26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Introduction (JRC</a:t>
            </a:r>
            <a:r>
              <a:rPr lang="en-GB" dirty="0" smtClean="0"/>
              <a:t>)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Pilot </a:t>
            </a:r>
            <a:r>
              <a:rPr lang="en-GB" dirty="0"/>
              <a:t>progress </a:t>
            </a:r>
            <a:r>
              <a:rPr lang="en-GB" dirty="0" smtClean="0"/>
              <a:t>(BE-Flanders</a:t>
            </a:r>
            <a:r>
              <a:rPr lang="en-GB" dirty="0"/>
              <a:t>, </a:t>
            </a:r>
            <a:r>
              <a:rPr lang="en-GB" dirty="0" smtClean="0"/>
              <a:t>DK</a:t>
            </a:r>
            <a:r>
              <a:rPr lang="en-GB" dirty="0"/>
              <a:t>, IT, FI, NL, ES, SK </a:t>
            </a:r>
            <a:r>
              <a:rPr lang="en-GB" dirty="0" smtClean="0"/>
              <a:t>(JRC), </a:t>
            </a:r>
            <a:r>
              <a:rPr lang="en-GB" dirty="0"/>
              <a:t>OP, JRC</a:t>
            </a:r>
            <a:r>
              <a:rPr lang="en-GB" dirty="0" smtClean="0"/>
              <a:t>)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Specific </a:t>
            </a:r>
            <a:r>
              <a:rPr lang="en-GB" dirty="0"/>
              <a:t>pilot bits.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ISO metadata High-Value Datasets tagging good practices (JRC</a:t>
            </a:r>
            <a:r>
              <a:rPr lang="en-GB" dirty="0" smtClean="0"/>
              <a:t>)</a:t>
            </a:r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Approaches to run the XSLT transformation (TBD</a:t>
            </a:r>
            <a:r>
              <a:rPr lang="en-GB" dirty="0" smtClean="0"/>
              <a:t>)</a:t>
            </a:r>
            <a:endParaRPr lang="en-GB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Discussion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Pilot progress report (80th MIG-T Meeting) (All</a:t>
            </a:r>
            <a:r>
              <a:rPr lang="en-GB" dirty="0" smtClean="0"/>
              <a:t>)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Management of pilot materials. Next meeting &amp; Wrap up (JRC</a:t>
            </a:r>
            <a:r>
              <a:rPr lang="en-GB" dirty="0" smtClean="0"/>
              <a:t>)</a:t>
            </a:r>
            <a:endParaRPr lang="en-GB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AoB (All</a:t>
            </a:r>
            <a:r>
              <a:rPr lang="en-GB" dirty="0" smtClean="0"/>
              <a:t>)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Introduction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2nd Meeting </a:t>
            </a:r>
            <a:r>
              <a:rPr lang="en-GB" sz="3600" b="1" dirty="0">
                <a:solidFill>
                  <a:srgbClr val="00B0F0"/>
                </a:solidFill>
              </a:rPr>
              <a:t>- ISO &amp; </a:t>
            </a:r>
            <a:r>
              <a:rPr lang="en-GB" sz="3600" b="1" dirty="0" err="1">
                <a:solidFill>
                  <a:srgbClr val="00B0F0"/>
                </a:solidFill>
              </a:rPr>
              <a:t>GeoDCAT</a:t>
            </a:r>
            <a:r>
              <a:rPr lang="en-GB" sz="3600" b="1" dirty="0">
                <a:solidFill>
                  <a:srgbClr val="00B0F0"/>
                </a:solidFill>
              </a:rPr>
              <a:t>-AP </a:t>
            </a:r>
            <a:r>
              <a:rPr lang="en-GB" sz="3600" b="1" dirty="0" smtClean="0">
                <a:solidFill>
                  <a:srgbClr val="00B0F0"/>
                </a:solidFill>
              </a:rPr>
              <a:t>pilot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 smtClean="0">
                <a:solidFill>
                  <a:srgbClr val="0070C0"/>
                </a:solidFill>
              </a:rPr>
              <a:t>Objectives of the Second Meeting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Clarify any aspects discussed and agreed in the </a:t>
            </a:r>
            <a:r>
              <a:rPr lang="en-GB" dirty="0" smtClean="0">
                <a:hlinkClick r:id="rId2"/>
              </a:rPr>
              <a:t>Kick-off Meeting</a:t>
            </a:r>
            <a:r>
              <a:rPr lang="en-GB" dirty="0" smtClean="0"/>
              <a:t> (2024-10-02).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Evaluate the progress achieved by each participant.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Exchange information and discuss on specific bits concerning the pilot.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Report to </a:t>
            </a:r>
            <a:r>
              <a:rPr lang="en-GB" dirty="0" smtClean="0">
                <a:hlinkClick r:id="rId3"/>
              </a:rPr>
              <a:t>80</a:t>
            </a:r>
            <a:r>
              <a:rPr lang="en-GB" baseline="30000" dirty="0" smtClean="0">
                <a:hlinkClick r:id="rId3"/>
              </a:rPr>
              <a:t>th</a:t>
            </a:r>
            <a:r>
              <a:rPr lang="en-GB" dirty="0" smtClean="0">
                <a:hlinkClick r:id="rId3"/>
              </a:rPr>
              <a:t> MIG-T Meeting</a:t>
            </a:r>
            <a:r>
              <a:rPr lang="en-GB" dirty="0" smtClean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 smtClean="0"/>
              <a:t>Share news on the </a:t>
            </a:r>
            <a:r>
              <a:rPr lang="en-GB" dirty="0" smtClean="0">
                <a:hlinkClick r:id="rId4"/>
              </a:rPr>
              <a:t>INSPIRE </a:t>
            </a:r>
            <a:r>
              <a:rPr lang="en-GB" dirty="0" err="1" smtClean="0">
                <a:hlinkClick r:id="rId4"/>
              </a:rPr>
              <a:t>GeoDCAT</a:t>
            </a:r>
            <a:r>
              <a:rPr lang="en-GB" dirty="0" smtClean="0">
                <a:hlinkClick r:id="rId4"/>
              </a:rPr>
              <a:t>-AP Pilot</a:t>
            </a:r>
            <a:r>
              <a:rPr lang="en-GB" dirty="0" smtClean="0"/>
              <a:t> management repository.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Introduction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Meeting objectives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00000"/>
            <a:ext cx="10267462" cy="4170363"/>
          </a:xfrm>
          <a:noFill/>
        </p:spPr>
        <p:txBody>
          <a:bodyPr/>
          <a:lstStyle/>
          <a:p>
            <a:r>
              <a:rPr lang="en-US" b="1" dirty="0" smtClean="0"/>
              <a:t>Metadata </a:t>
            </a:r>
            <a:r>
              <a:rPr lang="en-US" b="1" dirty="0"/>
              <a:t>implementation </a:t>
            </a:r>
            <a:r>
              <a:rPr lang="en-US" b="1" dirty="0" smtClean="0"/>
              <a:t>pilot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dirty="0" smtClean="0"/>
              <a:t>More relaxed timeline, agreed in the Kick-off meeting (2024-10-02).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Introduction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Timeline recap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114952" y="2494150"/>
            <a:ext cx="11929905" cy="2683348"/>
            <a:chOff x="607717" y="2698514"/>
            <a:chExt cx="11783697" cy="2683348"/>
          </a:xfrm>
        </p:grpSpPr>
        <p:sp>
          <p:nvSpPr>
            <p:cNvPr id="5" name="Parallelogram 4"/>
            <p:cNvSpPr/>
            <p:nvPr/>
          </p:nvSpPr>
          <p:spPr>
            <a:xfrm>
              <a:off x="607717" y="3877451"/>
              <a:ext cx="1889322" cy="324679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2 Oct. 2024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2497038" y="3877451"/>
              <a:ext cx="3055017" cy="324679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Oct. 2024 – Jan .2025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5552056" y="3877451"/>
              <a:ext cx="2146605" cy="345711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End Jan.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7705035" y="3877451"/>
              <a:ext cx="2340000" cy="324679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End Feb.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10051414" y="3877451"/>
              <a:ext cx="2340000" cy="324679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~ </a:t>
              </a: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Mar. 2024*</a:t>
              </a:r>
              <a:endPara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3704" y="2698514"/>
              <a:ext cx="1222514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Kick-off Meeting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 flipV="1">
              <a:off x="1564961" y="3445476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5997696" y="2698514"/>
              <a:ext cx="1310309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Feedback &amp; Results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flipV="1">
              <a:off x="6652851" y="3445475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V="1">
              <a:off x="11221414" y="3445474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207811" y="2698514"/>
              <a:ext cx="2027206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GeoDCAT-AP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3 update release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4061286" y="4202130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8875035" y="4202130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191071" y="4796292"/>
              <a:ext cx="1739484" cy="58477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Working Group Testing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74429" y="4797087"/>
              <a:ext cx="1001212" cy="58477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Final report</a:t>
              </a:r>
              <a:endPara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406937" y="6316075"/>
            <a:ext cx="826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*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GeoDCAT-AP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update </a:t>
            </a: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release timeline to be agreed with the SEMIC Group (DG DIGIT)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3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264</Words>
  <Application>Microsoft Office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1_Office Theme</vt:lpstr>
      <vt:lpstr>Introduction  ISO &amp; GeoDCAT-AP metadata implementation pilot</vt:lpstr>
      <vt:lpstr>Introduction 2nd Meeting - ISO &amp; GeoDCAT-AP pilot</vt:lpstr>
      <vt:lpstr>Introduction Meeting objectives</vt:lpstr>
      <vt:lpstr>Introduction Timeline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258</cp:revision>
  <dcterms:created xsi:type="dcterms:W3CDTF">2019-08-09T12:06:42Z</dcterms:created>
  <dcterms:modified xsi:type="dcterms:W3CDTF">2024-11-20T08:25:55Z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