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4" r:id="rId3"/>
    <p:sldId id="285" r:id="rId4"/>
    <p:sldId id="286" r:id="rId5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114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4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 dirty="0"/>
              <a:t>ISO &amp; GeoDCAT-AP </a:t>
            </a:r>
            <a:r>
              <a:rPr lang="en-US" sz="5600" dirty="0" smtClean="0"/>
              <a:t>metadata</a:t>
            </a:r>
            <a:br>
              <a:rPr lang="en-US" sz="5600" dirty="0" smtClean="0"/>
            </a:br>
            <a:r>
              <a:rPr lang="en-US" sz="5600" dirty="0" smtClean="0"/>
              <a:t>implementation </a:t>
            </a:r>
            <a:r>
              <a:rPr lang="en-US" sz="5600" dirty="0"/>
              <a:t>pilot</a:t>
            </a:r>
            <a:endParaRPr sz="5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3876692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</a:t>
            </a:r>
            <a:r>
              <a:rPr lang="en-US" sz="2400" b="1" dirty="0" smtClean="0"/>
              <a:t>SEMIC Group (DG DIGIT) </a:t>
            </a:r>
            <a:r>
              <a:rPr lang="en-US" sz="2400" b="1" dirty="0"/>
              <a:t>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Denmark</a:t>
            </a:r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/>
            <a:r>
              <a:rPr lang="en-GB" dirty="0" smtClean="0"/>
              <a:t>2nd </a:t>
            </a:r>
            <a:r>
              <a:rPr lang="en-GB" dirty="0"/>
              <a:t>Meeting – </a:t>
            </a:r>
            <a:r>
              <a:rPr lang="en-GB" dirty="0" smtClean="0"/>
              <a:t>November 20, </a:t>
            </a:r>
            <a:r>
              <a:rPr lang="en-GB" dirty="0"/>
              <a:t>2024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 smtClean="0">
                <a:solidFill>
                  <a:srgbClr val="0070C0"/>
                </a:solidFill>
              </a:rPr>
              <a:t>Testing focus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National geoportal (+ additional, agency-specific geoportal) publish ISO19115-metadata. These are transformed to 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-AP, harvested to the national open data portal and sent to data.Europa.eu from there. </a:t>
            </a:r>
            <a:endParaRPr lang="en-GB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smtClean="0">
                <a:solidFill>
                  <a:schemeClr val="bg1">
                    <a:lumMod val="50000"/>
                  </a:schemeClr>
                </a:solidFill>
              </a:rPr>
              <a:t>Testing 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focus is twofold: 1) The overall pipeline –&gt; XSLT transformation tool + 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-AP mapping + geoportal CSW output</a:t>
            </a:r>
            <a:b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2) Denoting HVD status and category in ISO metadata + mapping</a:t>
            </a:r>
            <a:endParaRPr lang="en-GB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</a:t>
            </a:r>
            <a:r>
              <a:rPr lang="en-GB" b="1" dirty="0" smtClean="0"/>
              <a:t>progress 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FF0000"/>
                </a:solidFill>
              </a:rPr>
              <a:t>Denmark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Progress </a:t>
            </a:r>
            <a:r>
              <a:rPr lang="en-US" sz="2800" b="1" dirty="0">
                <a:solidFill>
                  <a:srgbClr val="0070C0"/>
                </a:solidFill>
              </a:rPr>
              <a:t>achieved / Issues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We have years of experience using current and previous versions of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-AP and have thus not identified specific datasets to test in the pilot, but can quickly do so.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Our main interest is figuring out if our overall architecture is still viable, i.e. creating stable links to open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-AP endpoints (transformed from the geoportal CSW) which can be harvested to the national portal.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Preliminary issues encountered… 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</a:t>
            </a:r>
            <a:r>
              <a:rPr lang="en-GB" b="1" dirty="0" smtClean="0"/>
              <a:t>progress 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FF0000"/>
                </a:solidFill>
              </a:rPr>
              <a:t>Denmark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Expectations </a:t>
            </a:r>
            <a:r>
              <a:rPr lang="en-US" sz="2800" b="1" dirty="0">
                <a:solidFill>
                  <a:srgbClr val="0070C0"/>
                </a:solidFill>
              </a:rPr>
              <a:t>/ Proposals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Shared tooling/recommendation for XLST transformation – if not EU-wide, then between member states.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Definitive guidelines on HVD and license tagging. 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Rough sketch of better handling of data services outlined.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Close correspondence between legal text and profile, as, e.g.: DCAT-AP-HVD profile mentions requirements for metadata which I cannot identify in the IR text. Also, strict adherence to INSPIRE-theme-to-HVD-category-mapping could likely create false positives and present issues for non-INSPIRE-HVD harvested from geoportals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</a:t>
            </a:r>
            <a:r>
              <a:rPr lang="en-GB" b="1" dirty="0" smtClean="0"/>
              <a:t>progress 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FF0000"/>
                </a:solidFill>
              </a:rPr>
              <a:t>Denmark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275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ISO &amp; GeoDCAT-AP metadata implementation pilot</vt:lpstr>
      <vt:lpstr>Pilot progress  Denmark</vt:lpstr>
      <vt:lpstr>Pilot progress  Denmark</vt:lpstr>
      <vt:lpstr>Pilot progress  Denmark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Christian Nicolai Larsen</cp:lastModifiedBy>
  <cp:revision>230</cp:revision>
  <dcterms:created xsi:type="dcterms:W3CDTF">2019-08-09T12:06:42Z</dcterms:created>
  <dcterms:modified xsi:type="dcterms:W3CDTF">2024-11-19T18:24:41Z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