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84" r:id="rId6"/>
    <p:sldId id="285" r:id="rId7"/>
    <p:sldId id="286" r:id="rId8"/>
  </p:sldIdLst>
  <p:sldSz cx="12192000" cy="6858000"/>
  <p:notesSz cx="6794500" cy="9906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529" userDrawn="1">
          <p15:clr>
            <a:srgbClr val="A4A3A4"/>
          </p15:clr>
        </p15:guide>
        <p15:guide id="3" orient="horz" pos="3777">
          <p15:clr>
            <a:srgbClr val="A4A3A4"/>
          </p15:clr>
        </p15:guide>
        <p15:guide id="4" pos="3839">
          <p15:clr>
            <a:srgbClr val="A4A3A4"/>
          </p15:clr>
        </p15:guide>
        <p15:guide id="5" orient="horz" pos="2162">
          <p15:clr>
            <a:srgbClr val="A4A3A4"/>
          </p15:clr>
        </p15:guide>
        <p15:guide id="6" pos="3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26" roundtripDataSignature="AMtx7mjZfmPaAZDOGffchqPWS8+vvHla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EA2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C390F5-F5D1-428E-A94F-F0D85F8102E2}" v="1" dt="2024-11-18T14:47:06.189"/>
    <p1510:client id="{D6982B39-6BCC-4C37-A996-BC03952DFC08}" v="32" dt="2024-11-20T08:08:57.865"/>
    <p1510:client id="{D77861FF-18E2-45E9-F1FD-1035A0F0C4AB}" v="137" dt="2024-11-20T08:29:43.6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026"/>
        <p:guide pos="529"/>
        <p:guide orient="horz" pos="3777"/>
        <p:guide pos="3839"/>
        <p:guide orient="horz" pos="2162"/>
        <p:guide pos="3835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0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26" Type="http://customschemas.google.com/relationships/presentationmetadata" Target="metadata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28" Type="http://schemas.openxmlformats.org/officeDocument/2006/relationships/viewProps" Target="viewProps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e de Visser" userId="S::i.devisser@geonovum.nl::ecb297ee-5957-4fb0-ba72-043cc91c63d4" providerId="AD" clId="Web-{D6982B39-6BCC-4C37-A996-BC03952DFC08}"/>
    <pc:docChg chg="modSld">
      <pc:chgData name="Ine de Visser" userId="S::i.devisser@geonovum.nl::ecb297ee-5957-4fb0-ba72-043cc91c63d4" providerId="AD" clId="Web-{D6982B39-6BCC-4C37-A996-BC03952DFC08}" dt="2024-11-20T08:08:57.865" v="31" actId="20577"/>
      <pc:docMkLst>
        <pc:docMk/>
      </pc:docMkLst>
      <pc:sldChg chg="modSp">
        <pc:chgData name="Ine de Visser" userId="S::i.devisser@geonovum.nl::ecb297ee-5957-4fb0-ba72-043cc91c63d4" providerId="AD" clId="Web-{D6982B39-6BCC-4C37-A996-BC03952DFC08}" dt="2024-11-20T08:00:53.671" v="13" actId="20577"/>
        <pc:sldMkLst>
          <pc:docMk/>
          <pc:sldMk cId="4051915537" sldId="284"/>
        </pc:sldMkLst>
        <pc:spChg chg="mod">
          <ac:chgData name="Ine de Visser" userId="S::i.devisser@geonovum.nl::ecb297ee-5957-4fb0-ba72-043cc91c63d4" providerId="AD" clId="Web-{D6982B39-6BCC-4C37-A996-BC03952DFC08}" dt="2024-11-20T08:00:53.671" v="13" actId="20577"/>
          <ac:spMkLst>
            <pc:docMk/>
            <pc:sldMk cId="4051915537" sldId="284"/>
            <ac:spMk id="2" creationId="{00000000-0000-0000-0000-000000000000}"/>
          </ac:spMkLst>
        </pc:spChg>
      </pc:sldChg>
      <pc:sldChg chg="modSp">
        <pc:chgData name="Ine de Visser" userId="S::i.devisser@geonovum.nl::ecb297ee-5957-4fb0-ba72-043cc91c63d4" providerId="AD" clId="Web-{D6982B39-6BCC-4C37-A996-BC03952DFC08}" dt="2024-11-20T08:01:28.111" v="16" actId="20577"/>
        <pc:sldMkLst>
          <pc:docMk/>
          <pc:sldMk cId="141093305" sldId="285"/>
        </pc:sldMkLst>
        <pc:spChg chg="mod">
          <ac:chgData name="Ine de Visser" userId="S::i.devisser@geonovum.nl::ecb297ee-5957-4fb0-ba72-043cc91c63d4" providerId="AD" clId="Web-{D6982B39-6BCC-4C37-A996-BC03952DFC08}" dt="2024-11-20T08:01:28.111" v="16" actId="20577"/>
          <ac:spMkLst>
            <pc:docMk/>
            <pc:sldMk cId="141093305" sldId="285"/>
            <ac:spMk id="2" creationId="{00000000-0000-0000-0000-000000000000}"/>
          </ac:spMkLst>
        </pc:spChg>
      </pc:sldChg>
      <pc:sldChg chg="modSp">
        <pc:chgData name="Ine de Visser" userId="S::i.devisser@geonovum.nl::ecb297ee-5957-4fb0-ba72-043cc91c63d4" providerId="AD" clId="Web-{D6982B39-6BCC-4C37-A996-BC03952DFC08}" dt="2024-11-20T08:08:57.865" v="31" actId="20577"/>
        <pc:sldMkLst>
          <pc:docMk/>
          <pc:sldMk cId="820454432" sldId="286"/>
        </pc:sldMkLst>
        <pc:spChg chg="mod">
          <ac:chgData name="Ine de Visser" userId="S::i.devisser@geonovum.nl::ecb297ee-5957-4fb0-ba72-043cc91c63d4" providerId="AD" clId="Web-{D6982B39-6BCC-4C37-A996-BC03952DFC08}" dt="2024-11-20T08:08:57.865" v="31" actId="20577"/>
          <ac:spMkLst>
            <pc:docMk/>
            <pc:sldMk cId="820454432" sldId="286"/>
            <ac:spMk id="2" creationId="{00000000-0000-0000-0000-000000000000}"/>
          </ac:spMkLst>
        </pc:spChg>
      </pc:sldChg>
    </pc:docChg>
  </pc:docChgLst>
  <pc:docChgLst>
    <pc:chgData name="Niels Hoffmann" userId="0ef125aa-2597-4b83-b795-5f57a45be606" providerId="ADAL" clId="{33C390F5-F5D1-428E-A94F-F0D85F8102E2}"/>
    <pc:docChg chg="custSel modSld">
      <pc:chgData name="Niels Hoffmann" userId="0ef125aa-2597-4b83-b795-5f57a45be606" providerId="ADAL" clId="{33C390F5-F5D1-428E-A94F-F0D85F8102E2}" dt="2024-11-18T14:46:42.182" v="556" actId="20577"/>
      <pc:docMkLst>
        <pc:docMk/>
      </pc:docMkLst>
      <pc:sldChg chg="modSp mod">
        <pc:chgData name="Niels Hoffmann" userId="0ef125aa-2597-4b83-b795-5f57a45be606" providerId="ADAL" clId="{33C390F5-F5D1-428E-A94F-F0D85F8102E2}" dt="2024-11-18T14:41:11.599" v="191" actId="404"/>
        <pc:sldMkLst>
          <pc:docMk/>
          <pc:sldMk cId="4051915537" sldId="284"/>
        </pc:sldMkLst>
        <pc:spChg chg="mod">
          <ac:chgData name="Niels Hoffmann" userId="0ef125aa-2597-4b83-b795-5f57a45be606" providerId="ADAL" clId="{33C390F5-F5D1-428E-A94F-F0D85F8102E2}" dt="2024-11-18T14:41:11.599" v="191" actId="404"/>
          <ac:spMkLst>
            <pc:docMk/>
            <pc:sldMk cId="4051915537" sldId="284"/>
            <ac:spMk id="2" creationId="{00000000-0000-0000-0000-000000000000}"/>
          </ac:spMkLst>
        </pc:spChg>
        <pc:spChg chg="mod">
          <ac:chgData name="Niels Hoffmann" userId="0ef125aa-2597-4b83-b795-5f57a45be606" providerId="ADAL" clId="{33C390F5-F5D1-428E-A94F-F0D85F8102E2}" dt="2024-11-18T14:35:45.996" v="16" actId="20577"/>
          <ac:spMkLst>
            <pc:docMk/>
            <pc:sldMk cId="4051915537" sldId="284"/>
            <ac:spMk id="3" creationId="{00000000-0000-0000-0000-000000000000}"/>
          </ac:spMkLst>
        </pc:spChg>
      </pc:sldChg>
      <pc:sldChg chg="modSp mod">
        <pc:chgData name="Niels Hoffmann" userId="0ef125aa-2597-4b83-b795-5f57a45be606" providerId="ADAL" clId="{33C390F5-F5D1-428E-A94F-F0D85F8102E2}" dt="2024-11-18T14:41:48.243" v="237" actId="20577"/>
        <pc:sldMkLst>
          <pc:docMk/>
          <pc:sldMk cId="141093305" sldId="285"/>
        </pc:sldMkLst>
        <pc:spChg chg="mod">
          <ac:chgData name="Niels Hoffmann" userId="0ef125aa-2597-4b83-b795-5f57a45be606" providerId="ADAL" clId="{33C390F5-F5D1-428E-A94F-F0D85F8102E2}" dt="2024-11-18T14:41:48.243" v="237" actId="20577"/>
          <ac:spMkLst>
            <pc:docMk/>
            <pc:sldMk cId="141093305" sldId="285"/>
            <ac:spMk id="2" creationId="{00000000-0000-0000-0000-000000000000}"/>
          </ac:spMkLst>
        </pc:spChg>
        <pc:spChg chg="mod">
          <ac:chgData name="Niels Hoffmann" userId="0ef125aa-2597-4b83-b795-5f57a45be606" providerId="ADAL" clId="{33C390F5-F5D1-428E-A94F-F0D85F8102E2}" dt="2024-11-18T14:35:54.430" v="17"/>
          <ac:spMkLst>
            <pc:docMk/>
            <pc:sldMk cId="141093305" sldId="285"/>
            <ac:spMk id="3" creationId="{00000000-0000-0000-0000-000000000000}"/>
          </ac:spMkLst>
        </pc:spChg>
      </pc:sldChg>
      <pc:sldChg chg="modSp mod">
        <pc:chgData name="Niels Hoffmann" userId="0ef125aa-2597-4b83-b795-5f57a45be606" providerId="ADAL" clId="{33C390F5-F5D1-428E-A94F-F0D85F8102E2}" dt="2024-11-18T14:46:42.182" v="556" actId="20577"/>
        <pc:sldMkLst>
          <pc:docMk/>
          <pc:sldMk cId="820454432" sldId="286"/>
        </pc:sldMkLst>
        <pc:spChg chg="mod">
          <ac:chgData name="Niels Hoffmann" userId="0ef125aa-2597-4b83-b795-5f57a45be606" providerId="ADAL" clId="{33C390F5-F5D1-428E-A94F-F0D85F8102E2}" dt="2024-11-18T14:46:42.182" v="556" actId="20577"/>
          <ac:spMkLst>
            <pc:docMk/>
            <pc:sldMk cId="820454432" sldId="286"/>
            <ac:spMk id="2" creationId="{00000000-0000-0000-0000-000000000000}"/>
          </ac:spMkLst>
        </pc:spChg>
        <pc:spChg chg="mod">
          <ac:chgData name="Niels Hoffmann" userId="0ef125aa-2597-4b83-b795-5f57a45be606" providerId="ADAL" clId="{33C390F5-F5D1-428E-A94F-F0D85F8102E2}" dt="2024-11-18T14:36:04.152" v="18"/>
          <ac:spMkLst>
            <pc:docMk/>
            <pc:sldMk cId="820454432" sldId="286"/>
            <ac:spMk id="3" creationId="{00000000-0000-0000-0000-000000000000}"/>
          </ac:spMkLst>
        </pc:spChg>
      </pc:sldChg>
    </pc:docChg>
  </pc:docChgLst>
  <pc:docChgLst>
    <pc:chgData name="Niels Hoffmann" userId="S::n.hoffmann@geonovum.nl::0ef125aa-2597-4b83-b795-5f57a45be606" providerId="AD" clId="Web-{D77861FF-18E2-45E9-F1FD-1035A0F0C4AB}"/>
    <pc:docChg chg="modSld">
      <pc:chgData name="Niels Hoffmann" userId="S::n.hoffmann@geonovum.nl::0ef125aa-2597-4b83-b795-5f57a45be606" providerId="AD" clId="Web-{D77861FF-18E2-45E9-F1FD-1035A0F0C4AB}" dt="2024-11-20T08:29:43.644" v="135" actId="20577"/>
      <pc:docMkLst>
        <pc:docMk/>
      </pc:docMkLst>
      <pc:sldChg chg="modSp">
        <pc:chgData name="Niels Hoffmann" userId="S::n.hoffmann@geonovum.nl::0ef125aa-2597-4b83-b795-5f57a45be606" providerId="AD" clId="Web-{D77861FF-18E2-45E9-F1FD-1035A0F0C4AB}" dt="2024-11-20T08:29:43.644" v="135" actId="20577"/>
        <pc:sldMkLst>
          <pc:docMk/>
          <pc:sldMk cId="820454432" sldId="286"/>
        </pc:sldMkLst>
        <pc:spChg chg="mod">
          <ac:chgData name="Niels Hoffmann" userId="S::n.hoffmann@geonovum.nl::0ef125aa-2597-4b83-b795-5f57a45be606" providerId="AD" clId="Web-{D77861FF-18E2-45E9-F1FD-1035A0F0C4AB}" dt="2024-11-20T08:29:43.644" v="135" actId="20577"/>
          <ac:spMkLst>
            <pc:docMk/>
            <pc:sldMk cId="820454432" sldId="28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8645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/>
          <p:nvPr/>
        </p:nvSpPr>
        <p:spPr>
          <a:xfrm>
            <a:off x="0" y="1073101"/>
            <a:ext cx="12192000" cy="57849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5" name="Google Shape;15;p8"/>
          <p:cNvCxnSpPr/>
          <p:nvPr/>
        </p:nvCxnSpPr>
        <p:spPr>
          <a:xfrm>
            <a:off x="838200" y="1978925"/>
            <a:ext cx="0" cy="487907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8"/>
          <p:cNvSpPr txBox="1">
            <a:spLocks noGrp="1"/>
          </p:cNvSpPr>
          <p:nvPr>
            <p:ph type="subTitle" idx="1"/>
          </p:nvPr>
        </p:nvSpPr>
        <p:spPr>
          <a:xfrm>
            <a:off x="1071350" y="4418049"/>
            <a:ext cx="10290265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2"/>
          </p:nvPr>
        </p:nvSpPr>
        <p:spPr>
          <a:xfrm>
            <a:off x="6094413" y="5391726"/>
            <a:ext cx="5267202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Google Shape;18;p8" descr="Foo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7221" y="6390001"/>
            <a:ext cx="697559" cy="46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8" descr="EC-JRC-logo_vertical_EN_pos_transparent-background.png"/>
          <p:cNvPicPr preferRelativeResize="0"/>
          <p:nvPr/>
        </p:nvPicPr>
        <p:blipFill rotWithShape="1">
          <a:blip r:embed="rId3">
            <a:alphaModFix/>
          </a:blip>
          <a:srcRect l="3733" t="5039" r="4158" b="4382"/>
          <a:stretch/>
        </p:blipFill>
        <p:spPr>
          <a:xfrm>
            <a:off x="5373779" y="264907"/>
            <a:ext cx="1674947" cy="11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>
            <a:spLocks noGrp="1"/>
          </p:cNvSpPr>
          <p:nvPr>
            <p:ph type="pic" idx="2"/>
          </p:nvPr>
        </p:nvSpPr>
        <p:spPr>
          <a:xfrm>
            <a:off x="-59635" y="-59635"/>
            <a:ext cx="6155635" cy="6983896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20"/>
          <p:cNvSpPr/>
          <p:nvPr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7615" y="743802"/>
            <a:ext cx="544923" cy="54492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3214048" y="1992572"/>
            <a:ext cx="8010798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0" tIns="360000" rIns="360000" bIns="3600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ontent (half page)">
  <p:cSld name="Picture and Content (half page)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6662614" y="1825625"/>
            <a:ext cx="4583519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6662614" y="586765"/>
            <a:ext cx="4581771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21"/>
          <p:cNvSpPr>
            <a:spLocks noGrp="1"/>
          </p:cNvSpPr>
          <p:nvPr>
            <p:ph type="pic" idx="2"/>
          </p:nvPr>
        </p:nvSpPr>
        <p:spPr>
          <a:xfrm>
            <a:off x="-46383" y="-46383"/>
            <a:ext cx="6142383" cy="6964017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tal Picture and Content">
  <p:cSld name="Horizontal Picture and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-63280" y="-62165"/>
            <a:ext cx="12318560" cy="346893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957385" y="2818576"/>
            <a:ext cx="10287000" cy="6283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957385" y="3630613"/>
            <a:ext cx="10287000" cy="236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mages">
  <p:cSld name="3 image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>
            <a:spLocks noGrp="1"/>
          </p:cNvSpPr>
          <p:nvPr>
            <p:ph type="pic" idx="2"/>
          </p:nvPr>
        </p:nvSpPr>
        <p:spPr>
          <a:xfrm>
            <a:off x="840157" y="2284667"/>
            <a:ext cx="3347997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2" name="Google Shape;92;p23"/>
          <p:cNvSpPr>
            <a:spLocks noGrp="1"/>
          </p:cNvSpPr>
          <p:nvPr>
            <p:ph type="pic" idx="3"/>
          </p:nvPr>
        </p:nvSpPr>
        <p:spPr>
          <a:xfrm>
            <a:off x="7940525" y="2284668"/>
            <a:ext cx="3419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3" name="Google Shape;93;p23"/>
          <p:cNvSpPr>
            <a:spLocks noGrp="1"/>
          </p:cNvSpPr>
          <p:nvPr>
            <p:ph type="pic" idx="4"/>
          </p:nvPr>
        </p:nvSpPr>
        <p:spPr>
          <a:xfrm>
            <a:off x="4390340" y="2284667"/>
            <a:ext cx="3347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1179376" y="403868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5"/>
          </p:nvPr>
        </p:nvSpPr>
        <p:spPr>
          <a:xfrm>
            <a:off x="4729560" y="404194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6"/>
          </p:nvPr>
        </p:nvSpPr>
        <p:spPr>
          <a:xfrm>
            <a:off x="8315745" y="4037437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98" name="Google Shape;98;p2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">
  <p:cSld name="4 image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>
            <a:spLocks noGrp="1"/>
          </p:cNvSpPr>
          <p:nvPr>
            <p:ph type="pic" idx="2"/>
          </p:nvPr>
        </p:nvSpPr>
        <p:spPr>
          <a:xfrm>
            <a:off x="3489177" y="2159957"/>
            <a:ext cx="25189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1" name="Google Shape;101;p24"/>
          <p:cNvSpPr>
            <a:spLocks noGrp="1"/>
          </p:cNvSpPr>
          <p:nvPr>
            <p:ph type="pic" idx="3"/>
          </p:nvPr>
        </p:nvSpPr>
        <p:spPr>
          <a:xfrm>
            <a:off x="3489175" y="4076343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2" name="Google Shape;102;p24"/>
          <p:cNvSpPr>
            <a:spLocks noGrp="1"/>
          </p:cNvSpPr>
          <p:nvPr>
            <p:ph type="pic" idx="4"/>
          </p:nvPr>
        </p:nvSpPr>
        <p:spPr>
          <a:xfrm>
            <a:off x="6197546" y="2159956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8887605" y="4076342"/>
            <a:ext cx="2483779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5"/>
          </p:nvPr>
        </p:nvSpPr>
        <p:spPr>
          <a:xfrm>
            <a:off x="957385" y="2159957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4"/>
          <p:cNvSpPr>
            <a:spLocks noGrp="1"/>
          </p:cNvSpPr>
          <p:nvPr>
            <p:ph type="pic" idx="6"/>
          </p:nvPr>
        </p:nvSpPr>
        <p:spPr>
          <a:xfrm>
            <a:off x="6197548" y="4076342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6" name="Google Shape;106;p24"/>
          <p:cNvSpPr txBox="1">
            <a:spLocks noGrp="1"/>
          </p:cNvSpPr>
          <p:nvPr>
            <p:ph type="body" idx="7"/>
          </p:nvPr>
        </p:nvSpPr>
        <p:spPr>
          <a:xfrm>
            <a:off x="957385" y="4076343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8"/>
          </p:nvPr>
        </p:nvSpPr>
        <p:spPr>
          <a:xfrm>
            <a:off x="8919308" y="2159956"/>
            <a:ext cx="2452077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09" name="Google Shape;109;p2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2)">
  <p:cSld name="Last slide (option 2)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/>
          <p:nvPr/>
        </p:nvSpPr>
        <p:spPr>
          <a:xfrm>
            <a:off x="0" y="0"/>
            <a:ext cx="12192000" cy="3432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6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26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2" name="Google Shape;22;p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1)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1"/>
          <p:cNvSpPr txBox="1">
            <a:spLocks noGrp="1"/>
          </p:cNvSpPr>
          <p:nvPr>
            <p:ph type="ctrTitle"/>
          </p:nvPr>
        </p:nvSpPr>
        <p:spPr>
          <a:xfrm>
            <a:off x="1070189" y="1122363"/>
            <a:ext cx="1028165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29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FFD12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165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" name="Google Shape;33;p11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FFD1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3" name="Google Shape;43;p1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Object">
  <p:cSld name="Content and 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6232525" y="1825625"/>
            <a:ext cx="500209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Google Shape;51;p15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columns">
  <p:cSld name="Content - 2 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623252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6" name="Google Shape;56;p16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3 columns">
  <p:cSld name="Content - 3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970722" y="1825625"/>
            <a:ext cx="3229533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4476002" y="1825624"/>
            <a:ext cx="3239996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3"/>
          </p:nvPr>
        </p:nvSpPr>
        <p:spPr>
          <a:xfrm>
            <a:off x="7990763" y="1825624"/>
            <a:ext cx="3239998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3" name="Google Shape;63;p17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970722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970722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3"/>
          </p:nvPr>
        </p:nvSpPr>
        <p:spPr>
          <a:xfrm>
            <a:off x="6232768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4"/>
          </p:nvPr>
        </p:nvSpPr>
        <p:spPr>
          <a:xfrm>
            <a:off x="6232768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0" name="Google Shape;70;p18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hoto">
  <p:cSld name="Title_phot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>
            <a:spLocks noGrp="1"/>
          </p:cNvSpPr>
          <p:nvPr>
            <p:ph type="pic" idx="2"/>
          </p:nvPr>
        </p:nvSpPr>
        <p:spPr>
          <a:xfrm>
            <a:off x="0" y="1750540"/>
            <a:ext cx="12192000" cy="424544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75" name="Google Shape;75;p1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 descr="EC-JRC-logo_horizontal_EN_pos_transparent-background.png"/>
          <p:cNvPicPr preferRelativeResize="0"/>
          <p:nvPr/>
        </p:nvPicPr>
        <p:blipFill rotWithShape="1">
          <a:blip r:embed="rId18">
            <a:alphaModFix/>
          </a:blip>
          <a:srcRect l="6902" t="10944" r="6668" b="9112"/>
          <a:stretch/>
        </p:blipFill>
        <p:spPr>
          <a:xfrm>
            <a:off x="9945929" y="6177847"/>
            <a:ext cx="1727997" cy="46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 txBox="1">
            <a:spLocks noGrp="1"/>
          </p:cNvSpPr>
          <p:nvPr>
            <p:ph type="sldNum" idx="12"/>
          </p:nvPr>
        </p:nvSpPr>
        <p:spPr>
          <a:xfrm>
            <a:off x="838200" y="625429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onovum/ISO-2-DCAT/tree/main/geodcat_ap_3_xsl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5600"/>
              <a:t>ISO &amp; GeoDCAT-AP metadata</a:t>
            </a:r>
            <a:br>
              <a:rPr lang="en-US" sz="5600"/>
            </a:br>
            <a:r>
              <a:rPr lang="en-US" sz="5600"/>
              <a:t>implementation pilot</a:t>
            </a:r>
            <a:endParaRPr sz="5600"/>
          </a:p>
        </p:txBody>
      </p:sp>
      <p:sp>
        <p:nvSpPr>
          <p:cNvPr id="121" name="Google Shape;121;p1"/>
          <p:cNvSpPr txBox="1">
            <a:spLocks noGrp="1"/>
          </p:cNvSpPr>
          <p:nvPr>
            <p:ph type="subTitle" idx="1"/>
          </p:nvPr>
        </p:nvSpPr>
        <p:spPr>
          <a:xfrm>
            <a:off x="1071350" y="3876692"/>
            <a:ext cx="9453393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300"/>
            </a:pPr>
            <a:r>
              <a:rPr lang="en-US" sz="2400" b="1"/>
              <a:t>European Commission SEMIC Group (DG DIGIT) and DG JRC,   Publications Office of the European Union </a:t>
            </a:r>
          </a:p>
          <a:p>
            <a:pPr>
              <a:buSzPts val="2300"/>
            </a:pPr>
            <a:r>
              <a:rPr lang="en-US" sz="2400" b="1"/>
              <a:t>&amp; Member States</a:t>
            </a: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sp>
        <p:nvSpPr>
          <p:cNvPr id="122" name="Google Shape;122;p1"/>
          <p:cNvSpPr txBox="1">
            <a:spLocks noGrp="1"/>
          </p:cNvSpPr>
          <p:nvPr>
            <p:ph type="body" idx="2"/>
          </p:nvPr>
        </p:nvSpPr>
        <p:spPr>
          <a:xfrm>
            <a:off x="5684519" y="5872536"/>
            <a:ext cx="5677095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en-GB">
                <a:solidFill>
                  <a:schemeClr val="accent6">
                    <a:lumMod val="60000"/>
                    <a:lumOff val="40000"/>
                  </a:schemeClr>
                </a:solidFill>
              </a:rPr>
              <a:t>Geonovum (NL)</a:t>
            </a:r>
          </a:p>
          <a:p>
            <a:pPr marL="0" lvl="0" indent="0"/>
            <a:r>
              <a:rPr lang="en-GB"/>
              <a:t>2nd Meeting – November 20, 2024</a:t>
            </a:r>
          </a:p>
          <a:p>
            <a:pPr marL="0" lvl="0" indent="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620000"/>
            <a:ext cx="10267462" cy="4170363"/>
          </a:xfrm>
          <a:noFill/>
        </p:spPr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2800" b="1">
                <a:solidFill>
                  <a:srgbClr val="0070C0"/>
                </a:solidFill>
              </a:rPr>
              <a:t>Testing focus</a:t>
            </a:r>
          </a:p>
          <a:p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Support the SEMIC community to release an improved </a:t>
            </a:r>
            <a:r>
              <a:rPr lang="en-US" b="1" err="1">
                <a:solidFill>
                  <a:schemeClr val="bg1">
                    <a:lumMod val="50000"/>
                  </a:schemeClr>
                </a:solidFill>
              </a:rPr>
              <a:t>GeoDCAT</a:t>
            </a:r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-AP 3 specification and XSLT transformation.</a:t>
            </a:r>
          </a:p>
          <a:p>
            <a:pPr marL="533400" lvl="1" indent="0">
              <a:buNone/>
            </a:pPr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- test if we can transform ISO-19115-NL compliant data to </a:t>
            </a:r>
            <a:r>
              <a:rPr lang="en-US" b="1" err="1">
                <a:solidFill>
                  <a:schemeClr val="bg1">
                    <a:lumMod val="50000"/>
                  </a:schemeClr>
                </a:solidFill>
              </a:rPr>
              <a:t>GeoDCAT</a:t>
            </a:r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-AP to fulfill HVD requirements</a:t>
            </a:r>
          </a:p>
          <a:p>
            <a:pPr marL="533400" lvl="1" indent="0">
              <a:buNone/>
            </a:pPr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- test to what extent the </a:t>
            </a:r>
            <a:r>
              <a:rPr lang="en-US" b="1" err="1">
                <a:solidFill>
                  <a:schemeClr val="bg1">
                    <a:lumMod val="50000"/>
                  </a:schemeClr>
                </a:solidFill>
              </a:rPr>
              <a:t>geodcat</a:t>
            </a:r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-ap </a:t>
            </a:r>
            <a:r>
              <a:rPr lang="en-US" b="1" err="1">
                <a:solidFill>
                  <a:schemeClr val="bg1">
                    <a:lumMod val="50000"/>
                  </a:schemeClr>
                </a:solidFill>
              </a:rPr>
              <a:t>xslt</a:t>
            </a:r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 is usable for this task and if the </a:t>
            </a:r>
            <a:r>
              <a:rPr lang="en-US" b="1" err="1">
                <a:solidFill>
                  <a:schemeClr val="bg1">
                    <a:lumMod val="50000"/>
                  </a:schemeClr>
                </a:solidFill>
              </a:rPr>
              <a:t>xslt</a:t>
            </a:r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 is re-usable for the ISO-19115-NL to DCAT-AP-NL transformation</a:t>
            </a:r>
          </a:p>
          <a:p>
            <a:pPr marL="533400" lvl="1" indent="0">
              <a:buNone/>
            </a:pPr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- examine </a:t>
            </a:r>
            <a:r>
              <a:rPr lang="en-US" b="1" err="1">
                <a:solidFill>
                  <a:schemeClr val="bg1">
                    <a:lumMod val="50000"/>
                  </a:schemeClr>
                </a:solidFill>
              </a:rPr>
              <a:t>GeoDCAT</a:t>
            </a:r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-AP and evaluate the DCAT-AP-NL compatibility with it.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2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/>
              <a:t>Pilot progress </a:t>
            </a:r>
            <a:br>
              <a:rPr lang="en-GB" sz="3600" b="1"/>
            </a:br>
            <a:r>
              <a:rPr lang="en-GB" sz="3600" b="1">
                <a:solidFill>
                  <a:srgbClr val="FF0000"/>
                </a:solidFill>
              </a:rPr>
              <a:t>Geonovum (NL)</a:t>
            </a:r>
          </a:p>
        </p:txBody>
      </p:sp>
    </p:spTree>
    <p:extLst>
      <p:ext uri="{BB962C8B-B14F-4D97-AF65-F5344CB8AC3E}">
        <p14:creationId xmlns:p14="http://schemas.microsoft.com/office/powerpoint/2010/main" val="405191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620000"/>
            <a:ext cx="10267462" cy="4170363"/>
          </a:xfrm>
          <a:noFill/>
        </p:spPr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>
                <a:solidFill>
                  <a:srgbClr val="0070C0"/>
                </a:solidFill>
              </a:rPr>
              <a:t>Progress achieved / Issues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Tests performed on ISO-19115-NL compliant data from </a:t>
            </a:r>
            <a:r>
              <a:rPr lang="en-US" b="1" err="1">
                <a:solidFill>
                  <a:schemeClr val="bg1">
                    <a:lumMod val="50000"/>
                  </a:schemeClr>
                </a:solidFill>
              </a:rPr>
              <a:t>dutch</a:t>
            </a:r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 NGR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Python based approach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Several Issues submitted to </a:t>
            </a:r>
            <a:r>
              <a:rPr lang="en-US" b="1" err="1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 Repo’s.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See for details: </a:t>
            </a:r>
          </a:p>
          <a:p>
            <a:pPr marL="5588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>
                <a:solidFill>
                  <a:schemeClr val="bg1">
                    <a:lumMod val="50000"/>
                  </a:schemeClr>
                </a:solidFill>
                <a:hlinkClick r:id="rId2"/>
              </a:rPr>
              <a:t>https://github.com/Geonovum/ISO-2-DCAT/tree/main/geodcat_ap_3_xslt</a:t>
            </a:r>
            <a:endParaRPr lang="en-US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/>
              <a:t>Pilot progress </a:t>
            </a:r>
            <a:br>
              <a:rPr lang="en-GB" sz="3600" b="1"/>
            </a:br>
            <a:r>
              <a:rPr lang="en-GB" sz="3600" b="1">
                <a:solidFill>
                  <a:srgbClr val="FF0000"/>
                </a:solidFill>
              </a:rPr>
              <a:t>Geonovum (NL)</a:t>
            </a:r>
          </a:p>
        </p:txBody>
      </p:sp>
    </p:spTree>
    <p:extLst>
      <p:ext uri="{BB962C8B-B14F-4D97-AF65-F5344CB8AC3E}">
        <p14:creationId xmlns:p14="http://schemas.microsoft.com/office/powerpoint/2010/main" val="14109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620000"/>
            <a:ext cx="10267462" cy="4170363"/>
          </a:xfrm>
          <a:noFill/>
        </p:spPr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>
                <a:solidFill>
                  <a:srgbClr val="0070C0"/>
                </a:solidFill>
              </a:rPr>
              <a:t>Expectations / Proposals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Common basis for transformation approaches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Clarity on conceptual level of the mapping between ISO-19115/19119 and </a:t>
            </a:r>
            <a:r>
              <a:rPr lang="en-US" b="1" err="1">
                <a:solidFill>
                  <a:schemeClr val="bg1">
                    <a:lumMod val="50000"/>
                  </a:schemeClr>
                </a:solidFill>
              </a:rPr>
              <a:t>GeoDCAT</a:t>
            </a:r>
            <a:endParaRPr lang="en-US" b="1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SzPts val="2400"/>
              <a:buFont typeface="Courier New"/>
              <a:buChar char="o"/>
            </a:pPr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Roadmap and vision on </a:t>
            </a:r>
            <a:r>
              <a:rPr lang="nl-NL" b="1">
                <a:solidFill>
                  <a:schemeClr val="bg1">
                    <a:lumMod val="50000"/>
                  </a:schemeClr>
                </a:solidFill>
              </a:rPr>
              <a:t>ISO-19139-to-DCAT-AP.xsl as </a:t>
            </a:r>
            <a:r>
              <a:rPr lang="nl-NL" b="1" err="1">
                <a:solidFill>
                  <a:schemeClr val="bg1">
                    <a:lumMod val="50000"/>
                  </a:schemeClr>
                </a:solidFill>
              </a:rPr>
              <a:t>transformation</a:t>
            </a:r>
            <a:r>
              <a:rPr lang="nl-NL" b="1">
                <a:solidFill>
                  <a:schemeClr val="bg1">
                    <a:lumMod val="50000"/>
                  </a:schemeClr>
                </a:solidFill>
              </a:rPr>
              <a:t> tool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SzPts val="2400"/>
              <a:buFont typeface="Courier New"/>
              <a:buChar char="o"/>
            </a:pPr>
            <a:endParaRPr lang="nl-NL" b="1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SzPts val="2400"/>
            </a:pPr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Improve usability and structure of </a:t>
            </a:r>
            <a:r>
              <a:rPr lang="en-US" b="1" err="1">
                <a:solidFill>
                  <a:schemeClr val="bg1">
                    <a:lumMod val="50000"/>
                  </a:schemeClr>
                </a:solidFill>
              </a:rPr>
              <a:t>shacl</a:t>
            </a:r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 profile of </a:t>
            </a:r>
            <a:r>
              <a:rPr lang="en-US" b="1" err="1">
                <a:solidFill>
                  <a:schemeClr val="bg1">
                    <a:lumMod val="50000"/>
                  </a:schemeClr>
                </a:solidFill>
              </a:rPr>
              <a:t>geoDCAT</a:t>
            </a:r>
            <a:endParaRPr lang="en-US" err="1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SzPts val="2400"/>
              <a:buFont typeface="Courier New"/>
              <a:buChar char="o"/>
            </a:pPr>
            <a:endParaRPr lang="nl-NL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/>
              <a:t>Pilot progress </a:t>
            </a:r>
            <a:br>
              <a:rPr lang="en-GB" sz="3600" b="1"/>
            </a:br>
            <a:r>
              <a:rPr lang="en-GB" sz="3600" b="1">
                <a:solidFill>
                  <a:srgbClr val="FF0000"/>
                </a:solidFill>
              </a:rPr>
              <a:t>Geonovum (NL)</a:t>
            </a:r>
          </a:p>
        </p:txBody>
      </p:sp>
    </p:spTree>
    <p:extLst>
      <p:ext uri="{BB962C8B-B14F-4D97-AF65-F5344CB8AC3E}">
        <p14:creationId xmlns:p14="http://schemas.microsoft.com/office/powerpoint/2010/main" val="82045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C00000"/>
          </a:solidFill>
          <a:prstDash val="dash"/>
          <a:tailEnd type="stealth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312ca2d-abeb-41a0-a28c-2d4b4f48f6b1" xsi:nil="true"/>
    <lcf76f155ced4ddcb4097134ff3c332f xmlns="2e554ffb-3533-4b70-a73a-3094116e1965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42DC0F1D83874E8D5AA39F26EF7A11" ma:contentTypeVersion="13" ma:contentTypeDescription="Een nieuw document maken." ma:contentTypeScope="" ma:versionID="d7c25cf63b1247bd30c2e040b7538b3f">
  <xsd:schema xmlns:xsd="http://www.w3.org/2001/XMLSchema" xmlns:xs="http://www.w3.org/2001/XMLSchema" xmlns:p="http://schemas.microsoft.com/office/2006/metadata/properties" xmlns:ns2="2e554ffb-3533-4b70-a73a-3094116e1965" xmlns:ns3="2312ca2d-abeb-41a0-a28c-2d4b4f48f6b1" targetNamespace="http://schemas.microsoft.com/office/2006/metadata/properties" ma:root="true" ma:fieldsID="1740a4cbcd4557aa367f030014f58354" ns2:_="" ns3:_="">
    <xsd:import namespace="2e554ffb-3533-4b70-a73a-3094116e1965"/>
    <xsd:import namespace="2312ca2d-abeb-41a0-a28c-2d4b4f48f6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554ffb-3533-4b70-a73a-3094116e19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Afbeeldingtags" ma:readOnly="false" ma:fieldId="{5cf76f15-5ced-4ddc-b409-7134ff3c332f}" ma:taxonomyMulti="true" ma:sspId="ece1ab0c-3d38-4605-9abd-f7fc75f3b0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12ca2d-abeb-41a0-a28c-2d4b4f48f6b1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6d9011e-ecc8-4474-beed-fd2746e29775}" ma:internalName="TaxCatchAll" ma:showField="CatchAllData" ma:web="2312ca2d-abeb-41a0-a28c-2d4b4f48f6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C55313-F3E9-4F0E-B6F1-D5355AE9ACAA}">
  <ds:schemaRefs>
    <ds:schemaRef ds:uri="2312ca2d-abeb-41a0-a28c-2d4b4f48f6b1"/>
    <ds:schemaRef ds:uri="2e554ffb-3533-4b70-a73a-3094116e1965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7D3139D-F02D-446A-BBD2-18D3B27852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F6DB3B-02C0-4FB8-928C-A626C8EBBF2F}">
  <ds:schemaRefs>
    <ds:schemaRef ds:uri="2312ca2d-abeb-41a0-a28c-2d4b4f48f6b1"/>
    <ds:schemaRef ds:uri="2e554ffb-3533-4b70-a73a-3094116e196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ISO &amp; GeoDCAT-AP metadata implementation pilot</vt:lpstr>
      <vt:lpstr>Pilot progress  Geonovum (NL)</vt:lpstr>
      <vt:lpstr>Pilot progress  Geonovum (NL)</vt:lpstr>
      <vt:lpstr>Pilot progress  Geonovum (NL)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INSPIRE Registry</dc:title>
  <dc:creator>JOHN Yvonne (COMM)</dc:creator>
  <cp:revision>1</cp:revision>
  <dcterms:created xsi:type="dcterms:W3CDTF">2019-08-09T12:06:42Z</dcterms:created>
  <dcterms:modified xsi:type="dcterms:W3CDTF">2024-11-20T08:30:08Z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0d3b22a6-6203-4efc-8e8e-b5279256493b</vt:lpwstr>
  </property>
  <property fmtid="{D5CDD505-2E9C-101B-9397-08002B2CF9AE}" pid="3" name="Offisync_UpdateToken">
    <vt:lpwstr>5</vt:lpwstr>
  </property>
  <property fmtid="{D5CDD505-2E9C-101B-9397-08002B2CF9AE}" pid="4" name="Jive_VersionGuid">
    <vt:lpwstr>895d1684-e390-44f7-87f3-a893d9b6b3e1</vt:lpwstr>
  </property>
  <property fmtid="{D5CDD505-2E9C-101B-9397-08002B2CF9AE}" pid="5" name="Offisync_UniqueId">
    <vt:lpwstr>216256</vt:lpwstr>
  </property>
  <property fmtid="{D5CDD505-2E9C-101B-9397-08002B2CF9AE}" pid="6" name="Offisync_ProviderInitializationData">
    <vt:lpwstr>https://webgate.ec.europa.eu/connected</vt:lpwstr>
  </property>
  <property fmtid="{D5CDD505-2E9C-101B-9397-08002B2CF9AE}" pid="7" name="Jive_LatestUserAccountName">
    <vt:lpwstr>wojdapi</vt:lpwstr>
  </property>
  <property fmtid="{D5CDD505-2E9C-101B-9397-08002B2CF9AE}" pid="8" name="ContentTypeId">
    <vt:lpwstr>0x0101001742DC0F1D83874E8D5AA39F26EF7A11</vt:lpwstr>
  </property>
  <property fmtid="{D5CDD505-2E9C-101B-9397-08002B2CF9AE}" pid="9" name="MediaServiceImageTags">
    <vt:lpwstr/>
  </property>
</Properties>
</file>