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87" r:id="rId2"/>
    <p:sldId id="284" r:id="rId3"/>
    <p:sldId id="285" r:id="rId4"/>
    <p:sldId id="286" r:id="rId5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14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26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pi.gov.sk/en" TargetMode="External"/><Relationship Id="rId2" Type="http://schemas.openxmlformats.org/officeDocument/2006/relationships/hyperlink" Target="https://data.slovensko.s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 smtClean="0"/>
              <a:t>Progress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 smtClean="0"/>
              <a:t>ISO </a:t>
            </a:r>
            <a:r>
              <a:rPr lang="en-US" sz="3600" dirty="0"/>
              <a:t>&amp; GeoDCAT-AP </a:t>
            </a:r>
            <a:r>
              <a:rPr lang="en-US" sz="3600" dirty="0" smtClean="0"/>
              <a:t>metadata</a:t>
            </a:r>
            <a:br>
              <a:rPr lang="en-US" sz="3600" dirty="0" smtClean="0"/>
            </a:br>
            <a:r>
              <a:rPr lang="en-US" sz="3600" dirty="0" smtClean="0"/>
              <a:t>implementation pilot</a:t>
            </a: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sk-SK" dirty="0" smtClean="0">
                <a:solidFill>
                  <a:schemeClr val="bg1"/>
                </a:solidFill>
              </a:rPr>
              <a:t>Slovakia</a:t>
            </a:r>
            <a:endParaRPr lang="en-GB" dirty="0" smtClean="0">
              <a:solidFill>
                <a:schemeClr val="bg1"/>
              </a:solidFill>
            </a:endParaRPr>
          </a:p>
          <a:p>
            <a:pPr marL="0" lvl="0" indent="0"/>
            <a:r>
              <a:rPr lang="en-GB" dirty="0" smtClean="0"/>
              <a:t>2nd </a:t>
            </a:r>
            <a:r>
              <a:rPr lang="en-GB" dirty="0"/>
              <a:t>Meeting – </a:t>
            </a:r>
            <a:r>
              <a:rPr lang="en-GB" dirty="0" smtClean="0"/>
              <a:t>November 20, </a:t>
            </a:r>
            <a:r>
              <a:rPr lang="en-GB" dirty="0"/>
              <a:t>2024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3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Testing focus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National open data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hlinkClick r:id="rId2"/>
              </a:rPr>
              <a:t>cataloque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 </a:t>
            </a:r>
            <a:r>
              <a:rPr lang="sk-SK" b="1" dirty="0">
                <a:solidFill>
                  <a:schemeClr val="tx1"/>
                </a:solidFill>
              </a:rPr>
              <a:t>(SK OpenData)</a:t>
            </a:r>
            <a:r>
              <a:rPr lang="en-GB" b="1" dirty="0">
                <a:solidFill>
                  <a:schemeClr val="tx1"/>
                </a:solidFill>
              </a:rPr>
              <a:t>based on DCAT version 2.0 (under development to version 3.0)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</a:rPr>
              <a:t>Supported only JSON-LD, Turtle RDF encoding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</a:rPr>
              <a:t>National open data metadata profile based on DCAT version 3.0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Spatial data registry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k-SK" b="1" dirty="0">
                <a:solidFill>
                  <a:schemeClr val="tx1"/>
                </a:solidFill>
              </a:rPr>
              <a:t>(SK INSPIRE)</a:t>
            </a:r>
            <a:r>
              <a:rPr lang="en-GB" b="1" dirty="0">
                <a:solidFill>
                  <a:schemeClr val="tx1"/>
                </a:solidFill>
              </a:rPr>
              <a:t>– transformation of INSPIRE/ISO metadata to DCAT/</a:t>
            </a:r>
            <a:r>
              <a:rPr lang="en-GB" b="1" dirty="0" err="1">
                <a:solidFill>
                  <a:schemeClr val="tx1"/>
                </a:solidFill>
              </a:rPr>
              <a:t>GeoDCAT</a:t>
            </a:r>
            <a:r>
              <a:rPr lang="en-GB" b="1" dirty="0">
                <a:solidFill>
                  <a:schemeClr val="tx1"/>
                </a:solidFill>
              </a:rPr>
              <a:t> under development based on DCAT AP documents (custom tools)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</a:rPr>
              <a:t>Testing </a:t>
            </a:r>
            <a:r>
              <a:rPr lang="en-GB" b="1" dirty="0" err="1">
                <a:solidFill>
                  <a:schemeClr val="tx1"/>
                </a:solidFill>
              </a:rPr>
              <a:t>GeoDCAT</a:t>
            </a:r>
            <a:r>
              <a:rPr lang="en-GB" b="1" dirty="0">
                <a:solidFill>
                  <a:schemeClr val="tx1"/>
                </a:solidFill>
              </a:rPr>
              <a:t>-AP Specification  compatibility with National DCAT AP metadata profile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Slovakia</a:t>
            </a: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Progress achieved / Issues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Detailed analysis of mapping INSPIRE/ISO metadata to DCAT national metadata profile and </a:t>
            </a:r>
            <a:r>
              <a:rPr lang="en-US" b="1" dirty="0" err="1">
                <a:solidFill>
                  <a:schemeClr val="tx1"/>
                </a:solidFill>
              </a:rPr>
              <a:t>GeoDCAT</a:t>
            </a:r>
            <a:r>
              <a:rPr lang="en-US" b="1" dirty="0">
                <a:solidFill>
                  <a:schemeClr val="tx1"/>
                </a:solidFill>
              </a:rPr>
              <a:t> metadata specification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XML RDF encoding not supported by National OpenData </a:t>
            </a:r>
            <a:r>
              <a:rPr lang="en-US" b="1" dirty="0" err="1">
                <a:solidFill>
                  <a:schemeClr val="tx1"/>
                </a:solidFill>
              </a:rPr>
              <a:t>cataloque</a:t>
            </a: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Spatial data registry stores </a:t>
            </a:r>
            <a:r>
              <a:rPr lang="sk-SK" b="1" dirty="0">
                <a:solidFill>
                  <a:schemeClr val="tx1"/>
                </a:solidFill>
              </a:rPr>
              <a:t>metadata </a:t>
            </a:r>
            <a:r>
              <a:rPr lang="en-US" b="1" dirty="0">
                <a:solidFill>
                  <a:schemeClr val="tx1"/>
                </a:solidFill>
              </a:rPr>
              <a:t>internally in JSON format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JSON-LD encoding will be used for DCAT/</a:t>
            </a:r>
            <a:r>
              <a:rPr lang="en-US" b="1" dirty="0" err="1">
                <a:solidFill>
                  <a:schemeClr val="tx1"/>
                </a:solidFill>
              </a:rPr>
              <a:t>GeoDCAT</a:t>
            </a:r>
            <a:r>
              <a:rPr lang="en-US" b="1" dirty="0">
                <a:solidFill>
                  <a:schemeClr val="tx1"/>
                </a:solidFill>
              </a:rPr>
              <a:t> metadata (approx. 1000 dataset records will be transformed)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Initial testing of XSLT (identified problems with transformation of Distribution sections)</a:t>
            </a:r>
            <a:r>
              <a:rPr lang="sk-SK" b="1" dirty="0">
                <a:solidFill>
                  <a:schemeClr val="tx1"/>
                </a:solidFill>
              </a:rPr>
              <a:t> – will be documented in GitHub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Slovakia</a:t>
            </a: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Expectations / Proposals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Global agreement on RDF encoding exchange format (XML, JSON-LD, Turtle)?</a:t>
            </a:r>
            <a:endParaRPr lang="sk-SK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b="1" dirty="0">
                <a:solidFill>
                  <a:schemeClr val="tx1"/>
                </a:solidFill>
              </a:rPr>
              <a:t>Collection of use-cases, where GeoDCAT-AP 3.0 will deliver added value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b="1" dirty="0">
                <a:solidFill>
                  <a:schemeClr val="tx1"/>
                </a:solidFill>
              </a:rPr>
              <a:t>Clarification which EU and national client metadata apps will support </a:t>
            </a:r>
            <a:r>
              <a:rPr lang="sk-SK" b="1" dirty="0" err="1">
                <a:solidFill>
                  <a:schemeClr val="tx1"/>
                </a:solidFill>
              </a:rPr>
              <a:t>GeoDCAT</a:t>
            </a:r>
            <a:r>
              <a:rPr lang="sk-SK" b="1" dirty="0">
                <a:solidFill>
                  <a:schemeClr val="tx1"/>
                </a:solidFill>
              </a:rPr>
              <a:t>-AP </a:t>
            </a:r>
            <a:r>
              <a:rPr lang="sk-SK" b="1" dirty="0" smtClean="0">
                <a:solidFill>
                  <a:schemeClr val="tx1"/>
                </a:solidFill>
              </a:rPr>
              <a:t>3.0</a:t>
            </a:r>
            <a:endParaRPr lang="en-US" b="1" dirty="0">
              <a:solidFill>
                <a:schemeClr val="tx1"/>
              </a:solidFill>
            </a:endParaRP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Slovakia</a:t>
            </a: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238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Progress  ISO &amp; GeoDCAT-AP metadata implementation pilot</vt:lpstr>
      <vt:lpstr>Pilot progress  Slovakia</vt:lpstr>
      <vt:lpstr>Pilot progress  Slovakia</vt:lpstr>
      <vt:lpstr>Pilot progress  Slovakia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234</cp:revision>
  <dcterms:created xsi:type="dcterms:W3CDTF">2019-08-09T12:06:42Z</dcterms:created>
  <dcterms:modified xsi:type="dcterms:W3CDTF">2024-11-20T08:28:46Z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