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1C_F1835311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84" r:id="rId3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6" roundtripDataSignature="AMtx7mjZfmPaAZDOGffchqPWS8+vvHlamA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860255-1A74-ABAE-74C0-D479E65BA987}" name="Nolf Geraldine" initials="NG" userId="S::geraldine.nolf@vlaanderen.be::a810bceb-64b3-450d-ac42-c901eb74e825" providerId="AD"/>
  <p188:author id="{4FD3ECBC-99F4-8CB3-6B6B-9E81821A3D46}" name="Nielandt Joachim" initials="NJ" userId="S::joachim.nielandt@vlaanderen.be::e1068d84-9b5b-4603-91df-98ce65429c77" providerId="AD"/>
  <p188:author id="{021917D3-22F0-AA47-02E6-E32088A93979}" name="Tallir Stijn" initials="ST" userId="S::stijn.tallir@vlaanderen.be::8dce2951-2177-4e01-9c2b-4dd8140afc9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7A133-A547-4B2C-9B79-F2C59D072997}" v="237" dt="2025-01-22T13:52:18.153"/>
    <p1510:client id="{3E00CF22-1D9B-C963-941A-1C7771010447}" v="105" dt="2025-01-22T13:52:21.424"/>
    <p1510:client id="{ECF05D23-F8E1-29FA-87F0-4ECEA23BDA41}" v="56" dt="2025-01-22T09:41:37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1" y="782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0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3" Type="http://schemas.openxmlformats.org/officeDocument/2006/relationships/slide" Target="slides/slide2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32" Type="http://schemas.microsoft.com/office/2015/10/relationships/revisionInfo" Target="revisionInfo.xml"/><Relationship Id="rId28" Type="http://schemas.openxmlformats.org/officeDocument/2006/relationships/viewProps" Target="viewProps.xml"/><Relationship Id="rId31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lir Stijn" userId="8dce2951-2177-4e01-9c2b-4dd8140afc9c" providerId="ADAL" clId="{3317A133-A547-4B2C-9B79-F2C59D072997}"/>
    <pc:docChg chg="undo custSel addSld delSld modSld sldOrd">
      <pc:chgData name="Tallir Stijn" userId="8dce2951-2177-4e01-9c2b-4dd8140afc9c" providerId="ADAL" clId="{3317A133-A547-4B2C-9B79-F2C59D072997}" dt="2025-01-23T06:39:59.436" v="699" actId="2696"/>
      <pc:docMkLst>
        <pc:docMk/>
      </pc:docMkLst>
      <pc:sldChg chg="modSp mod">
        <pc:chgData name="Tallir Stijn" userId="8dce2951-2177-4e01-9c2b-4dd8140afc9c" providerId="ADAL" clId="{3317A133-A547-4B2C-9B79-F2C59D072997}" dt="2025-01-22T12:21:50.319" v="417" actId="6549"/>
        <pc:sldMkLst>
          <pc:docMk/>
          <pc:sldMk cId="0" sldId="256"/>
        </pc:sldMkLst>
        <pc:spChg chg="mod">
          <ac:chgData name="Tallir Stijn" userId="8dce2951-2177-4e01-9c2b-4dd8140afc9c" providerId="ADAL" clId="{3317A133-A547-4B2C-9B79-F2C59D072997}" dt="2025-01-22T12:21:50.319" v="417" actId="6549"/>
          <ac:spMkLst>
            <pc:docMk/>
            <pc:sldMk cId="0" sldId="256"/>
            <ac:spMk id="5" creationId="{00000000-0000-0000-0000-000000000000}"/>
          </ac:spMkLst>
        </pc:spChg>
      </pc:sldChg>
      <pc:sldChg chg="modSp mod">
        <pc:chgData name="Tallir Stijn" userId="8dce2951-2177-4e01-9c2b-4dd8140afc9c" providerId="ADAL" clId="{3317A133-A547-4B2C-9B79-F2C59D072997}" dt="2025-01-23T06:39:48.657" v="698" actId="20577"/>
        <pc:sldMkLst>
          <pc:docMk/>
          <pc:sldMk cId="4051915537" sldId="284"/>
        </pc:sldMkLst>
        <pc:spChg chg="mod">
          <ac:chgData name="Tallir Stijn" userId="8dce2951-2177-4e01-9c2b-4dd8140afc9c" providerId="ADAL" clId="{3317A133-A547-4B2C-9B79-F2C59D072997}" dt="2025-01-23T06:39:48.657" v="698" actId="20577"/>
          <ac:spMkLst>
            <pc:docMk/>
            <pc:sldMk cId="4051915537" sldId="284"/>
            <ac:spMk id="2" creationId="{00000000-0000-0000-0000-000000000000}"/>
          </ac:spMkLst>
        </pc:spChg>
        <pc:spChg chg="mod">
          <ac:chgData name="Tallir Stijn" userId="8dce2951-2177-4e01-9c2b-4dd8140afc9c" providerId="ADAL" clId="{3317A133-A547-4B2C-9B79-F2C59D072997}" dt="2025-01-22T12:24:34.466" v="432" actId="20577"/>
          <ac:spMkLst>
            <pc:docMk/>
            <pc:sldMk cId="4051915537" sldId="284"/>
            <ac:spMk id="3" creationId="{00000000-0000-0000-0000-000000000000}"/>
          </ac:spMkLst>
        </pc:spChg>
      </pc:sldChg>
      <pc:sldChg chg="modSp del mod">
        <pc:chgData name="Tallir Stijn" userId="8dce2951-2177-4e01-9c2b-4dd8140afc9c" providerId="ADAL" clId="{3317A133-A547-4B2C-9B79-F2C59D072997}" dt="2025-01-23T06:39:59.436" v="699" actId="2696"/>
        <pc:sldMkLst>
          <pc:docMk/>
          <pc:sldMk cId="141093305" sldId="285"/>
        </pc:sldMkLst>
        <pc:spChg chg="mod">
          <ac:chgData name="Tallir Stijn" userId="8dce2951-2177-4e01-9c2b-4dd8140afc9c" providerId="ADAL" clId="{3317A133-A547-4B2C-9B79-F2C59D072997}" dt="2025-01-22T12:24:56.363" v="445" actId="20577"/>
          <ac:spMkLst>
            <pc:docMk/>
            <pc:sldMk cId="141093305" sldId="285"/>
            <ac:spMk id="3" creationId="{00000000-0000-0000-0000-000000000000}"/>
          </ac:spMkLst>
        </pc:spChg>
      </pc:sldChg>
      <pc:sldChg chg="modSp del mod">
        <pc:chgData name="Tallir Stijn" userId="8dce2951-2177-4e01-9c2b-4dd8140afc9c" providerId="ADAL" clId="{3317A133-A547-4B2C-9B79-F2C59D072997}" dt="2025-01-23T06:39:59.436" v="699" actId="2696"/>
        <pc:sldMkLst>
          <pc:docMk/>
          <pc:sldMk cId="820454432" sldId="286"/>
        </pc:sldMkLst>
        <pc:spChg chg="mod">
          <ac:chgData name="Tallir Stijn" userId="8dce2951-2177-4e01-9c2b-4dd8140afc9c" providerId="ADAL" clId="{3317A133-A547-4B2C-9B79-F2C59D072997}" dt="2025-01-22T12:26:31.124" v="458" actId="20577"/>
          <ac:spMkLst>
            <pc:docMk/>
            <pc:sldMk cId="820454432" sldId="286"/>
            <ac:spMk id="3" creationId="{00000000-0000-0000-0000-000000000000}"/>
          </ac:spMkLst>
        </pc:spChg>
      </pc:sldChg>
      <pc:sldChg chg="modSp add del mod">
        <pc:chgData name="Tallir Stijn" userId="8dce2951-2177-4e01-9c2b-4dd8140afc9c" providerId="ADAL" clId="{3317A133-A547-4B2C-9B79-F2C59D072997}" dt="2025-01-23T06:39:59.436" v="699" actId="2696"/>
        <pc:sldMkLst>
          <pc:docMk/>
          <pc:sldMk cId="3038808945" sldId="287"/>
        </pc:sldMkLst>
        <pc:spChg chg="mod">
          <ac:chgData name="Tallir Stijn" userId="8dce2951-2177-4e01-9c2b-4dd8140afc9c" providerId="ADAL" clId="{3317A133-A547-4B2C-9B79-F2C59D072997}" dt="2025-01-21T17:31:55.307" v="214" actId="20577"/>
          <ac:spMkLst>
            <pc:docMk/>
            <pc:sldMk cId="3038808945" sldId="287"/>
            <ac:spMk id="2" creationId="{0405BA2F-D55F-BACB-CB9D-352F8CBED782}"/>
          </ac:spMkLst>
        </pc:spChg>
        <pc:spChg chg="mod">
          <ac:chgData name="Tallir Stijn" userId="8dce2951-2177-4e01-9c2b-4dd8140afc9c" providerId="ADAL" clId="{3317A133-A547-4B2C-9B79-F2C59D072997}" dt="2025-01-21T17:27:39.058" v="174" actId="1076"/>
          <ac:spMkLst>
            <pc:docMk/>
            <pc:sldMk cId="3038808945" sldId="287"/>
            <ac:spMk id="3" creationId="{09ACC86E-218E-1E1A-4220-BBC22BACC4F6}"/>
          </ac:spMkLst>
        </pc:spChg>
      </pc:sldChg>
      <pc:sldChg chg="add del">
        <pc:chgData name="Tallir Stijn" userId="8dce2951-2177-4e01-9c2b-4dd8140afc9c" providerId="ADAL" clId="{3317A133-A547-4B2C-9B79-F2C59D072997}" dt="2025-01-21T17:26:23.818" v="144" actId="2890"/>
        <pc:sldMkLst>
          <pc:docMk/>
          <pc:sldMk cId="2068696027" sldId="288"/>
        </pc:sldMkLst>
      </pc:sldChg>
      <pc:sldChg chg="modSp add del mod">
        <pc:chgData name="Tallir Stijn" userId="8dce2951-2177-4e01-9c2b-4dd8140afc9c" providerId="ADAL" clId="{3317A133-A547-4B2C-9B79-F2C59D072997}" dt="2025-01-23T06:39:59.436" v="699" actId="2696"/>
        <pc:sldMkLst>
          <pc:docMk/>
          <pc:sldMk cId="2100004880" sldId="288"/>
        </pc:sldMkLst>
        <pc:spChg chg="mod">
          <ac:chgData name="Tallir Stijn" userId="8dce2951-2177-4e01-9c2b-4dd8140afc9c" providerId="ADAL" clId="{3317A133-A547-4B2C-9B79-F2C59D072997}" dt="2025-01-21T17:31:38.278" v="212" actId="404"/>
          <ac:spMkLst>
            <pc:docMk/>
            <pc:sldMk cId="2100004880" sldId="288"/>
            <ac:spMk id="2" creationId="{27FF0DDE-9242-26E3-0527-266AB29D7219}"/>
          </ac:spMkLst>
        </pc:spChg>
        <pc:spChg chg="mod">
          <ac:chgData name="Tallir Stijn" userId="8dce2951-2177-4e01-9c2b-4dd8140afc9c" providerId="ADAL" clId="{3317A133-A547-4B2C-9B79-F2C59D072997}" dt="2025-01-21T17:29:20.204" v="191" actId="20577"/>
          <ac:spMkLst>
            <pc:docMk/>
            <pc:sldMk cId="2100004880" sldId="288"/>
            <ac:spMk id="3" creationId="{C848EAB9-5434-B1DE-EEC6-1F83351BC5B5}"/>
          </ac:spMkLst>
        </pc:spChg>
      </pc:sldChg>
      <pc:sldChg chg="modSp add del mod">
        <pc:chgData name="Tallir Stijn" userId="8dce2951-2177-4e01-9c2b-4dd8140afc9c" providerId="ADAL" clId="{3317A133-A547-4B2C-9B79-F2C59D072997}" dt="2025-01-23T06:39:59.436" v="699" actId="2696"/>
        <pc:sldMkLst>
          <pc:docMk/>
          <pc:sldMk cId="4026100437" sldId="289"/>
        </pc:sldMkLst>
        <pc:spChg chg="mod">
          <ac:chgData name="Tallir Stijn" userId="8dce2951-2177-4e01-9c2b-4dd8140afc9c" providerId="ADAL" clId="{3317A133-A547-4B2C-9B79-F2C59D072997}" dt="2025-01-21T17:33:10.897" v="236" actId="6549"/>
          <ac:spMkLst>
            <pc:docMk/>
            <pc:sldMk cId="4026100437" sldId="289"/>
            <ac:spMk id="2" creationId="{A632237F-A43F-C81A-15C8-21D878AA5A43}"/>
          </ac:spMkLst>
        </pc:spChg>
      </pc:sldChg>
      <pc:sldChg chg="modSp add del mod ord modCm">
        <pc:chgData name="Tallir Stijn" userId="8dce2951-2177-4e01-9c2b-4dd8140afc9c" providerId="ADAL" clId="{3317A133-A547-4B2C-9B79-F2C59D072997}" dt="2025-01-23T06:39:59.436" v="699" actId="2696"/>
        <pc:sldMkLst>
          <pc:docMk/>
          <pc:sldMk cId="310438893" sldId="290"/>
        </pc:sldMkLst>
        <pc:spChg chg="mod">
          <ac:chgData name="Tallir Stijn" userId="8dce2951-2177-4e01-9c2b-4dd8140afc9c" providerId="ADAL" clId="{3317A133-A547-4B2C-9B79-F2C59D072997}" dt="2025-01-22T11:15:48.564" v="402" actId="20577"/>
          <ac:spMkLst>
            <pc:docMk/>
            <pc:sldMk cId="310438893" sldId="290"/>
            <ac:spMk id="2" creationId="{C112848B-C1CD-15B9-C7A5-EE0D86230445}"/>
          </ac:spMkLst>
        </pc:spChg>
        <pc:spChg chg="mod">
          <ac:chgData name="Tallir Stijn" userId="8dce2951-2177-4e01-9c2b-4dd8140afc9c" providerId="ADAL" clId="{3317A133-A547-4B2C-9B79-F2C59D072997}" dt="2025-01-21T17:34:18.254" v="240"/>
          <ac:spMkLst>
            <pc:docMk/>
            <pc:sldMk cId="310438893" sldId="290"/>
            <ac:spMk id="3" creationId="{AF77AEC6-1B8F-B1E1-7C85-3ADBCAC182C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Tallir Stijn" userId="8dce2951-2177-4e01-9c2b-4dd8140afc9c" providerId="ADAL" clId="{3317A133-A547-4B2C-9B79-F2C59D072997}" dt="2025-01-22T11:15:48.564" v="402" actId="20577"/>
              <pc2:cmMkLst xmlns:pc2="http://schemas.microsoft.com/office/powerpoint/2019/9/main/command">
                <pc:docMk/>
                <pc:sldMk cId="310438893" sldId="290"/>
                <pc2:cmMk id="{DF7A7563-C9FD-4544-99A4-820A96412FC2}"/>
              </pc2:cmMkLst>
            </pc226:cmChg>
          </p:ext>
        </pc:extLst>
      </pc:sldChg>
      <pc:sldChg chg="modSp add del mod modCm">
        <pc:chgData name="Tallir Stijn" userId="8dce2951-2177-4e01-9c2b-4dd8140afc9c" providerId="ADAL" clId="{3317A133-A547-4B2C-9B79-F2C59D072997}" dt="2025-01-23T06:39:59.436" v="699" actId="2696"/>
        <pc:sldMkLst>
          <pc:docMk/>
          <pc:sldMk cId="2084170723" sldId="291"/>
        </pc:sldMkLst>
        <pc:spChg chg="mod">
          <ac:chgData name="Tallir Stijn" userId="8dce2951-2177-4e01-9c2b-4dd8140afc9c" providerId="ADAL" clId="{3317A133-A547-4B2C-9B79-F2C59D072997}" dt="2025-01-22T11:11:33.996" v="390" actId="20577"/>
          <ac:spMkLst>
            <pc:docMk/>
            <pc:sldMk cId="2084170723" sldId="291"/>
            <ac:spMk id="2" creationId="{DC4FDCDD-1C8C-C95F-9AE8-D0F61A02DA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Tallir Stijn" userId="8dce2951-2177-4e01-9c2b-4dd8140afc9c" providerId="ADAL" clId="{3317A133-A547-4B2C-9B79-F2C59D072997}" dt="2025-01-22T11:11:33.996" v="390" actId="20577"/>
              <pc2:cmMkLst xmlns:pc2="http://schemas.microsoft.com/office/powerpoint/2019/9/main/command">
                <pc:docMk/>
                <pc:sldMk cId="2084170723" sldId="291"/>
                <pc2:cmMk id="{CFC61D19-A947-4CA2-A509-E12D578FA69C}"/>
              </pc2:cmMkLst>
            </pc226:cmChg>
          </p:ext>
        </pc:extLst>
      </pc:sldChg>
      <pc:sldChg chg="modSp add del mod ord">
        <pc:chgData name="Tallir Stijn" userId="8dce2951-2177-4e01-9c2b-4dd8140afc9c" providerId="ADAL" clId="{3317A133-A547-4B2C-9B79-F2C59D072997}" dt="2025-01-23T06:39:59.436" v="699" actId="2696"/>
        <pc:sldMkLst>
          <pc:docMk/>
          <pc:sldMk cId="3200639744" sldId="292"/>
        </pc:sldMkLst>
        <pc:spChg chg="mod">
          <ac:chgData name="Tallir Stijn" userId="8dce2951-2177-4e01-9c2b-4dd8140afc9c" providerId="ADAL" clId="{3317A133-A547-4B2C-9B79-F2C59D072997}" dt="2025-01-21T17:40:44.829" v="388" actId="6549"/>
          <ac:spMkLst>
            <pc:docMk/>
            <pc:sldMk cId="3200639744" sldId="292"/>
            <ac:spMk id="2" creationId="{0AEB541A-FD48-23F1-7D36-FBEBAC4A0A7D}"/>
          </ac:spMkLst>
        </pc:spChg>
        <pc:spChg chg="mod">
          <ac:chgData name="Tallir Stijn" userId="8dce2951-2177-4e01-9c2b-4dd8140afc9c" providerId="ADAL" clId="{3317A133-A547-4B2C-9B79-F2C59D072997}" dt="2025-01-21T17:39:16.318" v="364" actId="20577"/>
          <ac:spMkLst>
            <pc:docMk/>
            <pc:sldMk cId="3200639744" sldId="292"/>
            <ac:spMk id="3" creationId="{10253C6F-7D65-A405-5A82-E5383FE81D4B}"/>
          </ac:spMkLst>
        </pc:spChg>
      </pc:sldChg>
    </pc:docChg>
  </pc:docChgLst>
  <pc:docChgLst>
    <pc:chgData name="Nielandt Joachim" userId="S::joachim.nielandt@vlaanderen.be::e1068d84-9b5b-4603-91df-98ce65429c77" providerId="AD" clId="Web-{ECF05D23-F8E1-29FA-87F0-4ECEA23BDA41}"/>
    <pc:docChg chg="mod modSld">
      <pc:chgData name="Nielandt Joachim" userId="S::joachim.nielandt@vlaanderen.be::e1068d84-9b5b-4603-91df-98ce65429c77" providerId="AD" clId="Web-{ECF05D23-F8E1-29FA-87F0-4ECEA23BDA41}" dt="2025-01-22T09:41:37.961" v="53" actId="20577"/>
      <pc:docMkLst>
        <pc:docMk/>
      </pc:docMkLst>
      <pc:sldChg chg="modSp">
        <pc:chgData name="Nielandt Joachim" userId="S::joachim.nielandt@vlaanderen.be::e1068d84-9b5b-4603-91df-98ce65429c77" providerId="AD" clId="Web-{ECF05D23-F8E1-29FA-87F0-4ECEA23BDA41}" dt="2025-01-22T09:36:50.108" v="3" actId="20577"/>
        <pc:sldMkLst>
          <pc:docMk/>
          <pc:sldMk cId="4026100437" sldId="289"/>
        </pc:sldMkLst>
        <pc:spChg chg="mod">
          <ac:chgData name="Nielandt Joachim" userId="S::joachim.nielandt@vlaanderen.be::e1068d84-9b5b-4603-91df-98ce65429c77" providerId="AD" clId="Web-{ECF05D23-F8E1-29FA-87F0-4ECEA23BDA41}" dt="2025-01-22T09:36:50.108" v="3" actId="20577"/>
          <ac:spMkLst>
            <pc:docMk/>
            <pc:sldMk cId="4026100437" sldId="289"/>
            <ac:spMk id="2" creationId="{A632237F-A43F-C81A-15C8-21D878AA5A43}"/>
          </ac:spMkLst>
        </pc:spChg>
      </pc:sldChg>
      <pc:sldChg chg="modSp">
        <pc:chgData name="Nielandt Joachim" userId="S::joachim.nielandt@vlaanderen.be::e1068d84-9b5b-4603-91df-98ce65429c77" providerId="AD" clId="Web-{ECF05D23-F8E1-29FA-87F0-4ECEA23BDA41}" dt="2025-01-22T09:41:37.961" v="53" actId="20577"/>
        <pc:sldMkLst>
          <pc:docMk/>
          <pc:sldMk cId="2084170723" sldId="291"/>
        </pc:sldMkLst>
        <pc:spChg chg="mod">
          <ac:chgData name="Nielandt Joachim" userId="S::joachim.nielandt@vlaanderen.be::e1068d84-9b5b-4603-91df-98ce65429c77" providerId="AD" clId="Web-{ECF05D23-F8E1-29FA-87F0-4ECEA23BDA41}" dt="2025-01-22T09:41:37.961" v="53" actId="20577"/>
          <ac:spMkLst>
            <pc:docMk/>
            <pc:sldMk cId="2084170723" sldId="291"/>
            <ac:spMk id="2" creationId="{DC4FDCDD-1C8C-C95F-9AE8-D0F61A02DA7B}"/>
          </ac:spMkLst>
        </pc:spChg>
      </pc:sldChg>
    </pc:docChg>
  </pc:docChgLst>
  <pc:docChgLst>
    <pc:chgData name="Nolf Geraldine" userId="S::geraldine.nolf@vlaanderen.be::a810bceb-64b3-450d-ac42-c901eb74e825" providerId="AD" clId="Web-{3E00CF22-1D9B-C963-941A-1C7771010447}"/>
    <pc:docChg chg="mod modSld">
      <pc:chgData name="Nolf Geraldine" userId="S::geraldine.nolf@vlaanderen.be::a810bceb-64b3-450d-ac42-c901eb74e825" providerId="AD" clId="Web-{3E00CF22-1D9B-C963-941A-1C7771010447}" dt="2025-01-22T13:52:21.424" v="99" actId="20577"/>
      <pc:docMkLst>
        <pc:docMk/>
      </pc:docMkLst>
      <pc:sldChg chg="modSp">
        <pc:chgData name="Nolf Geraldine" userId="S::geraldine.nolf@vlaanderen.be::a810bceb-64b3-450d-ac42-c901eb74e825" providerId="AD" clId="Web-{3E00CF22-1D9B-C963-941A-1C7771010447}" dt="2025-01-22T13:51:31.095" v="94" actId="20577"/>
        <pc:sldMkLst>
          <pc:docMk/>
          <pc:sldMk cId="4051915537" sldId="284"/>
        </pc:sldMkLst>
        <pc:spChg chg="mod">
          <ac:chgData name="Nolf Geraldine" userId="S::geraldine.nolf@vlaanderen.be::a810bceb-64b3-450d-ac42-c901eb74e825" providerId="AD" clId="Web-{3E00CF22-1D9B-C963-941A-1C7771010447}" dt="2025-01-22T13:51:31.095" v="94" actId="20577"/>
          <ac:spMkLst>
            <pc:docMk/>
            <pc:sldMk cId="4051915537" sldId="284"/>
            <ac:spMk id="2" creationId="{00000000-0000-0000-0000-000000000000}"/>
          </ac:spMkLst>
        </pc:spChg>
      </pc:sldChg>
      <pc:sldChg chg="mod modShow">
        <pc:chgData name="Nolf Geraldine" userId="S::geraldine.nolf@vlaanderen.be::a810bceb-64b3-450d-ac42-c901eb74e825" providerId="AD" clId="Web-{3E00CF22-1D9B-C963-941A-1C7771010447}" dt="2025-01-22T13:50:32.577" v="52"/>
        <pc:sldMkLst>
          <pc:docMk/>
          <pc:sldMk cId="141093305" sldId="285"/>
        </pc:sldMkLst>
      </pc:sldChg>
      <pc:sldChg chg="mod modShow">
        <pc:chgData name="Nolf Geraldine" userId="S::geraldine.nolf@vlaanderen.be::a810bceb-64b3-450d-ac42-c901eb74e825" providerId="AD" clId="Web-{3E00CF22-1D9B-C963-941A-1C7771010447}" dt="2025-01-22T13:50:32.530" v="51"/>
        <pc:sldMkLst>
          <pc:docMk/>
          <pc:sldMk cId="820454432" sldId="286"/>
        </pc:sldMkLst>
      </pc:sldChg>
      <pc:sldChg chg="modSp">
        <pc:chgData name="Nolf Geraldine" userId="S::geraldine.nolf@vlaanderen.be::a810bceb-64b3-450d-ac42-c901eb74e825" providerId="AD" clId="Web-{3E00CF22-1D9B-C963-941A-1C7771010447}" dt="2025-01-22T13:52:21.424" v="99" actId="20577"/>
        <pc:sldMkLst>
          <pc:docMk/>
          <pc:sldMk cId="3038808945" sldId="287"/>
        </pc:sldMkLst>
        <pc:spChg chg="mod">
          <ac:chgData name="Nolf Geraldine" userId="S::geraldine.nolf@vlaanderen.be::a810bceb-64b3-450d-ac42-c901eb74e825" providerId="AD" clId="Web-{3E00CF22-1D9B-C963-941A-1C7771010447}" dt="2025-01-22T13:52:21.424" v="99" actId="20577"/>
          <ac:spMkLst>
            <pc:docMk/>
            <pc:sldMk cId="3038808945" sldId="287"/>
            <ac:spMk id="2" creationId="{0405BA2F-D55F-BACB-CB9D-352F8CBED782}"/>
          </ac:spMkLst>
        </pc:spChg>
      </pc:sldChg>
    </pc:docChg>
  </pc:docChgLst>
</pc:chgInfo>
</file>

<file path=ppt/comments/modernComment_11C_F183531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47DA2EB-D36D-4473-8A48-927CE93494A9}" authorId="{14860255-1A74-ABAE-74C0-D479E65BA987}" created="2025-01-22T13:44:31.705" startDate="2025-01-22T13:44:31.705" dueDate="2025-01-22T13:44:31.705" assignedTo="{4FD3ECBC-99F4-8CB3-6B6B-9E81821A3D46}" title="@Nielandt Joachim: kun jij onze GitHub-issues oplijsten, zij het op het DCAT 2 naar 3 werk en niet op de GeoDCAT-pagina's? Dank je!">
    <pc:sldMkLst xmlns:pc="http://schemas.microsoft.com/office/powerpoint/2013/main/command">
      <pc:docMk/>
      <pc:sldMk cId="4051915537" sldId="284"/>
    </pc:sldMkLst>
    <p188:txBody>
      <a:bodyPr/>
      <a:lstStyle/>
      <a:p>
        <a:r>
          <a:rPr lang="en-US"/>
          <a:t>[@Nielandt Joachim]: kun jij onze GitHub-issues oplijsten, zij het op het DCAT 2 naar 3 werk en niet op de GeoDCAT-pagina's? 
Dank je! </a:t>
        </a:r>
      </a:p>
    </p188:txBody>
    <p188:extLst>
      <p:ext xmlns:p="http://schemas.openxmlformats.org/presentationml/2006/main" uri="{5BB2D875-25FF-4072-B9AC-8F64D62656EB}">
        <p228:taskDetails xmlns:p228="http://schemas.microsoft.com/office/powerpoint/2022/08/main">
          <p228:history>
            <p228:event time="2025-01-22T13:44:31.705" id="{4212CFF3-0AC4-4352-9B3A-F433F7700B7C}">
              <p228:atrbtn authorId="{14860255-1A74-ABAE-74C0-D479E65BA987}"/>
              <p228:anchr>
                <p228:comment id="{247DA2EB-D36D-4473-8A48-927CE93494A9}"/>
              </p228:anchr>
              <p228:add/>
            </p228:event>
            <p228:event time="2025-01-22T13:44:31.705" id="{E5E7C7B9-19E5-43DD-BF8A-884BF966A926}">
              <p228:atrbtn authorId="{14860255-1A74-ABAE-74C0-D479E65BA987}"/>
              <p228:anchr>
                <p228:comment id="{247DA2EB-D36D-4473-8A48-927CE93494A9}"/>
              </p228:anchr>
              <p228:asgn authorId="{4FD3ECBC-99F4-8CB3-6B6B-9E81821A3D46}"/>
            </p228:event>
            <p228:event time="2025-01-22T13:44:31.705" id="{162C7935-B610-4587-AB83-5BD55289AEFD}">
              <p228:atrbtn authorId="{14860255-1A74-ABAE-74C0-D479E65BA987}"/>
              <p228:anchr>
                <p228:comment id="{247DA2EB-D36D-4473-8A48-927CE93494A9}"/>
              </p228:anchr>
              <p228:title val="@Nielandt Joachim: kun jij onze GitHub-issues oplijsten, zij het op het DCAT 2 naar 3 werk en niet op de GeoDCAT-pagina's? Dank je!"/>
            </p228:event>
            <p228:event time="2025-01-22T13:44:31.705" id="{ED25930F-FAF5-4C2F-91A9-3DAF6585045B}">
              <p228:atrbtn authorId="{14860255-1A74-ABAE-74C0-D479E65BA987}"/>
              <p228:anchr>
                <p228:comment id="{247DA2EB-D36D-4473-8A48-927CE93494A9}"/>
              </p228:anchr>
              <p228:date stDt="2025-01-22T13:44:31.705" endDt="2025-01-22T13:44:31.705"/>
            </p228:event>
          </p228:history>
        </p228:taskDetail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C_F183531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600"/>
              <a:t>ISO &amp; GeoDCAT-AP metadata</a:t>
            </a:r>
            <a:br>
              <a:rPr lang="en-US" sz="5600"/>
            </a:br>
            <a:r>
              <a:rPr lang="en-US" sz="5600"/>
              <a:t>implementation pilot</a:t>
            </a:r>
            <a:endParaRPr sz="560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3876692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/>
              <a:t>European Commission SEMIC Group (DG DIGIT) and DG JRC,   Publications Office of the European Union </a:t>
            </a:r>
          </a:p>
          <a:p>
            <a:pPr>
              <a:buSzPts val="2300"/>
            </a:pPr>
            <a:r>
              <a:rPr lang="en-US" sz="2400" b="1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6356010"/>
            <a:ext cx="5677095" cy="46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/>
              <a:t>3rd Meeting – January 23, 2025</a:t>
            </a:r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/>
          </a:p>
        </p:txBody>
      </p:sp>
      <p:sp>
        <p:nvSpPr>
          <p:cNvPr id="5" name="Google Shape;122;p1"/>
          <p:cNvSpPr txBox="1">
            <a:spLocks/>
          </p:cNvSpPr>
          <p:nvPr/>
        </p:nvSpPr>
        <p:spPr>
          <a:xfrm>
            <a:off x="5679265" y="5877789"/>
            <a:ext cx="5677095" cy="501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>
                <a:solidFill>
                  <a:srgbClr val="FF0000"/>
                </a:solidFill>
              </a:rPr>
              <a:t>BE - Flanders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800" b="1" dirty="0">
                <a:solidFill>
                  <a:srgbClr val="0070C0"/>
                </a:solidFill>
              </a:rPr>
              <a:t>Pilot results summary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Plugin BE-Flanders DCAT-AP 2 to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GeoNetwork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 core Open Source Software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DCAT contributions: DCAT-AP 2 to DCAT-AP 3 migration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ISO HVD Tagging + HVD reporting (February 9th)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Implementation started in GN core plugin for 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DCAT-AP 2 &gt; DCAT-AP 3 migration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/>
              <a:t>Pilot progress </a:t>
            </a:r>
            <a:br>
              <a:rPr lang="en-GB" sz="3600" b="1"/>
            </a:br>
            <a:r>
              <a:rPr lang="en-GB" sz="3600" b="1">
                <a:solidFill>
                  <a:srgbClr val="FF0000"/>
                </a:solidFill>
              </a:rPr>
              <a:t>BE - Flanders</a:t>
            </a:r>
          </a:p>
        </p:txBody>
      </p:sp>
    </p:spTree>
    <p:extLst>
      <p:ext uri="{BB962C8B-B14F-4D97-AF65-F5344CB8AC3E}">
        <p14:creationId xmlns:p14="http://schemas.microsoft.com/office/powerpoint/2010/main" val="40519155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Breedbeeld</PresentationFormat>
  <Paragraphs>11</Paragraphs>
  <Slides>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ISO &amp; GeoDCAT-AP metadata implementation pilot</vt:lpstr>
      <vt:lpstr>Pilot progress  BE - Flanders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Tallir Stijn</cp:lastModifiedBy>
  <cp:revision>1</cp:revision>
  <dcterms:created xsi:type="dcterms:W3CDTF">2019-08-09T12:06:42Z</dcterms:created>
  <dcterms:modified xsi:type="dcterms:W3CDTF">2025-01-23T06:40:03Z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0x0101008CF1E423E1053143A72AC4DF303AC6F5</vt:lpwstr>
  </property>
</Properties>
</file>