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84" r:id="rId3"/>
    <p:sldId id="285" r:id="rId4"/>
    <p:sldId id="288" r:id="rId5"/>
    <p:sldId id="286" r:id="rId6"/>
  </p:sldIdLst>
  <p:sldSz cx="12192000" cy="6858000"/>
  <p:notesSz cx="67945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3777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2162">
          <p15:clr>
            <a:srgbClr val="A4A3A4"/>
          </p15:clr>
        </p15:guide>
        <p15:guide id="6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ZfmPaAZDOGffchqPWS8+vvHl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3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6" y="114"/>
      </p:cViewPr>
      <p:guideLst>
        <p:guide orient="horz" pos="1026"/>
        <p:guide pos="529"/>
        <p:guide orient="horz" pos="3777"/>
        <p:guide pos="3839"/>
        <p:guide orient="horz" pos="216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4" Type="http://schemas.openxmlformats.org/officeDocument/2006/relationships/slide" Target="slides/slide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18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eodata-info.dk/doc/api/index.html#/records/getAsR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5600" dirty="0"/>
              <a:t>ISO &amp; GeoDCAT-AP metadata</a:t>
            </a:r>
            <a:br>
              <a:rPr lang="en-US" sz="5600" dirty="0"/>
            </a:br>
            <a:r>
              <a:rPr lang="en-US" sz="5600" dirty="0"/>
              <a:t>implementation pilot</a:t>
            </a:r>
            <a:endParaRPr sz="5600" dirty="0"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1071350" y="3876692"/>
            <a:ext cx="9453393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300"/>
            </a:pPr>
            <a:r>
              <a:rPr lang="en-US" sz="2400" b="1" dirty="0"/>
              <a:t>European Commission SEMIC Group (DG DIGIT) and DG JRC,   Publications Office of the European Union </a:t>
            </a:r>
          </a:p>
          <a:p>
            <a:pPr>
              <a:buSzPts val="2300"/>
            </a:pPr>
            <a:r>
              <a:rPr lang="en-US" sz="2400" b="1" dirty="0"/>
              <a:t>&amp; Member States</a:t>
            </a: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122" name="Google Shape;122;p1"/>
          <p:cNvSpPr txBox="1">
            <a:spLocks noGrp="1"/>
          </p:cNvSpPr>
          <p:nvPr>
            <p:ph type="body" idx="2"/>
          </p:nvPr>
        </p:nvSpPr>
        <p:spPr>
          <a:xfrm>
            <a:off x="5684519" y="6356010"/>
            <a:ext cx="5677095" cy="46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GB" dirty="0"/>
              <a:t>3rd Meeting – January 23, 2025</a:t>
            </a:r>
          </a:p>
          <a:p>
            <a:pPr marL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Arial"/>
              <a:buNone/>
            </a:pPr>
            <a:endParaRPr dirty="0"/>
          </a:p>
        </p:txBody>
      </p:sp>
      <p:sp>
        <p:nvSpPr>
          <p:cNvPr id="5" name="Google Shape;122;p1"/>
          <p:cNvSpPr txBox="1">
            <a:spLocks/>
          </p:cNvSpPr>
          <p:nvPr/>
        </p:nvSpPr>
        <p:spPr>
          <a:xfrm>
            <a:off x="5679265" y="5877789"/>
            <a:ext cx="5677095" cy="50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>
                <a:solidFill>
                  <a:schemeClr val="bg1"/>
                </a:solidFill>
              </a:rPr>
              <a:t>Denmark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444558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800" b="1" dirty="0">
                <a:solidFill>
                  <a:srgbClr val="0070C0"/>
                </a:solidFill>
              </a:rPr>
              <a:t>Pilot results summary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Short term: Working towards Feb. 9</a:t>
            </a:r>
            <a:r>
              <a:rPr lang="en-GB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 HVD deadline (datasets on Data.Europa.eu as well as qualitative reporting on progress, barriers, measures taken, etc.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Labelling of HVD datasets on the Danish geoportal has continued in line with the suggested approach (i.e. via anchored keywords)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Fundamental questions on how to proceed still remain unanswered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progress 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>
                <a:solidFill>
                  <a:srgbClr val="FF0000"/>
                </a:solidFill>
              </a:rPr>
              <a:t>Denmark</a:t>
            </a:r>
          </a:p>
        </p:txBody>
      </p:sp>
    </p:spTree>
    <p:extLst>
      <p:ext uri="{BB962C8B-B14F-4D97-AF65-F5344CB8AC3E}">
        <p14:creationId xmlns:p14="http://schemas.microsoft.com/office/powerpoint/2010/main" val="405191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70722" y="1357577"/>
            <a:ext cx="10267462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Two overall approaches were considered during the pilot: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1. CSW ISO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XSLT Transformation (service + mapping)  CKAN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Problem: SEMIC API for transformation not maintained, no similar alternative identified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2. CSW DCAT (via GN 4.4.6+)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[“CSW header remover”]  CKAN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Problem: CKAN harvester not able to process/ignore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csw:GetRecordsResponse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element (among other things) around the RDF elements in the XML file.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Short-term solution: Manual fix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Medium-term solution: Proxy script to remove unwanted CSW wrapping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Long-term solution: Perhaps added functionality in GN 5+, different DMS for Danish portal, INSPIRE revision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progress 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>
                <a:solidFill>
                  <a:srgbClr val="FF0000"/>
                </a:solidFill>
              </a:rPr>
              <a:t>Denmark</a:t>
            </a:r>
          </a:p>
        </p:txBody>
      </p:sp>
    </p:spTree>
    <p:extLst>
      <p:ext uri="{BB962C8B-B14F-4D97-AF65-F5344CB8AC3E}">
        <p14:creationId xmlns:p14="http://schemas.microsoft.com/office/powerpoint/2010/main" val="14109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70722" y="1357577"/>
            <a:ext cx="5021705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0070C0"/>
                </a:solidFill>
              </a:rPr>
              <a:t>A third approach that could work in the future?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Geonetwork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getAsRdf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(for instance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https://geodata-info.dk/doc/api/index.html#/records/getAsRdf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progress 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>
                <a:solidFill>
                  <a:srgbClr val="FF0000"/>
                </a:solidFill>
              </a:rPr>
              <a:t>Denmark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2A35347-B3C4-41BE-97ED-401E5F0A8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323" y="874450"/>
            <a:ext cx="4888761" cy="5109099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756AA112-5134-407B-A1F1-4612CBBDD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88" y="3701511"/>
            <a:ext cx="6090725" cy="528222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3DE2110F-621B-4137-9076-CED60C3AF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755" y="4421231"/>
            <a:ext cx="3667637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4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Conclusions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Happy to have common ground on HVD labelling in INSPIRE metadata – remains to be worked into mapping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Need for coordination/documentation of semantic content of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Geonetwork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and standalone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GeoDCAT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-AP mapping if they diverge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Data Services remain a challenge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progress 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>
                <a:solidFill>
                  <a:srgbClr val="FF0000"/>
                </a:solidFill>
              </a:rPr>
              <a:t>Denmark</a:t>
            </a:r>
          </a:p>
        </p:txBody>
      </p:sp>
    </p:spTree>
    <p:extLst>
      <p:ext uri="{BB962C8B-B14F-4D97-AF65-F5344CB8AC3E}">
        <p14:creationId xmlns:p14="http://schemas.microsoft.com/office/powerpoint/2010/main" val="82045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C00000"/>
          </a:solidFill>
          <a:prstDash val="dash"/>
          <a:tailEnd type="stealth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3670</TotalTime>
  <Words>287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ISO &amp; GeoDCAT-AP metadata implementation pilot</vt:lpstr>
      <vt:lpstr>Pilot progress  Denmark</vt:lpstr>
      <vt:lpstr>Pilot progress  Denmark</vt:lpstr>
      <vt:lpstr>Pilot progress  Denmark</vt:lpstr>
      <vt:lpstr>Pilot progress  Denmark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 Registry</dc:title>
  <dc:creator>JOHN Yvonne (COMM)</dc:creator>
  <cp:lastModifiedBy>Christian Nicolai Larsen</cp:lastModifiedBy>
  <cp:revision>239</cp:revision>
  <dcterms:created xsi:type="dcterms:W3CDTF">2019-08-09T12:06:42Z</dcterms:created>
  <dcterms:modified xsi:type="dcterms:W3CDTF">2025-01-22T09:27:53Z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0d3b22a6-6203-4efc-8e8e-b5279256493b</vt:lpwstr>
  </property>
  <property fmtid="{D5CDD505-2E9C-101B-9397-08002B2CF9AE}" pid="3" name="Offisync_UpdateToken">
    <vt:lpwstr>5</vt:lpwstr>
  </property>
  <property fmtid="{D5CDD505-2E9C-101B-9397-08002B2CF9AE}" pid="4" name="Jive_VersionGuid">
    <vt:lpwstr>895d1684-e390-44f7-87f3-a893d9b6b3e1</vt:lpwstr>
  </property>
  <property fmtid="{D5CDD505-2E9C-101B-9397-08002B2CF9AE}" pid="5" name="Offisync_UniqueId">
    <vt:lpwstr>216256</vt:lpwstr>
  </property>
  <property fmtid="{D5CDD505-2E9C-101B-9397-08002B2CF9AE}" pid="6" name="Offisync_ProviderInitializationData">
    <vt:lpwstr>https://webgate.ec.europa.eu/connected</vt:lpwstr>
  </property>
  <property fmtid="{D5CDD505-2E9C-101B-9397-08002B2CF9AE}" pid="7" name="Jive_LatestUserAccountName">
    <vt:lpwstr>wojdapi</vt:lpwstr>
  </property>
  <property fmtid="{D5CDD505-2E9C-101B-9397-08002B2CF9AE}" pid="8" name="ContentTypeId">
    <vt:lpwstr>0x0101008CF1E423E1053143A72AC4DF303AC6F5</vt:lpwstr>
  </property>
</Properties>
</file>